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4"/>
  </p:sldMasterIdLst>
  <p:notesMasterIdLst>
    <p:notesMasterId r:id="rId6"/>
  </p:notesMasterIdLst>
  <p:sldIdLst>
    <p:sldId id="289" r:id="rId5"/>
  </p:sldIdLst>
  <p:sldSz cx="12192000" cy="1625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4B96"/>
    <a:srgbClr val="F6B4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45" d="100"/>
          <a:sy n="45" d="100"/>
        </p:scale>
        <p:origin x="305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8A60D3-9B99-460B-808D-9815880B01D4}" type="datetimeFigureOut">
              <a:rPr lang="fr-FR" smtClean="0"/>
              <a:t>07/01/2025</a:t>
            </a:fld>
            <a:endParaRPr lang="fr-FR"/>
          </a:p>
        </p:txBody>
      </p:sp>
      <p:sp>
        <p:nvSpPr>
          <p:cNvPr id="4" name="Espace réservé de l'image des diapositives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CA1F52-1FD5-4D51-A450-BC57F3760F8C}" type="slidenum">
              <a:rPr lang="fr-FR" smtClean="0"/>
              <a:t>‹N°›</a:t>
            </a:fld>
            <a:endParaRPr lang="fr-FR"/>
          </a:p>
        </p:txBody>
      </p:sp>
    </p:spTree>
    <p:extLst>
      <p:ext uri="{BB962C8B-B14F-4D97-AF65-F5344CB8AC3E}">
        <p14:creationId xmlns:p14="http://schemas.microsoft.com/office/powerpoint/2010/main" val="3494858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g2ed6664c3df_0_26:notes"/>
          <p:cNvSpPr>
            <a:spLocks noGrp="1" noRot="1" noChangeAspect="1"/>
          </p:cNvSpPr>
          <p:nvPr>
            <p:ph type="sldImg" idx="2"/>
          </p:nvPr>
        </p:nvSpPr>
        <p:spPr>
          <a:xfrm>
            <a:off x="2144713" y="685800"/>
            <a:ext cx="25701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1" name="Google Shape;961;g2ed6664c3df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60416"/>
            <a:ext cx="10363200" cy="5659496"/>
          </a:xfrm>
        </p:spPr>
        <p:txBody>
          <a:bodyPr anchor="b"/>
          <a:lstStyle>
            <a:lvl1pPr algn="ctr">
              <a:defRPr sz="8000"/>
            </a:lvl1pPr>
          </a:lstStyle>
          <a:p>
            <a:r>
              <a:rPr lang="fr-FR"/>
              <a:t>Modifiez le style du titre</a:t>
            </a:r>
            <a:endParaRPr lang="en-US" dirty="0"/>
          </a:p>
        </p:txBody>
      </p:sp>
      <p:sp>
        <p:nvSpPr>
          <p:cNvPr id="3" name="Subtitle 2"/>
          <p:cNvSpPr>
            <a:spLocks noGrp="1"/>
          </p:cNvSpPr>
          <p:nvPr>
            <p:ph type="subTitle" idx="1"/>
          </p:nvPr>
        </p:nvSpPr>
        <p:spPr>
          <a:xfrm>
            <a:off x="1524000" y="8538164"/>
            <a:ext cx="9144000" cy="3924769"/>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433160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012073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65481"/>
            <a:ext cx="2628900" cy="13776209"/>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1" y="865481"/>
            <a:ext cx="7734300" cy="13776209"/>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118618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5"/>
        <p:cNvGrpSpPr/>
        <p:nvPr/>
      </p:nvGrpSpPr>
      <p:grpSpPr>
        <a:xfrm>
          <a:off x="0" y="0"/>
          <a:ext cx="0" cy="0"/>
          <a:chOff x="0" y="0"/>
          <a:chExt cx="0" cy="0"/>
        </a:xfrm>
      </p:grpSpPr>
      <p:sp>
        <p:nvSpPr>
          <p:cNvPr id="16" name="Google Shape;16;p28"/>
          <p:cNvSpPr txBox="1">
            <a:spLocks noGrp="1"/>
          </p:cNvSpPr>
          <p:nvPr>
            <p:ph type="title"/>
          </p:nvPr>
        </p:nvSpPr>
        <p:spPr>
          <a:xfrm>
            <a:off x="415619" y="1406525"/>
            <a:ext cx="11361303" cy="1809903"/>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7" name="Google Shape;17;p28"/>
          <p:cNvSpPr txBox="1">
            <a:spLocks noGrp="1"/>
          </p:cNvSpPr>
          <p:nvPr>
            <p:ph type="body" idx="1"/>
          </p:nvPr>
        </p:nvSpPr>
        <p:spPr>
          <a:xfrm>
            <a:off x="415619" y="3642453"/>
            <a:ext cx="11361303" cy="10797384"/>
          </a:xfrm>
          <a:prstGeom prst="rect">
            <a:avLst/>
          </a:prstGeom>
          <a:noFill/>
          <a:ln>
            <a:noFill/>
          </a:ln>
        </p:spPr>
        <p:txBody>
          <a:bodyPr spcFirstLastPara="1" wrap="square" lIns="91425" tIns="91425" rIns="91425" bIns="91425" anchor="t" anchorCtr="0">
            <a:normAutofit/>
          </a:bodyPr>
          <a:lstStyle>
            <a:lvl1pPr marL="983176" lvl="0" indent="-737382" algn="l">
              <a:lnSpc>
                <a:spcPct val="115000"/>
              </a:lnSpc>
              <a:spcBef>
                <a:spcPts val="0"/>
              </a:spcBef>
              <a:spcAft>
                <a:spcPts val="0"/>
              </a:spcAft>
              <a:buSzPts val="1800"/>
              <a:buChar char="●"/>
              <a:defRPr/>
            </a:lvl1pPr>
            <a:lvl2pPr marL="1966351" lvl="1" indent="-682761" algn="l">
              <a:lnSpc>
                <a:spcPct val="115000"/>
              </a:lnSpc>
              <a:spcBef>
                <a:spcPts val="0"/>
              </a:spcBef>
              <a:spcAft>
                <a:spcPts val="0"/>
              </a:spcAft>
              <a:buSzPts val="1400"/>
              <a:buChar char="○"/>
              <a:defRPr/>
            </a:lvl2pPr>
            <a:lvl3pPr marL="2949527" lvl="2" indent="-682761" algn="l">
              <a:lnSpc>
                <a:spcPct val="115000"/>
              </a:lnSpc>
              <a:spcBef>
                <a:spcPts val="0"/>
              </a:spcBef>
              <a:spcAft>
                <a:spcPts val="0"/>
              </a:spcAft>
              <a:buSzPts val="1400"/>
              <a:buChar char="■"/>
              <a:defRPr/>
            </a:lvl3pPr>
            <a:lvl4pPr marL="3932700" lvl="3" indent="-682761" algn="l">
              <a:lnSpc>
                <a:spcPct val="115000"/>
              </a:lnSpc>
              <a:spcBef>
                <a:spcPts val="0"/>
              </a:spcBef>
              <a:spcAft>
                <a:spcPts val="0"/>
              </a:spcAft>
              <a:buSzPts val="1400"/>
              <a:buChar char="●"/>
              <a:defRPr/>
            </a:lvl4pPr>
            <a:lvl5pPr marL="4915875" lvl="4" indent="-682761" algn="l">
              <a:lnSpc>
                <a:spcPct val="115000"/>
              </a:lnSpc>
              <a:spcBef>
                <a:spcPts val="0"/>
              </a:spcBef>
              <a:spcAft>
                <a:spcPts val="0"/>
              </a:spcAft>
              <a:buSzPts val="1400"/>
              <a:buChar char="○"/>
              <a:defRPr/>
            </a:lvl5pPr>
            <a:lvl6pPr marL="5899051" lvl="5" indent="-682761" algn="l">
              <a:lnSpc>
                <a:spcPct val="115000"/>
              </a:lnSpc>
              <a:spcBef>
                <a:spcPts val="0"/>
              </a:spcBef>
              <a:spcAft>
                <a:spcPts val="0"/>
              </a:spcAft>
              <a:buSzPts val="1400"/>
              <a:buChar char="■"/>
              <a:defRPr/>
            </a:lvl6pPr>
            <a:lvl7pPr marL="6882226" lvl="6" indent="-682761" algn="l">
              <a:lnSpc>
                <a:spcPct val="115000"/>
              </a:lnSpc>
              <a:spcBef>
                <a:spcPts val="0"/>
              </a:spcBef>
              <a:spcAft>
                <a:spcPts val="0"/>
              </a:spcAft>
              <a:buSzPts val="1400"/>
              <a:buChar char="●"/>
              <a:defRPr/>
            </a:lvl7pPr>
            <a:lvl8pPr marL="7865402" lvl="7" indent="-682761" algn="l">
              <a:lnSpc>
                <a:spcPct val="115000"/>
              </a:lnSpc>
              <a:spcBef>
                <a:spcPts val="0"/>
              </a:spcBef>
              <a:spcAft>
                <a:spcPts val="0"/>
              </a:spcAft>
              <a:buSzPts val="1400"/>
              <a:buChar char="○"/>
              <a:defRPr/>
            </a:lvl8pPr>
            <a:lvl9pPr marL="8848578" lvl="8" indent="-682761" algn="l">
              <a:lnSpc>
                <a:spcPct val="115000"/>
              </a:lnSpc>
              <a:spcBef>
                <a:spcPts val="0"/>
              </a:spcBef>
              <a:spcAft>
                <a:spcPts val="0"/>
              </a:spcAft>
              <a:buSzPts val="1400"/>
              <a:buChar char="■"/>
              <a:defRPr/>
            </a:lvl9pPr>
          </a:lstStyle>
          <a:p>
            <a:endParaRPr/>
          </a:p>
        </p:txBody>
      </p:sp>
      <p:sp>
        <p:nvSpPr>
          <p:cNvPr id="18" name="Google Shape;18;p28"/>
          <p:cNvSpPr txBox="1">
            <a:spLocks noGrp="1"/>
          </p:cNvSpPr>
          <p:nvPr>
            <p:ph type="sldNum" idx="12"/>
          </p:nvPr>
        </p:nvSpPr>
        <p:spPr>
          <a:xfrm>
            <a:off x="11297095" y="14738327"/>
            <a:ext cx="731552" cy="1243852"/>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2150" b="0" i="0" u="none" strike="noStrike" cap="none">
                <a:solidFill>
                  <a:schemeClr val="dk2"/>
                </a:solidFill>
                <a:latin typeface="Arial"/>
                <a:ea typeface="Arial"/>
                <a:cs typeface="Arial"/>
                <a:sym typeface="Arial"/>
              </a:defRPr>
            </a:lvl9pPr>
          </a:lstStyle>
          <a:p>
            <a:fld id="{00000000-1234-1234-1234-123412341234}" type="slidenum">
              <a:rPr lang="fr-FR" smtClean="0"/>
              <a:pPr/>
              <a:t>‹N°›</a:t>
            </a:fld>
            <a:endParaRPr lang="fr-FR"/>
          </a:p>
        </p:txBody>
      </p:sp>
    </p:spTree>
    <p:extLst>
      <p:ext uri="{BB962C8B-B14F-4D97-AF65-F5344CB8AC3E}">
        <p14:creationId xmlns:p14="http://schemas.microsoft.com/office/powerpoint/2010/main" val="2391197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511355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4052716"/>
            <a:ext cx="10515600" cy="6762043"/>
          </a:xfrm>
        </p:spPr>
        <p:txBody>
          <a:bodyPr anchor="b"/>
          <a:lstStyle>
            <a:lvl1pPr>
              <a:defRPr sz="8000"/>
            </a:lvl1pPr>
          </a:lstStyle>
          <a:p>
            <a:r>
              <a:rPr lang="fr-FR"/>
              <a:t>Modifiez le style du titre</a:t>
            </a:r>
            <a:endParaRPr lang="en-US" dirty="0"/>
          </a:p>
        </p:txBody>
      </p:sp>
      <p:sp>
        <p:nvSpPr>
          <p:cNvPr id="3" name="Text Placeholder 2"/>
          <p:cNvSpPr>
            <a:spLocks noGrp="1"/>
          </p:cNvSpPr>
          <p:nvPr>
            <p:ph type="body" idx="1"/>
          </p:nvPr>
        </p:nvSpPr>
        <p:spPr>
          <a:xfrm>
            <a:off x="831851" y="10878731"/>
            <a:ext cx="10515600" cy="3555999"/>
          </a:xfrm>
        </p:spPr>
        <p:txBody>
          <a:bodyPr/>
          <a:lstStyle>
            <a:lvl1pPr marL="0" indent="0">
              <a:buNone/>
              <a:defRPr sz="3200">
                <a:solidFill>
                  <a:schemeClr val="tx1">
                    <a:tint val="82000"/>
                  </a:schemeClr>
                </a:solidFill>
              </a:defRPr>
            </a:lvl1pPr>
            <a:lvl2pPr marL="609585" indent="0">
              <a:buNone/>
              <a:defRPr sz="2667">
                <a:solidFill>
                  <a:schemeClr val="tx1">
                    <a:tint val="82000"/>
                  </a:schemeClr>
                </a:solidFill>
              </a:defRPr>
            </a:lvl2pPr>
            <a:lvl3pPr marL="1219170" indent="0">
              <a:buNone/>
              <a:defRPr sz="2400">
                <a:solidFill>
                  <a:schemeClr val="tx1">
                    <a:tint val="82000"/>
                  </a:schemeClr>
                </a:solidFill>
              </a:defRPr>
            </a:lvl3pPr>
            <a:lvl4pPr marL="1828754" indent="0">
              <a:buNone/>
              <a:defRPr sz="2133">
                <a:solidFill>
                  <a:schemeClr val="tx1">
                    <a:tint val="82000"/>
                  </a:schemeClr>
                </a:solidFill>
              </a:defRPr>
            </a:lvl4pPr>
            <a:lvl5pPr marL="2438339" indent="0">
              <a:buNone/>
              <a:defRPr sz="2133">
                <a:solidFill>
                  <a:schemeClr val="tx1">
                    <a:tint val="82000"/>
                  </a:schemeClr>
                </a:solidFill>
              </a:defRPr>
            </a:lvl5pPr>
            <a:lvl6pPr marL="3047924" indent="0">
              <a:buNone/>
              <a:defRPr sz="2133">
                <a:solidFill>
                  <a:schemeClr val="tx1">
                    <a:tint val="82000"/>
                  </a:schemeClr>
                </a:solidFill>
              </a:defRPr>
            </a:lvl6pPr>
            <a:lvl7pPr marL="3657509" indent="0">
              <a:buNone/>
              <a:defRPr sz="2133">
                <a:solidFill>
                  <a:schemeClr val="tx1">
                    <a:tint val="82000"/>
                  </a:schemeClr>
                </a:solidFill>
              </a:defRPr>
            </a:lvl7pPr>
            <a:lvl8pPr marL="4267093" indent="0">
              <a:buNone/>
              <a:defRPr sz="2133">
                <a:solidFill>
                  <a:schemeClr val="tx1">
                    <a:tint val="82000"/>
                  </a:schemeClr>
                </a:solidFill>
              </a:defRPr>
            </a:lvl8pPr>
            <a:lvl9pPr marL="4876678" indent="0">
              <a:buNone/>
              <a:defRPr sz="2133">
                <a:solidFill>
                  <a:schemeClr val="tx1">
                    <a:tint val="82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364FC1-B64B-4F77-8EEA-E13F9B60F6DA}" type="datetimeFigureOut">
              <a:rPr lang="fr-FR" smtClean="0"/>
              <a:t>07/01/2025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1058550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4327407"/>
            <a:ext cx="5181600" cy="103142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4327407"/>
            <a:ext cx="5181600" cy="103142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1364FC1-B64B-4F77-8EEA-E13F9B60F6DA}" type="datetimeFigureOut">
              <a:rPr lang="fr-FR" smtClean="0"/>
              <a:t>07/01/2025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74765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865485"/>
            <a:ext cx="10515600" cy="3142075"/>
          </a:xfrm>
        </p:spPr>
        <p:txBody>
          <a:bodyPr/>
          <a:lstStyle/>
          <a:p>
            <a:r>
              <a:rPr lang="fr-FR"/>
              <a:t>Modifiez le style du titre</a:t>
            </a:r>
            <a:endParaRPr lang="en-US" dirty="0"/>
          </a:p>
        </p:txBody>
      </p:sp>
      <p:sp>
        <p:nvSpPr>
          <p:cNvPr id="3" name="Text Placeholder 2"/>
          <p:cNvSpPr>
            <a:spLocks noGrp="1"/>
          </p:cNvSpPr>
          <p:nvPr>
            <p:ph type="body" idx="1"/>
          </p:nvPr>
        </p:nvSpPr>
        <p:spPr>
          <a:xfrm>
            <a:off x="839789" y="3984979"/>
            <a:ext cx="5157787" cy="195297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4" name="Content Placeholder 3"/>
          <p:cNvSpPr>
            <a:spLocks noGrp="1"/>
          </p:cNvSpPr>
          <p:nvPr>
            <p:ph sz="half" idx="2"/>
          </p:nvPr>
        </p:nvSpPr>
        <p:spPr>
          <a:xfrm>
            <a:off x="839789" y="5937956"/>
            <a:ext cx="5157787" cy="87338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1" y="3984979"/>
            <a:ext cx="5183188" cy="195297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6" name="Content Placeholder 5"/>
          <p:cNvSpPr>
            <a:spLocks noGrp="1"/>
          </p:cNvSpPr>
          <p:nvPr>
            <p:ph sz="quarter" idx="4"/>
          </p:nvPr>
        </p:nvSpPr>
        <p:spPr>
          <a:xfrm>
            <a:off x="6172201" y="5937956"/>
            <a:ext cx="5183188" cy="87338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1364FC1-B64B-4F77-8EEA-E13F9B60F6DA}" type="datetimeFigureOut">
              <a:rPr lang="fr-FR" smtClean="0"/>
              <a:t>07/01/2025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68557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1364FC1-B64B-4F77-8EEA-E13F9B60F6DA}" type="datetimeFigureOut">
              <a:rPr lang="fr-FR" smtClean="0"/>
              <a:t>07/01/2025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623095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364FC1-B64B-4F77-8EEA-E13F9B60F6DA}" type="datetimeFigureOut">
              <a:rPr lang="fr-FR" smtClean="0"/>
              <a:t>07/01/2025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769580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1083733"/>
            <a:ext cx="3932237" cy="3793067"/>
          </a:xfrm>
        </p:spPr>
        <p:txBody>
          <a:bodyPr anchor="b"/>
          <a:lstStyle>
            <a:lvl1pPr>
              <a:defRPr sz="4267"/>
            </a:lvl1pPr>
          </a:lstStyle>
          <a:p>
            <a:r>
              <a:rPr lang="fr-FR"/>
              <a:t>Modifiez le style du titre</a:t>
            </a:r>
            <a:endParaRPr lang="en-US" dirty="0"/>
          </a:p>
        </p:txBody>
      </p:sp>
      <p:sp>
        <p:nvSpPr>
          <p:cNvPr id="3" name="Content Placeholder 2"/>
          <p:cNvSpPr>
            <a:spLocks noGrp="1"/>
          </p:cNvSpPr>
          <p:nvPr>
            <p:ph idx="1"/>
          </p:nvPr>
        </p:nvSpPr>
        <p:spPr>
          <a:xfrm>
            <a:off x="5183188" y="2340567"/>
            <a:ext cx="6172200" cy="1155229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4876800"/>
            <a:ext cx="3932237" cy="9034875"/>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1364FC1-B64B-4F77-8EEA-E13F9B60F6DA}" type="datetimeFigureOut">
              <a:rPr lang="fr-FR" smtClean="0"/>
              <a:t>07/01/2025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314674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1083733"/>
            <a:ext cx="3932237" cy="3793067"/>
          </a:xfrm>
        </p:spPr>
        <p:txBody>
          <a:bodyPr anchor="b"/>
          <a:lstStyle>
            <a:lvl1pPr>
              <a:defRPr sz="4267"/>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2340567"/>
            <a:ext cx="6172200" cy="11552296"/>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4876800"/>
            <a:ext cx="3932237" cy="9034875"/>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1364FC1-B64B-4F77-8EEA-E13F9B60F6DA}" type="datetimeFigureOut">
              <a:rPr lang="fr-FR" smtClean="0"/>
              <a:t>07/01/2025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7ABD4F0-F81F-4750-A0C2-B1990284BD01}" type="slidenum">
              <a:rPr lang="fr-FR" smtClean="0"/>
              <a:t>‹N°›</a:t>
            </a:fld>
            <a:endParaRPr lang="fr-FR"/>
          </a:p>
        </p:txBody>
      </p:sp>
    </p:spTree>
    <p:extLst>
      <p:ext uri="{BB962C8B-B14F-4D97-AF65-F5344CB8AC3E}">
        <p14:creationId xmlns:p14="http://schemas.microsoft.com/office/powerpoint/2010/main" val="2830025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65485"/>
            <a:ext cx="10515600" cy="3142075"/>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4327407"/>
            <a:ext cx="10515600" cy="1031428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15066908"/>
            <a:ext cx="2743200" cy="865481"/>
          </a:xfrm>
          <a:prstGeom prst="rect">
            <a:avLst/>
          </a:prstGeom>
        </p:spPr>
        <p:txBody>
          <a:bodyPr vert="horz" lIns="91440" tIns="45720" rIns="91440" bIns="45720" rtlCol="0" anchor="ctr"/>
          <a:lstStyle>
            <a:lvl1pPr algn="l">
              <a:defRPr sz="1600">
                <a:solidFill>
                  <a:schemeClr val="tx1">
                    <a:tint val="82000"/>
                  </a:schemeClr>
                </a:solidFill>
              </a:defRPr>
            </a:lvl1pPr>
          </a:lstStyle>
          <a:p>
            <a:fld id="{41364FC1-B64B-4F77-8EEA-E13F9B60F6DA}" type="datetimeFigureOut">
              <a:rPr lang="fr-FR" smtClean="0"/>
              <a:t>07/01/2025</a:t>
            </a:fld>
            <a:endParaRPr lang="fr-FR"/>
          </a:p>
        </p:txBody>
      </p:sp>
      <p:sp>
        <p:nvSpPr>
          <p:cNvPr id="5" name="Footer Placeholder 4"/>
          <p:cNvSpPr>
            <a:spLocks noGrp="1"/>
          </p:cNvSpPr>
          <p:nvPr>
            <p:ph type="ftr" sz="quarter" idx="3"/>
          </p:nvPr>
        </p:nvSpPr>
        <p:spPr>
          <a:xfrm>
            <a:off x="4038600" y="15066908"/>
            <a:ext cx="4114800" cy="865481"/>
          </a:xfrm>
          <a:prstGeom prst="rect">
            <a:avLst/>
          </a:prstGeom>
        </p:spPr>
        <p:txBody>
          <a:bodyPr vert="horz" lIns="91440" tIns="45720" rIns="91440" bIns="45720" rtlCol="0" anchor="ctr"/>
          <a:lstStyle>
            <a:lvl1pPr algn="ctr">
              <a:defRPr sz="1600">
                <a:solidFill>
                  <a:schemeClr val="tx1">
                    <a:tint val="82000"/>
                  </a:schemeClr>
                </a:solidFill>
              </a:defRPr>
            </a:lvl1pPr>
          </a:lstStyle>
          <a:p>
            <a:endParaRPr lang="fr-FR"/>
          </a:p>
        </p:txBody>
      </p:sp>
      <p:sp>
        <p:nvSpPr>
          <p:cNvPr id="6" name="Slide Number Placeholder 5"/>
          <p:cNvSpPr>
            <a:spLocks noGrp="1"/>
          </p:cNvSpPr>
          <p:nvPr>
            <p:ph type="sldNum" sz="quarter" idx="4"/>
          </p:nvPr>
        </p:nvSpPr>
        <p:spPr>
          <a:xfrm>
            <a:off x="8610600" y="15066908"/>
            <a:ext cx="2743200" cy="865481"/>
          </a:xfrm>
          <a:prstGeom prst="rect">
            <a:avLst/>
          </a:prstGeom>
        </p:spPr>
        <p:txBody>
          <a:bodyPr vert="horz" lIns="91440" tIns="45720" rIns="91440" bIns="45720" rtlCol="0" anchor="ctr"/>
          <a:lstStyle>
            <a:lvl1pPr algn="r">
              <a:defRPr sz="1600">
                <a:solidFill>
                  <a:schemeClr val="tx1">
                    <a:tint val="82000"/>
                  </a:schemeClr>
                </a:solidFill>
              </a:defRPr>
            </a:lvl1pPr>
          </a:lstStyle>
          <a:p>
            <a:fld id="{F7ABD4F0-F81F-4750-A0C2-B1990284BD01}" type="slidenum">
              <a:rPr lang="fr-FR" smtClean="0"/>
              <a:t>‹N°›</a:t>
            </a:fld>
            <a:endParaRPr lang="fr-FR"/>
          </a:p>
        </p:txBody>
      </p:sp>
    </p:spTree>
    <p:extLst>
      <p:ext uri="{BB962C8B-B14F-4D97-AF65-F5344CB8AC3E}">
        <p14:creationId xmlns:p14="http://schemas.microsoft.com/office/powerpoint/2010/main" val="367031272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sp>
        <p:nvSpPr>
          <p:cNvPr id="963" name="Google Shape;963;g2ed6664c3df_0_26"/>
          <p:cNvSpPr/>
          <p:nvPr/>
        </p:nvSpPr>
        <p:spPr>
          <a:xfrm rot="10800000">
            <a:off x="-2" y="74"/>
            <a:ext cx="12192001" cy="16255829"/>
          </a:xfrm>
          <a:prstGeom prst="rect">
            <a:avLst/>
          </a:prstGeom>
          <a:solidFill>
            <a:srgbClr val="F6B4D3"/>
          </a:solidFill>
          <a:ln>
            <a:noFill/>
          </a:ln>
        </p:spPr>
        <p:txBody>
          <a:bodyPr spcFirstLastPara="1" wrap="square" lIns="139004" tIns="139004" rIns="139004" bIns="139004" anchor="ctr" anchorCtr="0">
            <a:noAutofit/>
          </a:bodyPr>
          <a:lstStyle/>
          <a:p>
            <a:pPr>
              <a:buClr>
                <a:srgbClr val="000000"/>
              </a:buClr>
              <a:buSzPts val="1400"/>
            </a:pPr>
            <a:endParaRPr sz="2129">
              <a:solidFill>
                <a:srgbClr val="000000"/>
              </a:solidFill>
              <a:latin typeface="Arial"/>
              <a:ea typeface="Arial"/>
              <a:cs typeface="Arial"/>
              <a:sym typeface="Arial"/>
            </a:endParaRPr>
          </a:p>
        </p:txBody>
      </p:sp>
      <p:sp>
        <p:nvSpPr>
          <p:cNvPr id="964" name="Google Shape;964;g2ed6664c3df_0_26"/>
          <p:cNvSpPr/>
          <p:nvPr/>
        </p:nvSpPr>
        <p:spPr>
          <a:xfrm rot="10800000">
            <a:off x="740640" y="333732"/>
            <a:ext cx="10710721" cy="15287529"/>
          </a:xfrm>
          <a:prstGeom prst="rect">
            <a:avLst/>
          </a:prstGeom>
          <a:solidFill>
            <a:schemeClr val="lt1"/>
          </a:solidFill>
          <a:ln>
            <a:noFill/>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65" name="Google Shape;965;g2ed6664c3df_0_26"/>
          <p:cNvSpPr/>
          <p:nvPr/>
        </p:nvSpPr>
        <p:spPr>
          <a:xfrm rot="5400000" flipH="1">
            <a:off x="1827529" y="12272359"/>
            <a:ext cx="932319" cy="2214029"/>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66" name="Google Shape;966;g2ed6664c3df_0_26"/>
          <p:cNvSpPr txBox="1"/>
          <p:nvPr/>
        </p:nvSpPr>
        <p:spPr>
          <a:xfrm>
            <a:off x="852638" y="1379014"/>
            <a:ext cx="8854293" cy="514721"/>
          </a:xfrm>
          <a:prstGeom prst="rect">
            <a:avLst/>
          </a:prstGeom>
          <a:noFill/>
          <a:ln>
            <a:noFill/>
          </a:ln>
        </p:spPr>
        <p:txBody>
          <a:bodyPr spcFirstLastPara="1" wrap="square" lIns="139004" tIns="69483" rIns="139004" bIns="69483" anchor="t" anchorCtr="0">
            <a:spAutoFit/>
          </a:bodyPr>
          <a:lstStyle/>
          <a:p>
            <a:pPr>
              <a:buClr>
                <a:srgbClr val="000000"/>
              </a:buClr>
              <a:buSzPts val="3000"/>
            </a:pPr>
            <a:r>
              <a:rPr lang="fr" sz="2433" b="1" dirty="0">
                <a:solidFill>
                  <a:srgbClr val="000000"/>
                </a:solidFill>
                <a:latin typeface="Poppins"/>
                <a:ea typeface="Poppins"/>
                <a:cs typeface="Poppins"/>
                <a:sym typeface="Poppins"/>
              </a:rPr>
              <a:t>Votre écosystème - Parties prenantes et outils </a:t>
            </a:r>
            <a:endParaRPr sz="2433" b="1" dirty="0">
              <a:solidFill>
                <a:srgbClr val="000000"/>
              </a:solidFill>
              <a:latin typeface="Poppins"/>
              <a:ea typeface="Poppins"/>
              <a:cs typeface="Poppins"/>
              <a:sym typeface="Poppins"/>
            </a:endParaRPr>
          </a:p>
        </p:txBody>
      </p:sp>
      <p:cxnSp>
        <p:nvCxnSpPr>
          <p:cNvPr id="967" name="Google Shape;967;g2ed6664c3df_0_26"/>
          <p:cNvCxnSpPr/>
          <p:nvPr/>
        </p:nvCxnSpPr>
        <p:spPr>
          <a:xfrm rot="10800000" flipH="1">
            <a:off x="929267" y="1877102"/>
            <a:ext cx="7603599" cy="10035"/>
          </a:xfrm>
          <a:prstGeom prst="straightConnector1">
            <a:avLst/>
          </a:prstGeom>
          <a:noFill/>
          <a:ln w="28575" cap="flat" cmpd="sng">
            <a:solidFill>
              <a:srgbClr val="D0E0E3"/>
            </a:solidFill>
            <a:prstDash val="solid"/>
            <a:round/>
            <a:headEnd type="none" w="sm" len="sm"/>
            <a:tailEnd type="none" w="sm" len="sm"/>
          </a:ln>
        </p:spPr>
      </p:cxnSp>
      <p:sp>
        <p:nvSpPr>
          <p:cNvPr id="968" name="Google Shape;968;g2ed6664c3df_0_26"/>
          <p:cNvSpPr txBox="1"/>
          <p:nvPr/>
        </p:nvSpPr>
        <p:spPr>
          <a:xfrm rot="5400000">
            <a:off x="5376769" y="4890451"/>
            <a:ext cx="9834961" cy="608143"/>
          </a:xfrm>
          <a:prstGeom prst="rect">
            <a:avLst/>
          </a:prstGeom>
          <a:noFill/>
          <a:ln>
            <a:noFill/>
          </a:ln>
        </p:spPr>
        <p:txBody>
          <a:bodyPr spcFirstLastPara="1" wrap="square" lIns="139004" tIns="69483" rIns="139004" bIns="69483" anchor="t" anchorCtr="0">
            <a:spAutoFit/>
          </a:bodyPr>
          <a:lstStyle/>
          <a:p>
            <a:pPr algn="just">
              <a:buClr>
                <a:srgbClr val="000000"/>
              </a:buClr>
              <a:buSzPts val="1100"/>
            </a:pPr>
            <a:endParaRPr sz="1520" b="1">
              <a:solidFill>
                <a:schemeClr val="dk1"/>
              </a:solidFill>
              <a:latin typeface="Poppins"/>
              <a:ea typeface="Poppins"/>
              <a:cs typeface="Poppins"/>
              <a:sym typeface="Poppins"/>
            </a:endParaRPr>
          </a:p>
          <a:p>
            <a:pPr algn="just">
              <a:buClr>
                <a:srgbClr val="000000"/>
              </a:buClr>
              <a:buSzPts val="1100"/>
            </a:pPr>
            <a:endParaRPr sz="1520" b="1">
              <a:solidFill>
                <a:schemeClr val="dk1"/>
              </a:solidFill>
              <a:latin typeface="Poppins"/>
              <a:ea typeface="Poppins"/>
              <a:cs typeface="Poppins"/>
              <a:sym typeface="Poppins"/>
            </a:endParaRPr>
          </a:p>
        </p:txBody>
      </p:sp>
      <p:sp>
        <p:nvSpPr>
          <p:cNvPr id="969" name="Google Shape;969;g2ed6664c3df_0_26"/>
          <p:cNvSpPr/>
          <p:nvPr/>
        </p:nvSpPr>
        <p:spPr>
          <a:xfrm>
            <a:off x="3717557" y="4964671"/>
            <a:ext cx="3389007" cy="175151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lnSpc>
                <a:spcPct val="115000"/>
              </a:lnSpc>
              <a:buClr>
                <a:srgbClr val="000000"/>
              </a:buClr>
              <a:buSzPts val="900"/>
            </a:pPr>
            <a:r>
              <a:rPr lang="fr" sz="1368" b="1" dirty="0">
                <a:solidFill>
                  <a:srgbClr val="000000"/>
                </a:solidFill>
                <a:latin typeface="Poppins"/>
                <a:ea typeface="Poppins"/>
                <a:cs typeface="Poppins"/>
                <a:sym typeface="Poppins"/>
              </a:rPr>
              <a:t>Email</a:t>
            </a:r>
            <a:endParaRPr sz="1368"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SMS</a:t>
            </a:r>
            <a:r>
              <a:rPr lang="fr" sz="1368" dirty="0">
                <a:solidFill>
                  <a:srgbClr val="000000"/>
                </a:solidFill>
                <a:latin typeface="Poppins"/>
                <a:ea typeface="Poppins"/>
                <a:cs typeface="Poppins"/>
                <a:sym typeface="Poppins"/>
              </a:rPr>
              <a:t> (via une plateforme dédiée)</a:t>
            </a:r>
            <a:endParaRPr sz="1368"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Téléphone</a:t>
            </a:r>
            <a:r>
              <a:rPr lang="fr" sz="1368" dirty="0">
                <a:solidFill>
                  <a:srgbClr val="000000"/>
                </a:solidFill>
                <a:latin typeface="Poppins"/>
                <a:ea typeface="Poppins"/>
                <a:cs typeface="Poppins"/>
                <a:sym typeface="Poppins"/>
              </a:rPr>
              <a:t> (via les collaborateurs et une centrale d’appel)</a:t>
            </a:r>
            <a:endParaRPr sz="1368"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Courrier</a:t>
            </a:r>
            <a:endParaRPr sz="1368" b="1" dirty="0">
              <a:solidFill>
                <a:srgbClr val="000000"/>
              </a:solidFill>
              <a:latin typeface="Poppins"/>
              <a:ea typeface="Poppins"/>
              <a:cs typeface="Poppins"/>
              <a:sym typeface="Poppins"/>
            </a:endParaRPr>
          </a:p>
          <a:p>
            <a:pPr algn="ctr">
              <a:lnSpc>
                <a:spcPct val="115000"/>
              </a:lnSpc>
              <a:buClr>
                <a:srgbClr val="000000"/>
              </a:buClr>
              <a:buSzPts val="900"/>
            </a:pPr>
            <a:r>
              <a:rPr lang="fr" sz="1368" b="1" dirty="0">
                <a:solidFill>
                  <a:srgbClr val="000000"/>
                </a:solidFill>
                <a:latin typeface="Poppins"/>
                <a:ea typeface="Poppins"/>
                <a:cs typeface="Poppins"/>
                <a:sym typeface="Poppins"/>
              </a:rPr>
              <a:t>Site Web</a:t>
            </a:r>
            <a:endParaRPr sz="1368" b="1" dirty="0">
              <a:solidFill>
                <a:srgbClr val="000000"/>
              </a:solidFill>
              <a:latin typeface="Poppins"/>
              <a:ea typeface="Poppins"/>
              <a:cs typeface="Poppins"/>
              <a:sym typeface="Poppins"/>
            </a:endParaRPr>
          </a:p>
        </p:txBody>
      </p:sp>
      <p:sp>
        <p:nvSpPr>
          <p:cNvPr id="970" name="Google Shape;970;g2ed6664c3df_0_26"/>
          <p:cNvSpPr/>
          <p:nvPr/>
        </p:nvSpPr>
        <p:spPr>
          <a:xfrm>
            <a:off x="3710487" y="7031790"/>
            <a:ext cx="3395849" cy="175151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lnSpc>
                <a:spcPct val="150000"/>
              </a:lnSpc>
              <a:buClr>
                <a:schemeClr val="dk1"/>
              </a:buClr>
              <a:buSzPts val="1100"/>
            </a:pPr>
            <a:r>
              <a:rPr lang="fr-FR" sz="1368" dirty="0">
                <a:solidFill>
                  <a:srgbClr val="000000"/>
                </a:solidFill>
                <a:latin typeface="Poppins"/>
                <a:ea typeface="Poppins"/>
                <a:cs typeface="Poppins"/>
                <a:sym typeface="Poppins"/>
              </a:rPr>
              <a:t>….</a:t>
            </a:r>
            <a:endParaRPr sz="1368" dirty="0">
              <a:solidFill>
                <a:srgbClr val="000000"/>
              </a:solidFill>
              <a:latin typeface="Poppins"/>
              <a:ea typeface="Poppins"/>
              <a:cs typeface="Poppins"/>
              <a:sym typeface="Poppins"/>
            </a:endParaRPr>
          </a:p>
        </p:txBody>
      </p:sp>
      <p:sp>
        <p:nvSpPr>
          <p:cNvPr id="971" name="Google Shape;971;g2ed6664c3df_0_26"/>
          <p:cNvSpPr/>
          <p:nvPr/>
        </p:nvSpPr>
        <p:spPr>
          <a:xfrm>
            <a:off x="3711019" y="9221873"/>
            <a:ext cx="3389007" cy="992527"/>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buClr>
                <a:schemeClr val="dk1"/>
              </a:buClr>
              <a:buSzPts val="1100"/>
            </a:pPr>
            <a:endParaRPr sz="1368" dirty="0">
              <a:solidFill>
                <a:srgbClr val="000000"/>
              </a:solidFill>
              <a:latin typeface="Poppins"/>
              <a:ea typeface="Poppins"/>
              <a:cs typeface="Poppins"/>
              <a:sym typeface="Poppins"/>
            </a:endParaRPr>
          </a:p>
        </p:txBody>
      </p:sp>
      <p:sp>
        <p:nvSpPr>
          <p:cNvPr id="972" name="Google Shape;972;g2ed6664c3df_0_26"/>
          <p:cNvSpPr/>
          <p:nvPr/>
        </p:nvSpPr>
        <p:spPr>
          <a:xfrm>
            <a:off x="3714516" y="10607314"/>
            <a:ext cx="3389007" cy="193624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buClr>
                <a:schemeClr val="dk1"/>
              </a:buClr>
              <a:buSzPts val="1100"/>
            </a:pPr>
            <a:endParaRPr sz="1368" dirty="0">
              <a:solidFill>
                <a:srgbClr val="000000"/>
              </a:solidFill>
              <a:latin typeface="Poppins"/>
              <a:ea typeface="Poppins"/>
              <a:cs typeface="Poppins"/>
              <a:sym typeface="Poppins"/>
            </a:endParaRPr>
          </a:p>
        </p:txBody>
      </p:sp>
      <p:sp>
        <p:nvSpPr>
          <p:cNvPr id="973" name="Google Shape;973;g2ed6664c3df_0_26"/>
          <p:cNvSpPr/>
          <p:nvPr/>
        </p:nvSpPr>
        <p:spPr>
          <a:xfrm rot="-453">
            <a:off x="7449836" y="4964909"/>
            <a:ext cx="3462899" cy="1751063"/>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r>
              <a:rPr lang="fr" sz="1368" b="1" dirty="0">
                <a:solidFill>
                  <a:schemeClr val="dk1"/>
                </a:solidFill>
                <a:latin typeface="Poppins"/>
                <a:ea typeface="Poppins"/>
                <a:cs typeface="Poppins"/>
                <a:sym typeface="Poppins"/>
              </a:rPr>
              <a:t> </a:t>
            </a:r>
            <a:r>
              <a:rPr lang="fr-FR" sz="1368" b="1" dirty="0">
                <a:solidFill>
                  <a:schemeClr val="dk1"/>
                </a:solidFill>
                <a:latin typeface="Poppins"/>
                <a:ea typeface="Poppins"/>
                <a:cs typeface="Poppins"/>
                <a:sym typeface="Poppins"/>
              </a:rPr>
              <a:t>….</a:t>
            </a:r>
            <a:endParaRPr sz="1368" b="1" dirty="0">
              <a:solidFill>
                <a:schemeClr val="dk1"/>
              </a:solidFill>
              <a:latin typeface="Poppins"/>
              <a:ea typeface="Poppins"/>
              <a:cs typeface="Poppins"/>
              <a:sym typeface="Poppins"/>
            </a:endParaRPr>
          </a:p>
        </p:txBody>
      </p:sp>
      <p:sp>
        <p:nvSpPr>
          <p:cNvPr id="975" name="Google Shape;975;g2ed6664c3df_0_26"/>
          <p:cNvSpPr txBox="1"/>
          <p:nvPr/>
        </p:nvSpPr>
        <p:spPr>
          <a:xfrm rot="-5400000">
            <a:off x="10600803" y="1797487"/>
            <a:ext cx="1289465" cy="535490"/>
          </a:xfrm>
          <a:prstGeom prst="rect">
            <a:avLst/>
          </a:prstGeom>
          <a:noFill/>
          <a:ln>
            <a:noFill/>
          </a:ln>
        </p:spPr>
        <p:txBody>
          <a:bodyPr spcFirstLastPara="1" wrap="square" lIns="139004" tIns="139004" rIns="139004" bIns="139004" anchor="ctr" anchorCtr="0">
            <a:noAutofit/>
          </a:bodyPr>
          <a:lstStyle/>
          <a:p>
            <a:pPr algn="ctr">
              <a:buClr>
                <a:srgbClr val="000000"/>
              </a:buClr>
              <a:buSzPts val="1800"/>
            </a:pPr>
            <a:r>
              <a:rPr lang="fr" sz="2737" b="1">
                <a:solidFill>
                  <a:srgbClr val="F9F9F9"/>
                </a:solidFill>
                <a:latin typeface="Poppins"/>
                <a:ea typeface="Poppins"/>
                <a:cs typeface="Poppins"/>
                <a:sym typeface="Poppins"/>
              </a:rPr>
              <a:t>C2</a:t>
            </a:r>
            <a:endParaRPr sz="2737" b="1">
              <a:solidFill>
                <a:srgbClr val="F9F9F9"/>
              </a:solidFill>
              <a:latin typeface="Poppins"/>
              <a:ea typeface="Poppins"/>
              <a:cs typeface="Poppins"/>
              <a:sym typeface="Poppins"/>
            </a:endParaRPr>
          </a:p>
        </p:txBody>
      </p:sp>
      <p:sp>
        <p:nvSpPr>
          <p:cNvPr id="976" name="Google Shape;976;g2ed6664c3df_0_26"/>
          <p:cNvSpPr/>
          <p:nvPr/>
        </p:nvSpPr>
        <p:spPr>
          <a:xfrm>
            <a:off x="7469183" y="7038594"/>
            <a:ext cx="3462899" cy="1751519"/>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r>
              <a:rPr lang="fr" sz="1368" b="1" dirty="0">
                <a:solidFill>
                  <a:schemeClr val="dk1"/>
                </a:solidFill>
                <a:latin typeface="Poppins"/>
                <a:ea typeface="Poppins"/>
                <a:cs typeface="Poppins"/>
                <a:sym typeface="Poppins"/>
              </a:rPr>
              <a:t>Personnel</a:t>
            </a:r>
            <a:endParaRPr sz="1368" b="1" dirty="0">
              <a:solidFill>
                <a:schemeClr val="dk1"/>
              </a:solidFill>
              <a:latin typeface="Poppins"/>
              <a:ea typeface="Poppins"/>
              <a:cs typeface="Poppins"/>
              <a:sym typeface="Poppins"/>
            </a:endParaRPr>
          </a:p>
        </p:txBody>
      </p:sp>
      <p:sp>
        <p:nvSpPr>
          <p:cNvPr id="977" name="Google Shape;977;g2ed6664c3df_0_26"/>
          <p:cNvSpPr/>
          <p:nvPr/>
        </p:nvSpPr>
        <p:spPr>
          <a:xfrm>
            <a:off x="7470247" y="9221873"/>
            <a:ext cx="3462899" cy="992527"/>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78" name="Google Shape;978;g2ed6664c3df_0_26"/>
          <p:cNvSpPr/>
          <p:nvPr/>
        </p:nvSpPr>
        <p:spPr>
          <a:xfrm>
            <a:off x="7470247" y="10607314"/>
            <a:ext cx="3462899" cy="1936249"/>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79" name="Google Shape;979;g2ed6664c3df_0_26"/>
          <p:cNvSpPr/>
          <p:nvPr/>
        </p:nvSpPr>
        <p:spPr>
          <a:xfrm rot="5400000" flipH="1">
            <a:off x="1373152" y="4707264"/>
            <a:ext cx="1767027" cy="2231362"/>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80" name="Google Shape;980;g2ed6664c3df_0_26"/>
          <p:cNvSpPr txBox="1"/>
          <p:nvPr/>
        </p:nvSpPr>
        <p:spPr>
          <a:xfrm>
            <a:off x="1134599" y="5180380"/>
            <a:ext cx="2232274" cy="1135294"/>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r>
              <a:rPr lang="fr-FR" sz="1368" b="1" dirty="0">
                <a:solidFill>
                  <a:schemeClr val="dk1"/>
                </a:solidFill>
                <a:latin typeface="Poppins"/>
                <a:ea typeface="Poppins"/>
                <a:cs typeface="Poppins"/>
                <a:sym typeface="Poppins"/>
              </a:rPr>
              <a:t>Ex</a:t>
            </a:r>
            <a:r>
              <a:rPr lang="fr" sz="1368" b="1" dirty="0">
                <a:solidFill>
                  <a:schemeClr val="dk1"/>
                </a:solidFill>
                <a:latin typeface="Poppins"/>
                <a:ea typeface="Poppins"/>
                <a:cs typeface="Poppins"/>
                <a:sym typeface="Poppins"/>
              </a:rPr>
              <a:t>. Communication</a:t>
            </a:r>
            <a:endParaRPr sz="1368" b="1" dirty="0">
              <a:solidFill>
                <a:schemeClr val="dk1"/>
              </a:solidFill>
              <a:latin typeface="Poppins"/>
              <a:ea typeface="Poppins"/>
              <a:cs typeface="Poppins"/>
              <a:sym typeface="Poppins"/>
            </a:endParaRPr>
          </a:p>
        </p:txBody>
      </p:sp>
      <p:sp>
        <p:nvSpPr>
          <p:cNvPr id="981" name="Google Shape;981;g2ed6664c3df_0_26"/>
          <p:cNvSpPr txBox="1"/>
          <p:nvPr/>
        </p:nvSpPr>
        <p:spPr>
          <a:xfrm>
            <a:off x="1198305" y="7253999"/>
            <a:ext cx="2115050" cy="992071"/>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r>
              <a:rPr lang="fr" sz="1368" b="1" dirty="0">
                <a:solidFill>
                  <a:schemeClr val="dk1"/>
                </a:solidFill>
                <a:latin typeface="Poppins"/>
                <a:ea typeface="Poppins"/>
                <a:cs typeface="Poppins"/>
                <a:sym typeface="Poppins"/>
              </a:rPr>
              <a:t>Ex. Dir RH</a:t>
            </a:r>
            <a:endParaRPr sz="1368" b="1" dirty="0">
              <a:solidFill>
                <a:schemeClr val="dk1"/>
              </a:solidFill>
              <a:latin typeface="Poppins"/>
              <a:ea typeface="Poppins"/>
              <a:cs typeface="Poppins"/>
              <a:sym typeface="Poppins"/>
            </a:endParaRPr>
          </a:p>
        </p:txBody>
      </p:sp>
      <p:sp>
        <p:nvSpPr>
          <p:cNvPr id="983" name="Google Shape;983;g2ed6664c3df_0_26"/>
          <p:cNvSpPr txBox="1"/>
          <p:nvPr/>
        </p:nvSpPr>
        <p:spPr>
          <a:xfrm>
            <a:off x="1250683" y="9221417"/>
            <a:ext cx="2115050" cy="761728"/>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84" name="Google Shape;984;g2ed6664c3df_0_26"/>
          <p:cNvSpPr txBox="1"/>
          <p:nvPr/>
        </p:nvSpPr>
        <p:spPr>
          <a:xfrm>
            <a:off x="1140985" y="10570900"/>
            <a:ext cx="2202626" cy="1846849"/>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pic>
        <p:nvPicPr>
          <p:cNvPr id="985" name="Google Shape;985;g2ed6664c3df_0_26"/>
          <p:cNvPicPr preferRelativeResize="0"/>
          <p:nvPr/>
        </p:nvPicPr>
        <p:blipFill rotWithShape="1">
          <a:blip r:embed="rId3">
            <a:alphaModFix/>
          </a:blip>
          <a:srcRect/>
          <a:stretch/>
        </p:blipFill>
        <p:spPr>
          <a:xfrm>
            <a:off x="9389220" y="3993788"/>
            <a:ext cx="514965" cy="514965"/>
          </a:xfrm>
          <a:prstGeom prst="rect">
            <a:avLst/>
          </a:prstGeom>
          <a:noFill/>
          <a:ln>
            <a:noFill/>
          </a:ln>
        </p:spPr>
      </p:pic>
      <p:pic>
        <p:nvPicPr>
          <p:cNvPr id="986" name="Google Shape;986;g2ed6664c3df_0_26"/>
          <p:cNvPicPr preferRelativeResize="0"/>
          <p:nvPr/>
        </p:nvPicPr>
        <p:blipFill rotWithShape="1">
          <a:blip r:embed="rId4">
            <a:alphaModFix/>
          </a:blip>
          <a:srcRect/>
          <a:stretch/>
        </p:blipFill>
        <p:spPr>
          <a:xfrm>
            <a:off x="6028894" y="3747374"/>
            <a:ext cx="858370" cy="849035"/>
          </a:xfrm>
          <a:prstGeom prst="rect">
            <a:avLst/>
          </a:prstGeom>
          <a:noFill/>
          <a:ln>
            <a:noFill/>
          </a:ln>
        </p:spPr>
      </p:pic>
      <p:pic>
        <p:nvPicPr>
          <p:cNvPr id="987" name="Google Shape;987;g2ed6664c3df_0_26"/>
          <p:cNvPicPr preferRelativeResize="0"/>
          <p:nvPr/>
        </p:nvPicPr>
        <p:blipFill rotWithShape="1">
          <a:blip r:embed="rId5">
            <a:alphaModFix/>
          </a:blip>
          <a:srcRect/>
          <a:stretch/>
        </p:blipFill>
        <p:spPr>
          <a:xfrm>
            <a:off x="2622968" y="3901780"/>
            <a:ext cx="665168" cy="673696"/>
          </a:xfrm>
          <a:prstGeom prst="rect">
            <a:avLst/>
          </a:prstGeom>
          <a:noFill/>
          <a:ln>
            <a:noFill/>
          </a:ln>
        </p:spPr>
      </p:pic>
      <p:sp>
        <p:nvSpPr>
          <p:cNvPr id="988" name="Google Shape;988;g2ed6664c3df_0_26"/>
          <p:cNvSpPr txBox="1"/>
          <p:nvPr/>
        </p:nvSpPr>
        <p:spPr>
          <a:xfrm>
            <a:off x="8134578" y="3923870"/>
            <a:ext cx="1410794" cy="444265"/>
          </a:xfrm>
          <a:prstGeom prst="rect">
            <a:avLst/>
          </a:prstGeom>
          <a:noFill/>
          <a:ln>
            <a:noFill/>
          </a:ln>
        </p:spPr>
        <p:txBody>
          <a:bodyPr spcFirstLastPara="1" wrap="square" lIns="139004" tIns="139004" rIns="139004" bIns="139004" anchor="t" anchorCtr="0">
            <a:noAutofit/>
          </a:bodyPr>
          <a:lstStyle/>
          <a:p>
            <a:pPr>
              <a:buClr>
                <a:srgbClr val="000000"/>
              </a:buClr>
              <a:buSzPts val="1300"/>
            </a:pPr>
            <a:r>
              <a:rPr lang="fr" sz="1977" b="1">
                <a:solidFill>
                  <a:srgbClr val="E94B96"/>
                </a:solidFill>
                <a:latin typeface="Poppins"/>
                <a:ea typeface="Poppins"/>
                <a:cs typeface="Poppins"/>
                <a:sym typeface="Poppins"/>
              </a:rPr>
              <a:t>Cibles</a:t>
            </a:r>
            <a:endParaRPr sz="1977" b="1">
              <a:solidFill>
                <a:srgbClr val="E94B96"/>
              </a:solidFill>
              <a:latin typeface="Poppins"/>
              <a:ea typeface="Poppins"/>
              <a:cs typeface="Poppins"/>
              <a:sym typeface="Poppins"/>
            </a:endParaRPr>
          </a:p>
        </p:txBody>
      </p:sp>
      <p:sp>
        <p:nvSpPr>
          <p:cNvPr id="989" name="Google Shape;989;g2ed6664c3df_0_26"/>
          <p:cNvSpPr txBox="1"/>
          <p:nvPr/>
        </p:nvSpPr>
        <p:spPr>
          <a:xfrm>
            <a:off x="4391421" y="3896959"/>
            <a:ext cx="1751519" cy="444265"/>
          </a:xfrm>
          <a:prstGeom prst="rect">
            <a:avLst/>
          </a:prstGeom>
          <a:noFill/>
          <a:ln>
            <a:noFill/>
          </a:ln>
        </p:spPr>
        <p:txBody>
          <a:bodyPr spcFirstLastPara="1" wrap="square" lIns="139004" tIns="139004" rIns="139004" bIns="139004" anchor="t" anchorCtr="0">
            <a:noAutofit/>
          </a:bodyPr>
          <a:lstStyle/>
          <a:p>
            <a:pPr>
              <a:buClr>
                <a:srgbClr val="000000"/>
              </a:buClr>
              <a:buSzPts val="1400"/>
            </a:pPr>
            <a:r>
              <a:rPr lang="fr" sz="2129" b="1">
                <a:solidFill>
                  <a:srgbClr val="E94B96"/>
                </a:solidFill>
                <a:latin typeface="Poppins"/>
                <a:ea typeface="Poppins"/>
                <a:cs typeface="Poppins"/>
                <a:sym typeface="Poppins"/>
              </a:rPr>
              <a:t>Canaux</a:t>
            </a:r>
            <a:endParaRPr sz="2129" b="1">
              <a:solidFill>
                <a:srgbClr val="E94B96"/>
              </a:solidFill>
              <a:latin typeface="Poppins"/>
              <a:ea typeface="Poppins"/>
              <a:cs typeface="Poppins"/>
              <a:sym typeface="Poppins"/>
            </a:endParaRPr>
          </a:p>
        </p:txBody>
      </p:sp>
      <p:sp>
        <p:nvSpPr>
          <p:cNvPr id="990" name="Google Shape;990;g2ed6664c3df_0_26"/>
          <p:cNvSpPr txBox="1"/>
          <p:nvPr/>
        </p:nvSpPr>
        <p:spPr>
          <a:xfrm>
            <a:off x="1018990" y="3911169"/>
            <a:ext cx="1751519" cy="444265"/>
          </a:xfrm>
          <a:prstGeom prst="rect">
            <a:avLst/>
          </a:prstGeom>
          <a:noFill/>
          <a:ln>
            <a:noFill/>
          </a:ln>
        </p:spPr>
        <p:txBody>
          <a:bodyPr spcFirstLastPara="1" wrap="square" lIns="139004" tIns="139004" rIns="139004" bIns="139004" anchor="t" anchorCtr="0">
            <a:noAutofit/>
          </a:bodyPr>
          <a:lstStyle/>
          <a:p>
            <a:pPr>
              <a:buClr>
                <a:srgbClr val="000000"/>
              </a:buClr>
              <a:buSzPts val="1400"/>
            </a:pPr>
            <a:r>
              <a:rPr lang="fr" sz="2129" b="1" dirty="0">
                <a:solidFill>
                  <a:srgbClr val="E94B96"/>
                </a:solidFill>
                <a:latin typeface="Poppins"/>
                <a:ea typeface="Poppins"/>
                <a:cs typeface="Poppins"/>
                <a:sym typeface="Poppins"/>
              </a:rPr>
              <a:t>Émetteurs</a:t>
            </a:r>
            <a:endParaRPr sz="2129" b="1" dirty="0">
              <a:solidFill>
                <a:srgbClr val="E94B96"/>
              </a:solidFill>
              <a:latin typeface="Poppins"/>
              <a:ea typeface="Poppins"/>
              <a:cs typeface="Poppins"/>
              <a:sym typeface="Poppins"/>
            </a:endParaRPr>
          </a:p>
        </p:txBody>
      </p:sp>
      <p:sp>
        <p:nvSpPr>
          <p:cNvPr id="991" name="Google Shape;991;g2ed6664c3df_0_26"/>
          <p:cNvSpPr txBox="1"/>
          <p:nvPr/>
        </p:nvSpPr>
        <p:spPr>
          <a:xfrm>
            <a:off x="795470" y="1833159"/>
            <a:ext cx="10655890" cy="2002388"/>
          </a:xfrm>
          <a:prstGeom prst="rect">
            <a:avLst/>
          </a:prstGeom>
          <a:noFill/>
          <a:ln>
            <a:noFill/>
          </a:ln>
        </p:spPr>
        <p:txBody>
          <a:bodyPr spcFirstLastPara="1" wrap="square" lIns="139004" tIns="139004" rIns="139004" bIns="139004" anchor="t" anchorCtr="0">
            <a:noAutofit/>
          </a:bodyPr>
          <a:lstStyle/>
          <a:p>
            <a:pPr>
              <a:buClr>
                <a:srgbClr val="000000"/>
              </a:buClr>
              <a:buSzPts val="1100"/>
            </a:pPr>
            <a:r>
              <a:rPr lang="fr" sz="1672" dirty="0">
                <a:solidFill>
                  <a:schemeClr val="dk1"/>
                </a:solidFill>
                <a:latin typeface="Poppins"/>
                <a:ea typeface="Poppins"/>
                <a:cs typeface="Poppins"/>
                <a:sym typeface="Poppins"/>
              </a:rPr>
              <a:t>La communication est un enjeu majeur de la gestion de crise notamment en cas de cyberattaque.</a:t>
            </a:r>
          </a:p>
          <a:p>
            <a:pPr>
              <a:buClr>
                <a:srgbClr val="000000"/>
              </a:buClr>
              <a:buSzPts val="1100"/>
            </a:pPr>
            <a:endParaRPr sz="1672" dirty="0">
              <a:solidFill>
                <a:schemeClr val="dk1"/>
              </a:solidFill>
              <a:latin typeface="Poppins"/>
              <a:ea typeface="Poppins"/>
              <a:cs typeface="Poppins"/>
              <a:sym typeface="Poppins"/>
            </a:endParaRPr>
          </a:p>
          <a:p>
            <a:pPr algn="just">
              <a:buClr>
                <a:srgbClr val="000000"/>
              </a:buClr>
              <a:buSzPts val="1100"/>
            </a:pPr>
            <a:r>
              <a:rPr lang="fr" sz="1672" dirty="0">
                <a:solidFill>
                  <a:schemeClr val="dk1"/>
                </a:solidFill>
                <a:latin typeface="Poppins"/>
                <a:ea typeface="Poppins"/>
                <a:cs typeface="Poppins"/>
                <a:sym typeface="Poppins"/>
              </a:rPr>
              <a:t>De par la multiplicité de ses cibles et de ses acteurs, la communication au sein due l’Etablissement repose sur plusieurs services. Une nécessaire coordination des communication sera mise en oeuvre afin d’assurer une intégrité du message. </a:t>
            </a:r>
            <a:endParaRPr sz="1672" dirty="0">
              <a:solidFill>
                <a:schemeClr val="dk1"/>
              </a:solidFill>
              <a:latin typeface="Poppins"/>
              <a:ea typeface="Poppins"/>
              <a:cs typeface="Poppins"/>
              <a:sym typeface="Poppins"/>
            </a:endParaRPr>
          </a:p>
        </p:txBody>
      </p:sp>
      <p:sp>
        <p:nvSpPr>
          <p:cNvPr id="993" name="Google Shape;993;g2ed6664c3df_0_26"/>
          <p:cNvSpPr/>
          <p:nvPr/>
        </p:nvSpPr>
        <p:spPr>
          <a:xfrm>
            <a:off x="3717547" y="12930357"/>
            <a:ext cx="3389007" cy="962879"/>
          </a:xfrm>
          <a:prstGeom prst="rect">
            <a:avLst/>
          </a:prstGeom>
          <a:noFill/>
          <a:ln w="19050" cap="flat" cmpd="sng">
            <a:solidFill>
              <a:srgbClr val="F08803"/>
            </a:solidFill>
            <a:prstDash val="solid"/>
            <a:round/>
            <a:headEnd type="none" w="sm" len="sm"/>
            <a:tailEnd type="none" w="sm" len="sm"/>
          </a:ln>
        </p:spPr>
        <p:txBody>
          <a:bodyPr spcFirstLastPara="1" wrap="square" lIns="139004" tIns="139004" rIns="139004" bIns="139004" anchor="ctr" anchorCtr="0">
            <a:noAutofit/>
          </a:bodyPr>
          <a:lstStyle/>
          <a:p>
            <a:pPr algn="ctr">
              <a:buClr>
                <a:schemeClr val="dk1"/>
              </a:buClr>
              <a:buSzPts val="1100"/>
            </a:pPr>
            <a:endParaRPr sz="1368" dirty="0">
              <a:solidFill>
                <a:srgbClr val="000000"/>
              </a:solidFill>
              <a:latin typeface="Poppins"/>
              <a:ea typeface="Poppins"/>
              <a:cs typeface="Poppins"/>
              <a:sym typeface="Poppins"/>
            </a:endParaRPr>
          </a:p>
        </p:txBody>
      </p:sp>
      <p:sp>
        <p:nvSpPr>
          <p:cNvPr id="996" name="Google Shape;996;g2ed6664c3df_0_26"/>
          <p:cNvSpPr/>
          <p:nvPr/>
        </p:nvSpPr>
        <p:spPr>
          <a:xfrm>
            <a:off x="7449836" y="12972320"/>
            <a:ext cx="3462899" cy="848848"/>
          </a:xfrm>
          <a:prstGeom prst="rect">
            <a:avLst/>
          </a:prstGeom>
          <a:noFill/>
          <a:ln w="19050" cap="flat" cmpd="sng">
            <a:solidFill>
              <a:srgbClr val="FED86F"/>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900"/>
            </a:pPr>
            <a:endParaRPr sz="1368" b="1" dirty="0">
              <a:solidFill>
                <a:schemeClr val="dk1"/>
              </a:solidFill>
              <a:latin typeface="Poppins"/>
              <a:ea typeface="Poppins"/>
              <a:cs typeface="Poppins"/>
              <a:sym typeface="Poppins"/>
            </a:endParaRPr>
          </a:p>
        </p:txBody>
      </p:sp>
      <p:sp>
        <p:nvSpPr>
          <p:cNvPr id="997" name="Google Shape;997;g2ed6664c3df_0_26"/>
          <p:cNvSpPr/>
          <p:nvPr/>
        </p:nvSpPr>
        <p:spPr>
          <a:xfrm rot="5400000" flipH="1">
            <a:off x="1788948" y="8596488"/>
            <a:ext cx="962879" cy="2214029"/>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98" name="Google Shape;998;g2ed6664c3df_0_26"/>
          <p:cNvSpPr/>
          <p:nvPr/>
        </p:nvSpPr>
        <p:spPr>
          <a:xfrm rot="5400000" flipH="1">
            <a:off x="1380907" y="6808327"/>
            <a:ext cx="1767027" cy="2202626"/>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999" name="Google Shape;999;g2ed6664c3df_0_26"/>
          <p:cNvSpPr/>
          <p:nvPr/>
        </p:nvSpPr>
        <p:spPr>
          <a:xfrm rot="5400000" flipH="1">
            <a:off x="1309778" y="10480036"/>
            <a:ext cx="1901128" cy="2225889"/>
          </a:xfrm>
          <a:prstGeom prst="rect">
            <a:avLst/>
          </a:prstGeom>
          <a:noFill/>
          <a:ln w="19050" cap="flat" cmpd="sng">
            <a:solidFill>
              <a:srgbClr val="DA1571"/>
            </a:solidFill>
            <a:prstDash val="solid"/>
            <a:round/>
            <a:headEnd type="none" w="sm" len="sm"/>
            <a:tailEnd type="none" w="sm" len="sm"/>
          </a:ln>
        </p:spPr>
        <p:txBody>
          <a:bodyPr spcFirstLastPara="1" wrap="square" lIns="139004" tIns="139004" rIns="139004" bIns="139004" anchor="ctr" anchorCtr="0">
            <a:noAutofit/>
          </a:bodyPr>
          <a:lstStyle/>
          <a:p>
            <a:pPr algn="ctr">
              <a:buClr>
                <a:srgbClr val="000000"/>
              </a:buClr>
              <a:buSzPts val="1400"/>
            </a:pPr>
            <a:endParaRPr sz="2129">
              <a:solidFill>
                <a:srgbClr val="000000"/>
              </a:solidFill>
              <a:latin typeface="Arial"/>
              <a:ea typeface="Arial"/>
              <a:cs typeface="Arial"/>
              <a:sym typeface="Arial"/>
            </a:endParaRPr>
          </a:p>
        </p:txBody>
      </p:sp>
      <p:sp>
        <p:nvSpPr>
          <p:cNvPr id="1000" name="Google Shape;1000;g2ed6664c3df_0_26"/>
          <p:cNvSpPr txBox="1"/>
          <p:nvPr/>
        </p:nvSpPr>
        <p:spPr>
          <a:xfrm>
            <a:off x="1173332" y="12830048"/>
            <a:ext cx="2335815" cy="1135294"/>
          </a:xfrm>
          <a:prstGeom prst="rect">
            <a:avLst/>
          </a:prstGeom>
          <a:noFill/>
          <a:ln>
            <a:noFill/>
          </a:ln>
        </p:spPr>
        <p:txBody>
          <a:bodyPr spcFirstLastPara="1" wrap="square" lIns="139004" tIns="139004" rIns="139004" bIns="139004" anchor="t" anchorCtr="0">
            <a:noAutofit/>
          </a:bodyPr>
          <a:lstStyle/>
          <a:p>
            <a:pPr algn="ctr">
              <a:buClr>
                <a:srgbClr val="000000"/>
              </a:buClr>
              <a:buSzPts val="900"/>
            </a:pPr>
            <a:endParaRPr sz="1368" dirty="0">
              <a:solidFill>
                <a:schemeClr val="dk1"/>
              </a:solidFill>
              <a:latin typeface="Poppins"/>
              <a:ea typeface="Poppins"/>
              <a:cs typeface="Poppins"/>
              <a:sym typeface="Poppins"/>
            </a:endParaRPr>
          </a:p>
        </p:txBody>
      </p:sp>
      <p:sp>
        <p:nvSpPr>
          <p:cNvPr id="2" name="Google Shape;974;g2ed6664c3df_0_26">
            <a:extLst>
              <a:ext uri="{FF2B5EF4-FFF2-40B4-BE49-F238E27FC236}">
                <a16:creationId xmlns:a16="http://schemas.microsoft.com/office/drawing/2014/main" id="{A787A14A-482E-F306-17A2-B6526E146226}"/>
              </a:ext>
            </a:extLst>
          </p:cNvPr>
          <p:cNvSpPr/>
          <p:nvPr/>
        </p:nvSpPr>
        <p:spPr>
          <a:xfrm rot="10800000" flipV="1">
            <a:off x="32540" y="25698"/>
            <a:ext cx="12159459" cy="847717"/>
          </a:xfrm>
          <a:prstGeom prst="rect">
            <a:avLst/>
          </a:prstGeom>
          <a:solidFill>
            <a:srgbClr val="F6B4D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fr-FR" sz="3200" b="1" i="0" u="none" strike="noStrike" cap="none" dirty="0">
                <a:solidFill>
                  <a:srgbClr val="E94B96"/>
                </a:solidFill>
                <a:latin typeface="Arial"/>
                <a:ea typeface="Arial"/>
                <a:cs typeface="Arial"/>
                <a:sym typeface="Arial"/>
              </a:rPr>
              <a:t>COMMUNICATION DE CRISE</a:t>
            </a:r>
            <a:endParaRPr sz="3200" b="1" i="0" u="none" strike="noStrike" cap="none" dirty="0">
              <a:solidFill>
                <a:srgbClr val="E94B96"/>
              </a:solidFill>
              <a:latin typeface="Arial"/>
              <a:ea typeface="Arial"/>
              <a:cs typeface="Arial"/>
              <a:sym typeface="Arial"/>
            </a:endParaRPr>
          </a:p>
        </p:txBody>
      </p:sp>
      <p:sp>
        <p:nvSpPr>
          <p:cNvPr id="3" name="Google Shape;974;g2ed6664c3df_0_26">
            <a:extLst>
              <a:ext uri="{FF2B5EF4-FFF2-40B4-BE49-F238E27FC236}">
                <a16:creationId xmlns:a16="http://schemas.microsoft.com/office/drawing/2014/main" id="{154DB670-0C48-F4E4-F26D-52FE0B8D0429}"/>
              </a:ext>
            </a:extLst>
          </p:cNvPr>
          <p:cNvSpPr/>
          <p:nvPr/>
        </p:nvSpPr>
        <p:spPr>
          <a:xfrm rot="10800000" flipV="1">
            <a:off x="39468" y="15704428"/>
            <a:ext cx="12159459" cy="463274"/>
          </a:xfrm>
          <a:prstGeom prst="rect">
            <a:avLst/>
          </a:prstGeom>
          <a:solidFill>
            <a:srgbClr val="F6B4D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fr-FR" sz="2400" b="1" dirty="0">
                <a:solidFill>
                  <a:srgbClr val="E94B96"/>
                </a:solidFill>
                <a:latin typeface="Arial"/>
                <a:ea typeface="Arial"/>
                <a:cs typeface="Arial"/>
                <a:sym typeface="Arial"/>
              </a:rPr>
              <a:t>TEMPLATE D’EXERCICE</a:t>
            </a:r>
            <a:endParaRPr sz="2400" b="1" i="0" u="none" strike="noStrike" cap="none" dirty="0">
              <a:solidFill>
                <a:srgbClr val="E94B96"/>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hème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file>

<file path=customXml/item2.xml><?xml version="1.0" encoding="utf-8"?>
<ct:contentTypeSchema xmlns:ct="http://schemas.microsoft.com/office/2006/metadata/contentType" xmlns:ma="http://schemas.microsoft.com/office/2006/metadata/properties/metaAttributes" ct:_="" ma:_="" ma:contentTypeName="Document - Suivi de projet" ma:contentTypeID="0x010100333226B5D6902549BFE4A72F45A4400B0100F8D0D497D662034FA73A58EC353987A7" ma:contentTypeVersion="100" ma:contentTypeDescription="Type de contenu - Documentation de suivi de projet" ma:contentTypeScope="" ma:versionID="3b598eda3cb7cd2044b222040c507793">
  <xsd:schema xmlns:xsd="http://www.w3.org/2001/XMLSchema" xmlns:xs="http://www.w3.org/2001/XMLSchema" xmlns:p="http://schemas.microsoft.com/office/2006/metadata/properties" xmlns:ns1="http://schemas.microsoft.com/sharepoint/v3" xmlns:ns2="f6ca01e7-bd19-41f1-999c-e032ef5104c3" xmlns:ns3="ca7a3878-21c3-4be9-8444-5569e6ec3b89" targetNamespace="http://schemas.microsoft.com/office/2006/metadata/properties" ma:root="true" ma:fieldsID="89c55d1eae64a364ba4f115c56b26fc8" ns1:_="" ns2:_="" ns3:_="">
    <xsd:import namespace="http://schemas.microsoft.com/sharepoint/v3"/>
    <xsd:import namespace="f6ca01e7-bd19-41f1-999c-e032ef5104c3"/>
    <xsd:import namespace="ca7a3878-21c3-4be9-8444-5569e6ec3b89"/>
    <xsd:element name="properties">
      <xsd:complexType>
        <xsd:sequence>
          <xsd:element name="documentManagement">
            <xsd:complexType>
              <xsd:all>
                <xsd:element ref="ns2:Référence_x0020_Documentaire" minOccurs="0"/>
                <xsd:element ref="ns2:Ticket_x0020_Changement" minOccurs="0"/>
                <xsd:element ref="ns2:Environnement" minOccurs="0"/>
                <xsd:element ref="ns2:Chantier" minOccurs="0"/>
                <xsd:element ref="ns2:Référence_x0020_Bon_x0020_de_x0020_Commande" minOccurs="0"/>
                <xsd:element ref="ns2:Durée_x0020_d_x0027_Utilité_x0020_Administrative_x0020__x0028_DUA_x0029_" minOccurs="0"/>
                <xsd:element ref="ns1:_ExtendedDescription" minOccurs="0"/>
                <xsd:element ref="ns2:CreateurAlfresco" minOccurs="0"/>
                <xsd:element ref="ns2:ModificateurAlfresco" minOccurs="0"/>
                <xsd:element ref="ns2:TaxCatchAll"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OCR" minOccurs="0"/>
                <xsd:element ref="ns3:MediaServiceGenerationTime" minOccurs="0"/>
                <xsd:element ref="ns3:MediaServiceEventHashCode" minOccurs="0"/>
                <xsd:element ref="ns3:MediaLengthInSeconds" minOccurs="0"/>
                <xsd:element ref="ns2:SharedWithUsers" minOccurs="0"/>
                <xsd:element ref="ns2:SharedWithDetails" minOccurs="0"/>
                <xsd:element ref="ns2:l0a6b4600f484920bbceae0813174244" minOccurs="0"/>
                <xsd:element ref="ns2:b2804ef99be44b9e8166e80a6c2eb9f1" minOccurs="0"/>
                <xsd:element ref="ns2:eef0f6fc4ed046399a9d01fd3a7d6a6a" minOccurs="0"/>
                <xsd:element ref="ns2:p671c8df16a44846939d278d4958f62c" minOccurs="0"/>
                <xsd:element ref="ns2:b084a4cb34a444d7969136255594d2f3" minOccurs="0"/>
                <xsd:element ref="ns2:m9a76db3058146ae844db6599c9d7036" minOccurs="0"/>
                <xsd:element ref="ns2:mc4aa6e782e045f6bb87dab01c971b56" minOccurs="0"/>
                <xsd:element ref="ns2:TaxCatchAllLabel" minOccurs="0"/>
                <xsd:element ref="ns2:g30fb2d8061a4d40b63138f91c1a832e" minOccurs="0"/>
                <xsd:element ref="ns2:m312bc62cb0243b6a873cbbf4dace6b2" minOccurs="0"/>
                <xsd:element ref="ns2:f8b6baa267c0456bbf6a8d18c49a130b" minOccurs="0"/>
                <xsd:element ref="ns3:lcf76f155ced4ddcb4097134ff3c332f"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ExtendedDescription" ma:index="18" nillable="true" ma:displayName="Description" ma:internalName="_ExtendedDescription">
      <xsd:simpleType>
        <xsd:restriction base="dms:Note">
          <xsd:maxLength value="255"/>
        </xsd:restriction>
      </xsd:simpleType>
    </xsd:element>
    <xsd:element name="_ip_UnifiedCompliancePolicyProperties" ma:index="54" nillable="true" ma:displayName="Propriétés de la stratégie de conformité unifiée" ma:hidden="true" ma:internalName="_ip_UnifiedCompliancePolicyProperties">
      <xsd:simpleType>
        <xsd:restriction base="dms:Note"/>
      </xsd:simpleType>
    </xsd:element>
    <xsd:element name="_ip_UnifiedCompliancePolicyUIAction" ma:index="55" nillable="true" ma:displayName="Action d’interface utilisateur de la stratégie de conformité unifiée"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ca01e7-bd19-41f1-999c-e032ef5104c3" elementFormDefault="qualified">
    <xsd:import namespace="http://schemas.microsoft.com/office/2006/documentManagement/types"/>
    <xsd:import namespace="http://schemas.microsoft.com/office/infopath/2007/PartnerControls"/>
    <xsd:element name="Référence_x0020_Documentaire" ma:index="7" nillable="true" ma:displayName="Référence Documentaire" ma:default="" ma:internalName="R_x00e9_f_x00e9_rence_x0020_Documentaire">
      <xsd:simpleType>
        <xsd:restriction base="dms:Text">
          <xsd:maxLength value="255"/>
        </xsd:restriction>
      </xsd:simpleType>
    </xsd:element>
    <xsd:element name="Ticket_x0020_Changement" ma:index="8" nillable="true" ma:displayName="Ticket Changement" ma:default="" ma:internalName="Ticket_x0020_Changement">
      <xsd:simpleType>
        <xsd:restriction base="dms:Text">
          <xsd:maxLength value="255"/>
        </xsd:restriction>
      </xsd:simpleType>
    </xsd:element>
    <xsd:element name="Environnement" ma:index="9" nillable="true" ma:displayName="Environnement" ma:default="" ma:internalName="Environnement">
      <xsd:simpleType>
        <xsd:restriction base="dms:Text">
          <xsd:maxLength value="255"/>
        </xsd:restriction>
      </xsd:simpleType>
    </xsd:element>
    <xsd:element name="Chantier" ma:index="11" nillable="true" ma:displayName="Chantier" ma:default="" ma:internalName="Chantier">
      <xsd:simpleType>
        <xsd:restriction base="dms:Text">
          <xsd:maxLength value="255"/>
        </xsd:restriction>
      </xsd:simpleType>
    </xsd:element>
    <xsd:element name="Référence_x0020_Bon_x0020_de_x0020_Commande" ma:index="13" nillable="true" ma:displayName="Référence Bon de Commande" ma:indexed="true" ma:internalName="R_x00e9_f_x00e9_rence_x0020_Bon_x0020_de_x0020_Commande">
      <xsd:simpleType>
        <xsd:restriction base="dms:Text">
          <xsd:maxLength value="255"/>
        </xsd:restriction>
      </xsd:simpleType>
    </xsd:element>
    <xsd:element name="Durée_x0020_d_x0027_Utilité_x0020_Administrative_x0020__x0028_DUA_x0029_" ma:index="17" nillable="true" ma:displayName="Durée d'Utilité Administrative (DUA)" ma:internalName="Dur_x00e9_e_x0020_d_x0027_Utilit_x00e9__x0020_Administrative_x0020__x0028_DUA_x0029_" ma:percentage="FALSE">
      <xsd:simpleType>
        <xsd:restriction base="dms:Number"/>
      </xsd:simpleType>
    </xsd:element>
    <xsd:element name="CreateurAlfresco" ma:index="19" nillable="true" ma:displayName="CreateurAlfresco" ma:default="" ma:internalName="CreateurAlfresco">
      <xsd:simpleType>
        <xsd:restriction base="dms:Text">
          <xsd:maxLength value="255"/>
        </xsd:restriction>
      </xsd:simpleType>
    </xsd:element>
    <xsd:element name="ModificateurAlfresco" ma:index="20" nillable="true" ma:displayName="ModificateurAlfresco" ma:default="" ma:internalName="ModificateurAlfresco">
      <xsd:simpleType>
        <xsd:restriction base="dms:Text">
          <xsd:maxLength value="255"/>
        </xsd:restriction>
      </xsd:simpleType>
    </xsd:element>
    <xsd:element name="TaxCatchAll" ma:index="21" nillable="true" ma:displayName="Taxonomy Catch All Column" ma:hidden="true" ma:list="{61f3ec5f-5a67-40e0-b5e0-e23b6b588f8b}" ma:internalName="TaxCatchAll" ma:readOnly="false" ma:showField="CatchAllData"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SharedWithUsers" ma:index="3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Partagé avec détails" ma:internalName="SharedWithDetails" ma:readOnly="true">
      <xsd:simpleType>
        <xsd:restriction base="dms:Note">
          <xsd:maxLength value="255"/>
        </xsd:restriction>
      </xsd:simpleType>
    </xsd:element>
    <xsd:element name="l0a6b4600f484920bbceae0813174244" ma:index="42" nillable="true" ma:taxonomy="true" ma:internalName="l0a6b4600f484920bbceae0813174244" ma:taxonomyFieldName="Prestataire_x0028_s_x0029_" ma:displayName="Prestataire(s)" ma:readOnly="false" ma:fieldId="{50a6b460-0f48-4920-bbce-ae0813174244}" ma:taxonomyMulti="true" ma:sspId="c4480557-28ee-4200-b705-f4b4ceb9c11a" ma:termSetId="46ab08c7-aeb3-4684-9e81-fb4503d52906" ma:anchorId="00000000-0000-0000-0000-000000000000" ma:open="false" ma:isKeyword="false">
      <xsd:complexType>
        <xsd:sequence>
          <xsd:element ref="pc:Terms" minOccurs="0" maxOccurs="1"/>
        </xsd:sequence>
      </xsd:complexType>
    </xsd:element>
    <xsd:element name="b2804ef99be44b9e8166e80a6c2eb9f1" ma:index="43" nillable="true" ma:taxonomy="true" ma:internalName="b2804ef99be44b9e8166e80a6c2eb9f1" ma:taxonomyFieldName="Statut_x0020_du_x0020_document" ma:displayName="Statut du document" ma:readOnly="false" ma:default="" ma:fieldId="{b2804ef9-9be4-4b9e-8166-e80a6c2eb9f1}" ma:sspId="c4480557-28ee-4200-b705-f4b4ceb9c11a" ma:termSetId="57d84b5c-8637-4a53-9541-e98f138eeb73" ma:anchorId="00000000-0000-0000-0000-000000000000" ma:open="false" ma:isKeyword="false">
      <xsd:complexType>
        <xsd:sequence>
          <xsd:element ref="pc:Terms" minOccurs="0" maxOccurs="1"/>
        </xsd:sequence>
      </xsd:complexType>
    </xsd:element>
    <xsd:element name="eef0f6fc4ed046399a9d01fd3a7d6a6a" ma:index="44" nillable="true" ma:taxonomy="true" ma:internalName="eef0f6fc4ed046399a9d01fd3a7d6a6a" ma:taxonomyFieldName="Sort_x0020_Final_x0020__x0028_Archivage_x0029_1" ma:displayName="Sort Final (Archivage)" ma:indexed="true" ma:readOnly="false" ma:fieldId="{eef0f6fc-4ed0-4639-9a9d-01fd3a7d6a6a}" ma:sspId="c4480557-28ee-4200-b705-f4b4ceb9c11a" ma:termSetId="894a0867-9216-43ab-99c5-e7b2cbb034e6" ma:anchorId="00000000-0000-0000-0000-000000000000" ma:open="false" ma:isKeyword="false">
      <xsd:complexType>
        <xsd:sequence>
          <xsd:element ref="pc:Terms" minOccurs="0" maxOccurs="1"/>
        </xsd:sequence>
      </xsd:complexType>
    </xsd:element>
    <xsd:element name="p671c8df16a44846939d278d4958f62c" ma:index="45" nillable="true" ma:taxonomy="true" ma:internalName="p671c8df16a44846939d278d4958f62c" ma:taxonomyFieldName="Direction_x0020__x002F__x0020_Service" ma:displayName="Direction / Service" ma:readOnly="false" ma:fieldId="{9671c8df-16a4-4846-939d-278d4958f62c}" ma:taxonomyMulti="true" ma:sspId="c4480557-28ee-4200-b705-f4b4ceb9c11a" ma:termSetId="06452e41-1966-4633-9fe1-38f9847c7dc7" ma:anchorId="00000000-0000-0000-0000-000000000000" ma:open="false" ma:isKeyword="false">
      <xsd:complexType>
        <xsd:sequence>
          <xsd:element ref="pc:Terms" minOccurs="0" maxOccurs="1"/>
        </xsd:sequence>
      </xsd:complexType>
    </xsd:element>
    <xsd:element name="b084a4cb34a444d7969136255594d2f3" ma:index="46" nillable="true" ma:taxonomy="true" ma:internalName="b084a4cb34a444d7969136255594d2f3" ma:taxonomyFieldName="Type_x0020_de_x0020_document_x0020_ANS" ma:displayName="Type de document ANS" ma:indexed="true" ma:readOnly="false" ma:default="" ma:fieldId="{b084a4cb-34a4-44d7-9691-36255594d2f3}" ma:sspId="c4480557-28ee-4200-b705-f4b4ceb9c11a" ma:termSetId="1275da89-553e-403a-abbb-5d47ef289756" ma:anchorId="00000000-0000-0000-0000-000000000000" ma:open="false" ma:isKeyword="false">
      <xsd:complexType>
        <xsd:sequence>
          <xsd:element ref="pc:Terms" minOccurs="0" maxOccurs="1"/>
        </xsd:sequence>
      </xsd:complexType>
    </xsd:element>
    <xsd:element name="m9a76db3058146ae844db6599c9d7036" ma:index="47" nillable="true" ma:taxonomy="true" ma:internalName="m9a76db3058146ae844db6599c9d7036" ma:taxonomyFieldName="Classification" ma:displayName="Classification" ma:readOnly="false" ma:fieldId="{69a76db3-0581-46ae-844d-b6599c9d7036}" ma:sspId="c4480557-28ee-4200-b705-f4b4ceb9c11a" ma:termSetId="8feb0b63-8672-4f69-8e69-5df4ee99fafe" ma:anchorId="00000000-0000-0000-0000-000000000000" ma:open="false" ma:isKeyword="false">
      <xsd:complexType>
        <xsd:sequence>
          <xsd:element ref="pc:Terms" minOccurs="0" maxOccurs="1"/>
        </xsd:sequence>
      </xsd:complexType>
    </xsd:element>
    <xsd:element name="mc4aa6e782e045f6bb87dab01c971b56" ma:index="48" nillable="true" ma:taxonomy="true" ma:internalName="mc4aa6e782e045f6bb87dab01c971b56" ma:taxonomyFieldName="Version_x0020_Applicative" ma:displayName="Version Applicative" ma:readOnly="false" ma:default="" ma:fieldId="{6c4aa6e7-82e0-45f6-bb87-dab01c971b56}" ma:taxonomyMulti="true" ma:sspId="c4480557-28ee-4200-b705-f4b4ceb9c11a" ma:termSetId="3d1661bf-2cce-4a88-b69a-0a25d82a555a" ma:anchorId="00000000-0000-0000-0000-000000000000" ma:open="true" ma:isKeyword="false">
      <xsd:complexType>
        <xsd:sequence>
          <xsd:element ref="pc:Terms" minOccurs="0" maxOccurs="1"/>
        </xsd:sequence>
      </xsd:complexType>
    </xsd:element>
    <xsd:element name="TaxCatchAllLabel" ma:index="49" nillable="true" ma:displayName="Taxonomy Catch All Column1" ma:hidden="true" ma:list="{61f3ec5f-5a67-40e0-b5e0-e23b6b588f8b}" ma:internalName="TaxCatchAllLabel" ma:readOnly="false" ma:showField="CatchAllDataLabel"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g30fb2d8061a4d40b63138f91c1a832e" ma:index="50" nillable="true" ma:taxonomy="true" ma:internalName="g30fb2d8061a4d40b63138f91c1a832e" ma:taxonomyFieldName="March_x00e9_" ma:displayName="Marché" ma:readOnly="false" ma:fieldId="{030fb2d8-061a-4d40-b631-38f91c1a832e}" ma:sspId="c4480557-28ee-4200-b705-f4b4ceb9c11a" ma:termSetId="e41f313d-41ce-4da8-b34e-2b8403642257" ma:anchorId="00000000-0000-0000-0000-000000000000" ma:open="false" ma:isKeyword="false">
      <xsd:complexType>
        <xsd:sequence>
          <xsd:element ref="pc:Terms" minOccurs="0" maxOccurs="1"/>
        </xsd:sequence>
      </xsd:complexType>
    </xsd:element>
    <xsd:element name="m312bc62cb0243b6a873cbbf4dace6b2" ma:index="51" nillable="true" ma:taxonomy="true" ma:internalName="m312bc62cb0243b6a873cbbf4dace6b2" ma:taxonomyFieldName="Projet" ma:displayName="Projet" ma:readOnly="false" ma:fieldId="{6312bc62-cb02-43b6-a873-cbbf4dace6b2}" ma:sspId="c4480557-28ee-4200-b705-f4b4ceb9c11a" ma:termSetId="207e172a-6847-42a8-b45e-d0bbb1e23407" ma:anchorId="00000000-0000-0000-0000-000000000000" ma:open="false" ma:isKeyword="false">
      <xsd:complexType>
        <xsd:sequence>
          <xsd:element ref="pc:Terms" minOccurs="0" maxOccurs="1"/>
        </xsd:sequence>
      </xsd:complexType>
    </xsd:element>
    <xsd:element name="f8b6baa267c0456bbf6a8d18c49a130b" ma:index="52" nillable="true" ma:taxonomy="true" ma:internalName="f8b6baa267c0456bbf6a8d18c49a130b" ma:taxonomyFieldName="Cat_x00e9_gorie_x0020_Documentaire" ma:displayName="Catégorie Documentaire" ma:readOnly="false" ma:fieldId="{f8b6baa2-67c0-456b-bf6a-8d18c49a130b}" ma:sspId="c4480557-28ee-4200-b705-f4b4ceb9c11a" ma:termSetId="5548a444-67a9-4fed-ab61-d9aae03cf8e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7a3878-21c3-4be9-8444-5569e6ec3b89"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MediaServiceObjectDetectorVersions" ma:index="31" nillable="true" ma:displayName="MediaServiceObjectDetectorVersions" ma:hidden="true" ma:indexed="true" ma:internalName="MediaServiceObjectDetectorVersions" ma:readOnly="true">
      <xsd:simpleType>
        <xsd:restriction base="dms:Text"/>
      </xsd:simpleType>
    </xsd:element>
    <xsd:element name="MediaServiceDateTaken" ma:index="33" nillable="true" ma:displayName="MediaServiceDateTaken" ma:hidden="true" ma:indexed="true" ma:internalName="MediaServiceDateTaken" ma:readOnly="true">
      <xsd:simpleType>
        <xsd:restriction base="dms:Text"/>
      </xsd:simpleType>
    </xsd:element>
    <xsd:element name="MediaServiceOCR" ma:index="34" nillable="true" ma:displayName="Extracted Text" ma:internalName="MediaServiceOCR" ma:readOnly="true">
      <xsd:simpleType>
        <xsd:restriction base="dms:Note">
          <xsd:maxLength value="255"/>
        </xsd:restriction>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LengthInSeconds" ma:index="37" nillable="true" ma:displayName="MediaLengthInSeconds" ma:hidden="true" ma:internalName="MediaLengthInSeconds" ma:readOnly="true">
      <xsd:simpleType>
        <xsd:restriction base="dms:Unknown"/>
      </xsd:simpleType>
    </xsd:element>
    <xsd:element name="lcf76f155ced4ddcb4097134ff3c332f" ma:index="53" nillable="true" ma:taxonomy="true" ma:internalName="lcf76f155ced4ddcb4097134ff3c332f" ma:taxonomyFieldName="MediaServiceImageTags" ma:displayName="Balises d’images" ma:readOnly="false" ma:fieldId="{5cf76f15-5ced-4ddc-b409-7134ff3c332f}" ma:taxonomyMulti="true" ma:sspId="c4480557-28ee-4200-b705-f4b4ceb9c11a"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7" ma:displayName="Type de contenu"/>
        <xsd:element ref="dc:title" minOccurs="0" maxOccurs="1" ma:index="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a7a3878-21c3-4be9-8444-5569e6ec3b89">
      <Terms xmlns="http://schemas.microsoft.com/office/infopath/2007/PartnerControls"/>
    </lcf76f155ced4ddcb4097134ff3c332f>
    <ModificateurAlfresco xmlns="f6ca01e7-bd19-41f1-999c-e032ef5104c3" xsi:nil="true"/>
    <_ip_UnifiedCompliancePolicyUIAction xmlns="http://schemas.microsoft.com/sharepoint/v3" xsi:nil="true"/>
    <Référence_x0020_Documentaire xmlns="f6ca01e7-bd19-41f1-999c-e032ef5104c3" xsi:nil="true"/>
    <Référence_x0020_Bon_x0020_de_x0020_Commande xmlns="f6ca01e7-bd19-41f1-999c-e032ef5104c3" xsi:nil="true"/>
    <eef0f6fc4ed046399a9d01fd3a7d6a6a xmlns="f6ca01e7-bd19-41f1-999c-e032ef5104c3">
      <Terms xmlns="http://schemas.microsoft.com/office/infopath/2007/PartnerControls"/>
    </eef0f6fc4ed046399a9d01fd3a7d6a6a>
    <f8b6baa267c0456bbf6a8d18c49a130b xmlns="f6ca01e7-bd19-41f1-999c-e032ef5104c3">
      <Terms xmlns="http://schemas.microsoft.com/office/infopath/2007/PartnerControls"/>
    </f8b6baa267c0456bbf6a8d18c49a130b>
    <Chantier xmlns="f6ca01e7-bd19-41f1-999c-e032ef5104c3" xsi:nil="true"/>
    <Environnement xmlns="f6ca01e7-bd19-41f1-999c-e032ef5104c3" xsi:nil="true"/>
    <Durée_x0020_d_x0027_Utilité_x0020_Administrative_x0020__x0028_DUA_x0029_ xmlns="f6ca01e7-bd19-41f1-999c-e032ef5104c3" xsi:nil="true"/>
    <p671c8df16a44846939d278d4958f62c xmlns="f6ca01e7-bd19-41f1-999c-e032ef5104c3">
      <Terms xmlns="http://schemas.microsoft.com/office/infopath/2007/PartnerControls"/>
    </p671c8df16a44846939d278d4958f62c>
    <_ExtendedDescription xmlns="http://schemas.microsoft.com/sharepoint/v3" xsi:nil="true"/>
    <b2804ef99be44b9e8166e80a6c2eb9f1 xmlns="f6ca01e7-bd19-41f1-999c-e032ef5104c3">
      <Terms xmlns="http://schemas.microsoft.com/office/infopath/2007/PartnerControls"/>
    </b2804ef99be44b9e8166e80a6c2eb9f1>
    <mc4aa6e782e045f6bb87dab01c971b56 xmlns="f6ca01e7-bd19-41f1-999c-e032ef5104c3">
      <Terms xmlns="http://schemas.microsoft.com/office/infopath/2007/PartnerControls"/>
    </mc4aa6e782e045f6bb87dab01c971b56>
    <_ip_UnifiedCompliancePolicyProperties xmlns="http://schemas.microsoft.com/sharepoint/v3" xsi:nil="true"/>
    <m312bc62cb0243b6a873cbbf4dace6b2 xmlns="f6ca01e7-bd19-41f1-999c-e032ef5104c3">
      <Terms xmlns="http://schemas.microsoft.com/office/infopath/2007/PartnerControls"/>
    </m312bc62cb0243b6a873cbbf4dace6b2>
    <b084a4cb34a444d7969136255594d2f3 xmlns="f6ca01e7-bd19-41f1-999c-e032ef5104c3">
      <Terms xmlns="http://schemas.microsoft.com/office/infopath/2007/PartnerControls"/>
    </b084a4cb34a444d7969136255594d2f3>
    <CreateurAlfresco xmlns="f6ca01e7-bd19-41f1-999c-e032ef5104c3" xsi:nil="true"/>
    <g30fb2d8061a4d40b63138f91c1a832e xmlns="f6ca01e7-bd19-41f1-999c-e032ef5104c3">
      <Terms xmlns="http://schemas.microsoft.com/office/infopath/2007/PartnerControls"/>
    </g30fb2d8061a4d40b63138f91c1a832e>
    <Ticket_x0020_Changement xmlns="f6ca01e7-bd19-41f1-999c-e032ef5104c3" xsi:nil="true"/>
    <m9a76db3058146ae844db6599c9d7036 xmlns="f6ca01e7-bd19-41f1-999c-e032ef5104c3">
      <Terms xmlns="http://schemas.microsoft.com/office/infopath/2007/PartnerControls"/>
    </m9a76db3058146ae844db6599c9d7036>
    <TaxCatchAll xmlns="f6ca01e7-bd19-41f1-999c-e032ef5104c3" xsi:nil="true"/>
    <l0a6b4600f484920bbceae0813174244 xmlns="f6ca01e7-bd19-41f1-999c-e032ef5104c3">
      <Terms xmlns="http://schemas.microsoft.com/office/infopath/2007/PartnerControls"/>
    </l0a6b4600f484920bbceae0813174244>
    <TaxCatchAllLabel xmlns="f6ca01e7-bd19-41f1-999c-e032ef5104c3" xsi:nil="true"/>
  </documentManagement>
</p:properties>
</file>

<file path=customXml/itemProps1.xml><?xml version="1.0" encoding="utf-8"?>
<ds:datastoreItem xmlns:ds="http://schemas.openxmlformats.org/officeDocument/2006/customXml" ds:itemID="{049D705F-10D1-476F-B2B1-E0226409CF6C}"/>
</file>

<file path=customXml/itemProps2.xml><?xml version="1.0" encoding="utf-8"?>
<ds:datastoreItem xmlns:ds="http://schemas.openxmlformats.org/officeDocument/2006/customXml" ds:itemID="{6994758B-68C7-42D2-9F7E-B92031C6961D}"/>
</file>

<file path=customXml/itemProps3.xml><?xml version="1.0" encoding="utf-8"?>
<ds:datastoreItem xmlns:ds="http://schemas.openxmlformats.org/officeDocument/2006/customXml" ds:itemID="{DCC16326-C561-4239-9152-CF049A26A0ED}">
  <ds:schemaRefs>
    <ds:schemaRef ds:uri="http://purl.org/dc/dcmitype/"/>
    <ds:schemaRef ds:uri="http://schemas.microsoft.com/office/2006/documentManagement/types"/>
    <ds:schemaRef ds:uri="http://purl.org/dc/elements/1.1/"/>
    <ds:schemaRef ds:uri="6d5ca219-8f4c-4f52-bfc8-1c44b5ae839f"/>
    <ds:schemaRef ds:uri="http://purl.org/dc/terms/"/>
    <ds:schemaRef ds:uri="http://schemas.openxmlformats.org/package/2006/metadata/core-properties"/>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16</TotalTime>
  <Words>104</Words>
  <Application>Microsoft Office PowerPoint</Application>
  <PresentationFormat>Personnalisé</PresentationFormat>
  <Paragraphs>20</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Aptos</vt:lpstr>
      <vt:lpstr>Aptos Display</vt:lpstr>
      <vt:lpstr>Arial</vt:lpstr>
      <vt:lpstr>Poppins</vt:lpstr>
      <vt:lpstr>Thème Office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Eléonore Jouvet</dc:creator>
  <cp:lastModifiedBy>Eléonore Jouvet</cp:lastModifiedBy>
  <cp:revision>1</cp:revision>
  <dcterms:created xsi:type="dcterms:W3CDTF">2025-01-07T18:58:22Z</dcterms:created>
  <dcterms:modified xsi:type="dcterms:W3CDTF">2025-01-07T19:15:06Z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0x010100333226B5D6902549BFE4A72F45A4400B0100F8D0D497D662034FA73A58EC353987A7</vt:lpwstr>
  </property>
  <property fmtid="{D5CDD505-2E9C-101B-9397-08002B2CF9AE}" pid="3" name="MediaServiceImageTags">
    <vt:lpwstr/>
  </property>
</Properties>
</file>