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8"/>
  </p:notesMasterIdLst>
  <p:sldIdLst>
    <p:sldId id="256" r:id="rId5"/>
    <p:sldId id="257" r:id="rId6"/>
    <p:sldId id="258" r:id="rId7"/>
  </p:sldIdLst>
  <p:sldSz cx="7559675" cy="10691813"/>
  <p:notesSz cx="6858000" cy="9144000"/>
  <p:embeddedFontLst>
    <p:embeddedFont>
      <p:font typeface="Comfortaa" panose="020B0604020202020204" charset="0"/>
      <p:regular r:id="rId9"/>
      <p:bold r:id="rId10"/>
    </p:embeddedFont>
    <p:embeddedFont>
      <p:font typeface="Raleway" pitchFamily="2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747775"/>
          </p15:clr>
        </p15:guide>
        <p15:guide id="2" pos="2381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8F2"/>
    <a:srgbClr val="E94B97"/>
    <a:srgbClr val="FCE2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910A85-9DCF-AB17-734B-D2A32188F25B}" v="16" dt="2025-01-07T19:28:27.997"/>
    <p1510:client id="{2E737241-D185-44DC-0507-3D39711519C1}" v="28" dt="2025-01-07T16:20:37.968"/>
    <p1510:client id="{8C62DF82-B676-F01B-1EF1-F866545D8F6F}" v="7" dt="2025-01-07T13:05:06.810"/>
    <p1510:client id="{E243968E-BFFE-47C7-9E3C-337E79C46753}" v="6" dt="2025-01-07T08:15:54.1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3368"/>
        <p:guide pos="2381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éonore Jouvet" userId="S::eleonore.jouvet@crisalyde.fr::7aa70cc9-be03-49b4-b4dc-d4b82a758fee" providerId="AD" clId="Web-{01910A85-9DCF-AB17-734B-D2A32188F25B}"/>
    <pc:docChg chg="modSld">
      <pc:chgData name="Eléonore Jouvet" userId="S::eleonore.jouvet@crisalyde.fr::7aa70cc9-be03-49b4-b4dc-d4b82a758fee" providerId="AD" clId="Web-{01910A85-9DCF-AB17-734B-D2A32188F25B}" dt="2025-01-07T19:28:25.716" v="15" actId="20577"/>
      <pc:docMkLst>
        <pc:docMk/>
      </pc:docMkLst>
      <pc:sldChg chg="modSp mod setBg">
        <pc:chgData name="Eléonore Jouvet" userId="S::eleonore.jouvet@crisalyde.fr::7aa70cc9-be03-49b4-b4dc-d4b82a758fee" providerId="AD" clId="Web-{01910A85-9DCF-AB17-734B-D2A32188F25B}" dt="2025-01-07T19:28:14.388" v="9" actId="20577"/>
        <pc:sldMkLst>
          <pc:docMk/>
          <pc:sldMk cId="0" sldId="256"/>
        </pc:sldMkLst>
        <pc:spChg chg="mod">
          <ac:chgData name="Eléonore Jouvet" userId="S::eleonore.jouvet@crisalyde.fr::7aa70cc9-be03-49b4-b4dc-d4b82a758fee" providerId="AD" clId="Web-{01910A85-9DCF-AB17-734B-D2A32188F25B}" dt="2025-01-07T19:28:14.388" v="9" actId="20577"/>
          <ac:spMkLst>
            <pc:docMk/>
            <pc:sldMk cId="0" sldId="256"/>
            <ac:spMk id="54" creationId="{00000000-0000-0000-0000-000000000000}"/>
          </ac:spMkLst>
        </pc:spChg>
      </pc:sldChg>
      <pc:sldChg chg="modSp mod setBg">
        <pc:chgData name="Eléonore Jouvet" userId="S::eleonore.jouvet@crisalyde.fr::7aa70cc9-be03-49b4-b4dc-d4b82a758fee" providerId="AD" clId="Web-{01910A85-9DCF-AB17-734B-D2A32188F25B}" dt="2025-01-07T19:28:19.857" v="12" actId="20577"/>
        <pc:sldMkLst>
          <pc:docMk/>
          <pc:sldMk cId="0" sldId="257"/>
        </pc:sldMkLst>
        <pc:spChg chg="mod">
          <ac:chgData name="Eléonore Jouvet" userId="S::eleonore.jouvet@crisalyde.fr::7aa70cc9-be03-49b4-b4dc-d4b82a758fee" providerId="AD" clId="Web-{01910A85-9DCF-AB17-734B-D2A32188F25B}" dt="2025-01-07T19:28:19.857" v="12" actId="20577"/>
          <ac:spMkLst>
            <pc:docMk/>
            <pc:sldMk cId="0" sldId="257"/>
            <ac:spMk id="74" creationId="{00000000-0000-0000-0000-000000000000}"/>
          </ac:spMkLst>
        </pc:spChg>
      </pc:sldChg>
      <pc:sldChg chg="modSp mod setBg">
        <pc:chgData name="Eléonore Jouvet" userId="S::eleonore.jouvet@crisalyde.fr::7aa70cc9-be03-49b4-b4dc-d4b82a758fee" providerId="AD" clId="Web-{01910A85-9DCF-AB17-734B-D2A32188F25B}" dt="2025-01-07T19:28:25.716" v="15" actId="20577"/>
        <pc:sldMkLst>
          <pc:docMk/>
          <pc:sldMk cId="0" sldId="258"/>
        </pc:sldMkLst>
        <pc:spChg chg="mod">
          <ac:chgData name="Eléonore Jouvet" userId="S::eleonore.jouvet@crisalyde.fr::7aa70cc9-be03-49b4-b4dc-d4b82a758fee" providerId="AD" clId="Web-{01910A85-9DCF-AB17-734B-D2A32188F25B}" dt="2025-01-07T19:28:25.716" v="15" actId="20577"/>
          <ac:spMkLst>
            <pc:docMk/>
            <pc:sldMk cId="0" sldId="258"/>
            <ac:spMk id="88" creationId="{00000000-0000-0000-0000-000000000000}"/>
          </ac:spMkLst>
        </pc:spChg>
      </pc:sldChg>
    </pc:docChg>
  </pc:docChgLst>
  <pc:docChgLst>
    <pc:chgData name="Louisa CHAR" userId="S::louisa.char@crisalyde.fr::d6d7950e-6c39-40ba-a5af-742071e4d8a6" providerId="AD" clId="Web-{2E737241-D185-44DC-0507-3D39711519C1}"/>
    <pc:docChg chg="modSld">
      <pc:chgData name="Louisa CHAR" userId="S::louisa.char@crisalyde.fr::d6d7950e-6c39-40ba-a5af-742071e4d8a6" providerId="AD" clId="Web-{2E737241-D185-44DC-0507-3D39711519C1}" dt="2025-01-07T16:20:37.968" v="21"/>
      <pc:docMkLst>
        <pc:docMk/>
      </pc:docMkLst>
      <pc:sldChg chg="delSp modSp mod setBg">
        <pc:chgData name="Louisa CHAR" userId="S::louisa.char@crisalyde.fr::d6d7950e-6c39-40ba-a5af-742071e4d8a6" providerId="AD" clId="Web-{2E737241-D185-44DC-0507-3D39711519C1}" dt="2025-01-07T16:20:37.968" v="21"/>
        <pc:sldMkLst>
          <pc:docMk/>
          <pc:sldMk cId="0" sldId="256"/>
        </pc:sldMkLst>
        <pc:spChg chg="mod">
          <ac:chgData name="Louisa CHAR" userId="S::louisa.char@crisalyde.fr::d6d7950e-6c39-40ba-a5af-742071e4d8a6" providerId="AD" clId="Web-{2E737241-D185-44DC-0507-3D39711519C1}" dt="2025-01-07T16:19:27.341" v="15"/>
          <ac:spMkLst>
            <pc:docMk/>
            <pc:sldMk cId="0" sldId="256"/>
            <ac:spMk id="56" creationId="{00000000-0000-0000-0000-000000000000}"/>
          </ac:spMkLst>
        </pc:spChg>
        <pc:spChg chg="mod">
          <ac:chgData name="Louisa CHAR" userId="S::louisa.char@crisalyde.fr::d6d7950e-6c39-40ba-a5af-742071e4d8a6" providerId="AD" clId="Web-{2E737241-D185-44DC-0507-3D39711519C1}" dt="2025-01-07T16:19:29.278" v="16"/>
          <ac:spMkLst>
            <pc:docMk/>
            <pc:sldMk cId="0" sldId="256"/>
            <ac:spMk id="60" creationId="{00000000-0000-0000-0000-000000000000}"/>
          </ac:spMkLst>
        </pc:spChg>
        <pc:spChg chg="del">
          <ac:chgData name="Louisa CHAR" userId="S::louisa.char@crisalyde.fr::d6d7950e-6c39-40ba-a5af-742071e4d8a6" providerId="AD" clId="Web-{2E737241-D185-44DC-0507-3D39711519C1}" dt="2025-01-07T15:53:41.395" v="11"/>
          <ac:spMkLst>
            <pc:docMk/>
            <pc:sldMk cId="0" sldId="256"/>
            <ac:spMk id="63" creationId="{00000000-0000-0000-0000-000000000000}"/>
          </ac:spMkLst>
        </pc:spChg>
        <pc:spChg chg="mod">
          <ac:chgData name="Louisa CHAR" userId="S::louisa.char@crisalyde.fr::d6d7950e-6c39-40ba-a5af-742071e4d8a6" providerId="AD" clId="Web-{2E737241-D185-44DC-0507-3D39711519C1}" dt="2025-01-07T16:19:31.169" v="17"/>
          <ac:spMkLst>
            <pc:docMk/>
            <pc:sldMk cId="0" sldId="256"/>
            <ac:spMk id="64" creationId="{00000000-0000-0000-0000-000000000000}"/>
          </ac:spMkLst>
        </pc:spChg>
        <pc:spChg chg="mod">
          <ac:chgData name="Louisa CHAR" userId="S::louisa.char@crisalyde.fr::d6d7950e-6c39-40ba-a5af-742071e4d8a6" providerId="AD" clId="Web-{2E737241-D185-44DC-0507-3D39711519C1}" dt="2025-01-07T16:19:53.982" v="19" actId="20577"/>
          <ac:spMkLst>
            <pc:docMk/>
            <pc:sldMk cId="0" sldId="256"/>
            <ac:spMk id="69" creationId="{00000000-0000-0000-0000-000000000000}"/>
          </ac:spMkLst>
        </pc:spChg>
      </pc:sldChg>
      <pc:sldChg chg="modSp">
        <pc:chgData name="Louisa CHAR" userId="S::louisa.char@crisalyde.fr::d6d7950e-6c39-40ba-a5af-742071e4d8a6" providerId="AD" clId="Web-{2E737241-D185-44DC-0507-3D39711519C1}" dt="2025-01-07T15:54:17.365" v="13"/>
        <pc:sldMkLst>
          <pc:docMk/>
          <pc:sldMk cId="0" sldId="258"/>
        </pc:sldMkLst>
        <pc:spChg chg="mod">
          <ac:chgData name="Louisa CHAR" userId="S::louisa.char@crisalyde.fr::d6d7950e-6c39-40ba-a5af-742071e4d8a6" providerId="AD" clId="Web-{2E737241-D185-44DC-0507-3D39711519C1}" dt="2025-01-07T15:54:17.365" v="13"/>
          <ac:spMkLst>
            <pc:docMk/>
            <pc:sldMk cId="0" sldId="258"/>
            <ac:spMk id="90" creationId="{00000000-0000-0000-0000-000000000000}"/>
          </ac:spMkLst>
        </pc:spChg>
      </pc:sldChg>
    </pc:docChg>
  </pc:docChgLst>
  <pc:docChgLst>
    <pc:chgData name="Eléonore Jouvet" userId="S::eleonore.jouvet@crisalyde.fr::7aa70cc9-be03-49b4-b4dc-d4b82a758fee" providerId="AD" clId="Web-{8C62DF82-B676-F01B-1EF1-F866545D8F6F}"/>
    <pc:docChg chg="modSld">
      <pc:chgData name="Eléonore Jouvet" userId="S::eleonore.jouvet@crisalyde.fr::7aa70cc9-be03-49b4-b4dc-d4b82a758fee" providerId="AD" clId="Web-{8C62DF82-B676-F01B-1EF1-F866545D8F6F}" dt="2025-01-07T13:05:06.701" v="3" actId="20577"/>
      <pc:docMkLst>
        <pc:docMk/>
      </pc:docMkLst>
      <pc:sldChg chg="modSp">
        <pc:chgData name="Eléonore Jouvet" userId="S::eleonore.jouvet@crisalyde.fr::7aa70cc9-be03-49b4-b4dc-d4b82a758fee" providerId="AD" clId="Web-{8C62DF82-B676-F01B-1EF1-F866545D8F6F}" dt="2025-01-07T13:05:06.701" v="3" actId="20577"/>
        <pc:sldMkLst>
          <pc:docMk/>
          <pc:sldMk cId="0" sldId="256"/>
        </pc:sldMkLst>
        <pc:spChg chg="mod">
          <ac:chgData name="Eléonore Jouvet" userId="S::eleonore.jouvet@crisalyde.fr::7aa70cc9-be03-49b4-b4dc-d4b82a758fee" providerId="AD" clId="Web-{8C62DF82-B676-F01B-1EF1-F866545D8F6F}" dt="2025-01-07T13:05:06.701" v="3" actId="20577"/>
          <ac:spMkLst>
            <pc:docMk/>
            <pc:sldMk cId="0" sldId="256"/>
            <ac:spMk id="5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5636cbf007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5636cbf007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5636cbf007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5636cbf007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083839" y="1505164"/>
            <a:ext cx="3172200" cy="76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8F2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subTitle" idx="1"/>
          </p:nvPr>
        </p:nvSpPr>
        <p:spPr>
          <a:xfrm>
            <a:off x="25" y="0"/>
            <a:ext cx="7560000" cy="6156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ctr" anchorCtr="0">
            <a:normAutofit fontScale="85000"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/>
              <a:t>  </a:t>
            </a:r>
            <a:r>
              <a:rPr lang="fr" b="1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LA RÉPONSE DE NOTRE ETABLISSEMENT</a:t>
            </a:r>
            <a:endParaRPr b="1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25" y="560450"/>
            <a:ext cx="13638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4800"/>
              <a:t>👉 </a:t>
            </a:r>
            <a:endParaRPr sz="4800"/>
          </a:p>
        </p:txBody>
      </p:sp>
      <p:sp>
        <p:nvSpPr>
          <p:cNvPr id="56" name="Google Shape;56;p13"/>
          <p:cNvSpPr/>
          <p:nvPr/>
        </p:nvSpPr>
        <p:spPr>
          <a:xfrm>
            <a:off x="103100" y="1483850"/>
            <a:ext cx="7363500" cy="25437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81850" y="161230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SYSTEME D’INFORMATION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850" y="2140950"/>
            <a:ext cx="600075" cy="542925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1001450" y="2054125"/>
            <a:ext cx="6156000" cy="338524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</a:pPr>
            <a:r>
              <a:rPr lang="fr" sz="1000">
                <a:solidFill>
                  <a:schemeClr val="lt1"/>
                </a:solidFill>
              </a:rPr>
              <a:t>xxx</a:t>
            </a:r>
            <a:endParaRPr lang="fr-FR" sz="1000">
              <a:solidFill>
                <a:schemeClr val="lt1"/>
              </a:solidFill>
            </a:endParaRPr>
          </a:p>
        </p:txBody>
      </p:sp>
      <p:sp>
        <p:nvSpPr>
          <p:cNvPr id="60" name="Google Shape;60;p13"/>
          <p:cNvSpPr/>
          <p:nvPr/>
        </p:nvSpPr>
        <p:spPr>
          <a:xfrm>
            <a:off x="98250" y="4105950"/>
            <a:ext cx="7363500" cy="43545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290075" y="419430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ORGANISATION DES SOINS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 rotWithShape="1">
          <a:blip r:embed="rId4">
            <a:alphaModFix/>
          </a:blip>
          <a:srcRect r="91845"/>
          <a:stretch/>
        </p:blipFill>
        <p:spPr>
          <a:xfrm>
            <a:off x="290075" y="4594500"/>
            <a:ext cx="554000" cy="35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/>
          <p:nvPr/>
        </p:nvSpPr>
        <p:spPr>
          <a:xfrm>
            <a:off x="98250" y="8601750"/>
            <a:ext cx="7363500" cy="105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3"/>
          <p:cNvSpPr txBox="1"/>
          <p:nvPr/>
        </p:nvSpPr>
        <p:spPr>
          <a:xfrm>
            <a:off x="290075" y="861741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ORGANISATION RH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9363" y="9017600"/>
            <a:ext cx="505050" cy="5050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3"/>
          <p:cNvSpPr txBox="1"/>
          <p:nvPr/>
        </p:nvSpPr>
        <p:spPr>
          <a:xfrm>
            <a:off x="633275" y="10073450"/>
            <a:ext cx="6246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i="1"/>
              <a:t>Attention: le plan blanc est en vigueur = par principe, tout personnel est mobilisable.</a:t>
            </a:r>
            <a:endParaRPr i="1"/>
          </a:p>
        </p:txBody>
      </p:sp>
      <p:sp>
        <p:nvSpPr>
          <p:cNvPr id="69" name="Google Shape;69;p13"/>
          <p:cNvSpPr txBox="1"/>
          <p:nvPr/>
        </p:nvSpPr>
        <p:spPr>
          <a:xfrm>
            <a:off x="951725" y="237100"/>
            <a:ext cx="5918100" cy="1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5C6B78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rgbClr val="5C6B78"/>
                </a:solidFill>
                <a:latin typeface="Raleway"/>
                <a:ea typeface="Raleway"/>
                <a:cs typeface="Raleway"/>
                <a:sym typeface="Raleway"/>
              </a:rPr>
              <a:t>CONDUITE À TENIR du XX/XX/2023.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8F2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>
            <a:spLocks noGrp="1"/>
          </p:cNvSpPr>
          <p:nvPr>
            <p:ph type="subTitle" idx="1"/>
          </p:nvPr>
        </p:nvSpPr>
        <p:spPr>
          <a:xfrm>
            <a:off x="25" y="0"/>
            <a:ext cx="7560000" cy="5964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fr" sz="2600" b="1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LA RÉPONSE DE NOTRE ETABLISSEMENT</a:t>
            </a:r>
            <a:endParaRPr lang="fr" sz="2600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25" y="484250"/>
            <a:ext cx="13638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4800"/>
              <a:t>👉 </a:t>
            </a:r>
            <a:endParaRPr sz="4800"/>
          </a:p>
        </p:txBody>
      </p:sp>
      <p:sp>
        <p:nvSpPr>
          <p:cNvPr id="76" name="Google Shape;76;p14"/>
          <p:cNvSpPr txBox="1"/>
          <p:nvPr/>
        </p:nvSpPr>
        <p:spPr>
          <a:xfrm>
            <a:off x="951725" y="291650"/>
            <a:ext cx="5918100" cy="1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5C6B78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rgbClr val="5C6B78"/>
                </a:solidFill>
                <a:latin typeface="Raleway"/>
                <a:ea typeface="Raleway"/>
                <a:cs typeface="Raleway"/>
                <a:sym typeface="Raleway"/>
              </a:rPr>
              <a:t>CONDUITE À TENIR du XX/XX/2023.</a:t>
            </a:r>
            <a:endParaRPr sz="1700">
              <a:solidFill>
                <a:srgbClr val="5C6B78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181850" y="145990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SYSTEME D’INFORMATION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78" name="Google Shape;78;p14"/>
          <p:cNvSpPr/>
          <p:nvPr/>
        </p:nvSpPr>
        <p:spPr>
          <a:xfrm>
            <a:off x="103100" y="1331450"/>
            <a:ext cx="7363500" cy="18369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4"/>
          <p:cNvSpPr txBox="1"/>
          <p:nvPr/>
        </p:nvSpPr>
        <p:spPr>
          <a:xfrm>
            <a:off x="181850" y="145990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FONCTIONS SUPPORT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80" name="Google Shape;80;p14"/>
          <p:cNvPicPr preferRelativeResize="0"/>
          <p:nvPr/>
        </p:nvPicPr>
        <p:blipFill rotWithShape="1">
          <a:blip r:embed="rId3">
            <a:alphaModFix/>
          </a:blip>
          <a:srcRect r="93308"/>
          <a:stretch/>
        </p:blipFill>
        <p:spPr>
          <a:xfrm>
            <a:off x="157250" y="1860100"/>
            <a:ext cx="485500" cy="10719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4"/>
          <p:cNvSpPr/>
          <p:nvPr/>
        </p:nvSpPr>
        <p:spPr>
          <a:xfrm>
            <a:off x="103100" y="3236450"/>
            <a:ext cx="7363500" cy="3967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4"/>
          <p:cNvSpPr txBox="1"/>
          <p:nvPr/>
        </p:nvSpPr>
        <p:spPr>
          <a:xfrm>
            <a:off x="181850" y="336490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PARCOURS PATIENT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83" name="Google Shape;83;p14"/>
          <p:cNvPicPr preferRelativeResize="0"/>
          <p:nvPr/>
        </p:nvPicPr>
        <p:blipFill rotWithShape="1">
          <a:blip r:embed="rId4">
            <a:alphaModFix/>
          </a:blip>
          <a:srcRect r="94522"/>
          <a:stretch/>
        </p:blipFill>
        <p:spPr>
          <a:xfrm>
            <a:off x="152400" y="3765100"/>
            <a:ext cx="397426" cy="307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8F2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>
            <a:spLocks noGrp="1"/>
          </p:cNvSpPr>
          <p:nvPr>
            <p:ph type="subTitle" idx="1"/>
          </p:nvPr>
        </p:nvSpPr>
        <p:spPr>
          <a:xfrm>
            <a:off x="25" y="0"/>
            <a:ext cx="7560000" cy="5964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fr" sz="2600" b="1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LA RÉPONSE DE NOTRE ETABLISSEMENT</a:t>
            </a:r>
            <a:endParaRPr lang="fr" sz="2600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951725" y="370100"/>
            <a:ext cx="5918100" cy="9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5C6B78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rgbClr val="5C6B78"/>
                </a:solidFill>
                <a:latin typeface="Raleway"/>
                <a:ea typeface="Raleway"/>
                <a:cs typeface="Raleway"/>
                <a:sym typeface="Raleway"/>
              </a:rPr>
              <a:t>INFO FLASH du XX/XX/2023.</a:t>
            </a:r>
            <a:endParaRPr sz="1700">
              <a:solidFill>
                <a:srgbClr val="5C6B78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0" name="Google Shape;90;p15"/>
          <p:cNvSpPr/>
          <p:nvPr/>
        </p:nvSpPr>
        <p:spPr>
          <a:xfrm>
            <a:off x="103100" y="1255250"/>
            <a:ext cx="7363500" cy="13743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5"/>
          <p:cNvSpPr txBox="1"/>
          <p:nvPr/>
        </p:nvSpPr>
        <p:spPr>
          <a:xfrm>
            <a:off x="245600" y="10006600"/>
            <a:ext cx="7078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ATTENTION AUX RUMEURS, N'OUBLIEZ PAS QUE "ON M'A DIT" EST LE MEILLEUR ENNEMI DES BONNES PRATIQUES !</a:t>
            </a:r>
            <a:endParaRPr/>
          </a:p>
        </p:txBody>
      </p:sp>
      <p:sp>
        <p:nvSpPr>
          <p:cNvPr id="93" name="Google Shape;93;p15"/>
          <p:cNvSpPr txBox="1"/>
          <p:nvPr/>
        </p:nvSpPr>
        <p:spPr>
          <a:xfrm>
            <a:off x="0" y="537875"/>
            <a:ext cx="810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800"/>
              <a:t>📣</a:t>
            </a:r>
            <a:endParaRPr sz="3800"/>
          </a:p>
        </p:txBody>
      </p:sp>
      <p:sp>
        <p:nvSpPr>
          <p:cNvPr id="94" name="Google Shape;94;p15"/>
          <p:cNvSpPr/>
          <p:nvPr/>
        </p:nvSpPr>
        <p:spPr>
          <a:xfrm>
            <a:off x="103100" y="2779250"/>
            <a:ext cx="7363500" cy="13743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5"/>
          <p:cNvSpPr/>
          <p:nvPr/>
        </p:nvSpPr>
        <p:spPr>
          <a:xfrm>
            <a:off x="103100" y="4303250"/>
            <a:ext cx="7363500" cy="4210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8" name="Google Shape;9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000" y="4455650"/>
            <a:ext cx="6744725" cy="47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BF6D05F-6331-9EE2-9659-A6FCC29EFD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6595" b="58000"/>
          <a:stretch/>
        </p:blipFill>
        <p:spPr>
          <a:xfrm>
            <a:off x="157583" y="1352094"/>
            <a:ext cx="4599948" cy="48138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A6C7B43-80EA-7FBA-0E4A-7B222DCAE62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7874" b="17433"/>
          <a:stretch/>
        </p:blipFill>
        <p:spPr>
          <a:xfrm>
            <a:off x="157584" y="2899869"/>
            <a:ext cx="4507182" cy="70472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a7a3878-21c3-4be9-8444-5569e6ec3b89">
      <Terms xmlns="http://schemas.microsoft.com/office/infopath/2007/PartnerControls"/>
    </lcf76f155ced4ddcb4097134ff3c332f>
    <ModificateurAlfresco xmlns="f6ca01e7-bd19-41f1-999c-e032ef5104c3" xsi:nil="true"/>
    <_ip_UnifiedCompliancePolicyUIAction xmlns="http://schemas.microsoft.com/sharepoint/v3" xsi:nil="true"/>
    <Référence_x0020_Documentaire xmlns="f6ca01e7-bd19-41f1-999c-e032ef5104c3" xsi:nil="true"/>
    <Référence_x0020_Bon_x0020_de_x0020_Commande xmlns="f6ca01e7-bd19-41f1-999c-e032ef5104c3" xsi:nil="true"/>
    <eef0f6fc4ed046399a9d01fd3a7d6a6a xmlns="f6ca01e7-bd19-41f1-999c-e032ef5104c3">
      <Terms xmlns="http://schemas.microsoft.com/office/infopath/2007/PartnerControls"/>
    </eef0f6fc4ed046399a9d01fd3a7d6a6a>
    <f8b6baa267c0456bbf6a8d18c49a130b xmlns="f6ca01e7-bd19-41f1-999c-e032ef5104c3">
      <Terms xmlns="http://schemas.microsoft.com/office/infopath/2007/PartnerControls"/>
    </f8b6baa267c0456bbf6a8d18c49a130b>
    <Chantier xmlns="f6ca01e7-bd19-41f1-999c-e032ef5104c3" xsi:nil="true"/>
    <Environnement xmlns="f6ca01e7-bd19-41f1-999c-e032ef5104c3" xsi:nil="true"/>
    <Durée_x0020_d_x0027_Utilité_x0020_Administrative_x0020__x0028_DUA_x0029_ xmlns="f6ca01e7-bd19-41f1-999c-e032ef5104c3" xsi:nil="true"/>
    <p671c8df16a44846939d278d4958f62c xmlns="f6ca01e7-bd19-41f1-999c-e032ef5104c3">
      <Terms xmlns="http://schemas.microsoft.com/office/infopath/2007/PartnerControls"/>
    </p671c8df16a44846939d278d4958f62c>
    <_ExtendedDescription xmlns="http://schemas.microsoft.com/sharepoint/v3" xsi:nil="true"/>
    <b2804ef99be44b9e8166e80a6c2eb9f1 xmlns="f6ca01e7-bd19-41f1-999c-e032ef5104c3">
      <Terms xmlns="http://schemas.microsoft.com/office/infopath/2007/PartnerControls"/>
    </b2804ef99be44b9e8166e80a6c2eb9f1>
    <mc4aa6e782e045f6bb87dab01c971b56 xmlns="f6ca01e7-bd19-41f1-999c-e032ef5104c3">
      <Terms xmlns="http://schemas.microsoft.com/office/infopath/2007/PartnerControls"/>
    </mc4aa6e782e045f6bb87dab01c971b56>
    <_ip_UnifiedCompliancePolicyProperties xmlns="http://schemas.microsoft.com/sharepoint/v3" xsi:nil="true"/>
    <m312bc62cb0243b6a873cbbf4dace6b2 xmlns="f6ca01e7-bd19-41f1-999c-e032ef5104c3">
      <Terms xmlns="http://schemas.microsoft.com/office/infopath/2007/PartnerControls"/>
    </m312bc62cb0243b6a873cbbf4dace6b2>
    <b084a4cb34a444d7969136255594d2f3 xmlns="f6ca01e7-bd19-41f1-999c-e032ef5104c3">
      <Terms xmlns="http://schemas.microsoft.com/office/infopath/2007/PartnerControls"/>
    </b084a4cb34a444d7969136255594d2f3>
    <CreateurAlfresco xmlns="f6ca01e7-bd19-41f1-999c-e032ef5104c3" xsi:nil="true"/>
    <g30fb2d8061a4d40b63138f91c1a832e xmlns="f6ca01e7-bd19-41f1-999c-e032ef5104c3">
      <Terms xmlns="http://schemas.microsoft.com/office/infopath/2007/PartnerControls"/>
    </g30fb2d8061a4d40b63138f91c1a832e>
    <Ticket_x0020_Changement xmlns="f6ca01e7-bd19-41f1-999c-e032ef5104c3" xsi:nil="true"/>
    <m9a76db3058146ae844db6599c9d7036 xmlns="f6ca01e7-bd19-41f1-999c-e032ef5104c3">
      <Terms xmlns="http://schemas.microsoft.com/office/infopath/2007/PartnerControls"/>
    </m9a76db3058146ae844db6599c9d7036>
    <TaxCatchAll xmlns="f6ca01e7-bd19-41f1-999c-e032ef5104c3" xsi:nil="true"/>
    <l0a6b4600f484920bbceae0813174244 xmlns="f6ca01e7-bd19-41f1-999c-e032ef5104c3">
      <Terms xmlns="http://schemas.microsoft.com/office/infopath/2007/PartnerControls"/>
    </l0a6b4600f484920bbceae0813174244>
    <TaxCatchAllLabel xmlns="f6ca01e7-bd19-41f1-999c-e032ef5104c3" xsi:nil="true"/>
  </documentManagement>
</p:properties>
</file>

<file path=customXml/item2.xml><?xml version="1.0" encoding="utf-8"?>
<?mso-contentType ?>
<FormTemplates xmlns="http://schemas.microsoft.com/sharepoint/v3/contenttype/form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 - Suivi de projet" ma:contentTypeID="0x010100333226B5D6902549BFE4A72F45A4400B0100F8D0D497D662034FA73A58EC353987A7" ma:contentTypeVersion="100" ma:contentTypeDescription="Type de contenu - Documentation de suivi de projet" ma:contentTypeScope="" ma:versionID="3b598eda3cb7cd2044b222040c507793">
  <xsd:schema xmlns:xsd="http://www.w3.org/2001/XMLSchema" xmlns:xs="http://www.w3.org/2001/XMLSchema" xmlns:p="http://schemas.microsoft.com/office/2006/metadata/properties" xmlns:ns1="http://schemas.microsoft.com/sharepoint/v3" xmlns:ns2="f6ca01e7-bd19-41f1-999c-e032ef5104c3" xmlns:ns3="ca7a3878-21c3-4be9-8444-5569e6ec3b89" targetNamespace="http://schemas.microsoft.com/office/2006/metadata/properties" ma:root="true" ma:fieldsID="89c55d1eae64a364ba4f115c56b26fc8" ns1:_="" ns2:_="" ns3:_="">
    <xsd:import namespace="http://schemas.microsoft.com/sharepoint/v3"/>
    <xsd:import namespace="f6ca01e7-bd19-41f1-999c-e032ef5104c3"/>
    <xsd:import namespace="ca7a3878-21c3-4be9-8444-5569e6ec3b89"/>
    <xsd:element name="properties">
      <xsd:complexType>
        <xsd:sequence>
          <xsd:element name="documentManagement">
            <xsd:complexType>
              <xsd:all>
                <xsd:element ref="ns2:Référence_x0020_Documentaire" minOccurs="0"/>
                <xsd:element ref="ns2:Ticket_x0020_Changement" minOccurs="0"/>
                <xsd:element ref="ns2:Environnement" minOccurs="0"/>
                <xsd:element ref="ns2:Chantier" minOccurs="0"/>
                <xsd:element ref="ns2:Référence_x0020_Bon_x0020_de_x0020_Commande" minOccurs="0"/>
                <xsd:element ref="ns2:Durée_x0020_d_x0027_Utilité_x0020_Administrative_x0020__x0028_DUA_x0029_" minOccurs="0"/>
                <xsd:element ref="ns1:_ExtendedDescription" minOccurs="0"/>
                <xsd:element ref="ns2:CreateurAlfresco" minOccurs="0"/>
                <xsd:element ref="ns2:ModificateurAlfresco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2:SharedWithUsers" minOccurs="0"/>
                <xsd:element ref="ns2:SharedWithDetails" minOccurs="0"/>
                <xsd:element ref="ns2:l0a6b4600f484920bbceae0813174244" minOccurs="0"/>
                <xsd:element ref="ns2:b2804ef99be44b9e8166e80a6c2eb9f1" minOccurs="0"/>
                <xsd:element ref="ns2:eef0f6fc4ed046399a9d01fd3a7d6a6a" minOccurs="0"/>
                <xsd:element ref="ns2:p671c8df16a44846939d278d4958f62c" minOccurs="0"/>
                <xsd:element ref="ns2:b084a4cb34a444d7969136255594d2f3" minOccurs="0"/>
                <xsd:element ref="ns2:m9a76db3058146ae844db6599c9d7036" minOccurs="0"/>
                <xsd:element ref="ns2:mc4aa6e782e045f6bb87dab01c971b56" minOccurs="0"/>
                <xsd:element ref="ns2:TaxCatchAllLabel" minOccurs="0"/>
                <xsd:element ref="ns2:g30fb2d8061a4d40b63138f91c1a832e" minOccurs="0"/>
                <xsd:element ref="ns2:m312bc62cb0243b6a873cbbf4dace6b2" minOccurs="0"/>
                <xsd:element ref="ns2:f8b6baa267c0456bbf6a8d18c49a130b" minOccurs="0"/>
                <xsd:element ref="ns3:lcf76f155ced4ddcb4097134ff3c332f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ExtendedDescription" ma:index="18" nillable="true" ma:displayName="Description" ma:internalName="_ExtendedDescription">
      <xsd:simpleType>
        <xsd:restriction base="dms:Note">
          <xsd:maxLength value="255"/>
        </xsd:restriction>
      </xsd:simpleType>
    </xsd:element>
    <xsd:element name="_ip_UnifiedCompliancePolicyProperties" ma:index="54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55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a01e7-bd19-41f1-999c-e032ef5104c3" elementFormDefault="qualified">
    <xsd:import namespace="http://schemas.microsoft.com/office/2006/documentManagement/types"/>
    <xsd:import namespace="http://schemas.microsoft.com/office/infopath/2007/PartnerControls"/>
    <xsd:element name="Référence_x0020_Documentaire" ma:index="7" nillable="true" ma:displayName="Référence Documentaire" ma:default="" ma:internalName="R_x00e9_f_x00e9_rence_x0020_Documentaire">
      <xsd:simpleType>
        <xsd:restriction base="dms:Text">
          <xsd:maxLength value="255"/>
        </xsd:restriction>
      </xsd:simpleType>
    </xsd:element>
    <xsd:element name="Ticket_x0020_Changement" ma:index="8" nillable="true" ma:displayName="Ticket Changement" ma:default="" ma:internalName="Ticket_x0020_Changement">
      <xsd:simpleType>
        <xsd:restriction base="dms:Text">
          <xsd:maxLength value="255"/>
        </xsd:restriction>
      </xsd:simpleType>
    </xsd:element>
    <xsd:element name="Environnement" ma:index="9" nillable="true" ma:displayName="Environnement" ma:default="" ma:internalName="Environnement">
      <xsd:simpleType>
        <xsd:restriction base="dms:Text">
          <xsd:maxLength value="255"/>
        </xsd:restriction>
      </xsd:simpleType>
    </xsd:element>
    <xsd:element name="Chantier" ma:index="11" nillable="true" ma:displayName="Chantier" ma:default="" ma:internalName="Chantier">
      <xsd:simpleType>
        <xsd:restriction base="dms:Text">
          <xsd:maxLength value="255"/>
        </xsd:restriction>
      </xsd:simpleType>
    </xsd:element>
    <xsd:element name="Référence_x0020_Bon_x0020_de_x0020_Commande" ma:index="13" nillable="true" ma:displayName="Référence Bon de Commande" ma:indexed="true" ma:internalName="R_x00e9_f_x00e9_rence_x0020_Bon_x0020_de_x0020_Commande">
      <xsd:simpleType>
        <xsd:restriction base="dms:Text">
          <xsd:maxLength value="255"/>
        </xsd:restriction>
      </xsd:simpleType>
    </xsd:element>
    <xsd:element name="Durée_x0020_d_x0027_Utilité_x0020_Administrative_x0020__x0028_DUA_x0029_" ma:index="17" nillable="true" ma:displayName="Durée d'Utilité Administrative (DUA)" ma:internalName="Dur_x00e9_e_x0020_d_x0027_Utilit_x00e9__x0020_Administrative_x0020__x0028_DUA_x0029_" ma:percentage="FALSE">
      <xsd:simpleType>
        <xsd:restriction base="dms:Number"/>
      </xsd:simpleType>
    </xsd:element>
    <xsd:element name="CreateurAlfresco" ma:index="19" nillable="true" ma:displayName="CreateurAlfresco" ma:default="" ma:internalName="CreateurAlfresco">
      <xsd:simpleType>
        <xsd:restriction base="dms:Text">
          <xsd:maxLength value="255"/>
        </xsd:restriction>
      </xsd:simpleType>
    </xsd:element>
    <xsd:element name="ModificateurAlfresco" ma:index="20" nillable="true" ma:displayName="ModificateurAlfresco" ma:default="" ma:internalName="ModificateurAlfresco">
      <xsd:simpleType>
        <xsd:restriction base="dms:Text">
          <xsd:maxLength value="255"/>
        </xsd:restriction>
      </xsd:simpleType>
    </xsd:element>
    <xsd:element name="TaxCatchAll" ma:index="21" nillable="true" ma:displayName="Taxonomy Catch All Column" ma:hidden="true" ma:list="{61f3ec5f-5a67-40e0-b5e0-e23b6b588f8b}" ma:internalName="TaxCatchAll" ma:readOnly="false" ma:showField="CatchAllData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3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l0a6b4600f484920bbceae0813174244" ma:index="42" nillable="true" ma:taxonomy="true" ma:internalName="l0a6b4600f484920bbceae0813174244" ma:taxonomyFieldName="Prestataire_x0028_s_x0029_" ma:displayName="Prestataire(s)" ma:readOnly="false" ma:fieldId="{50a6b460-0f48-4920-bbce-ae0813174244}" ma:taxonomyMulti="true" ma:sspId="c4480557-28ee-4200-b705-f4b4ceb9c11a" ma:termSetId="46ab08c7-aeb3-4684-9e81-fb4503d52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2804ef99be44b9e8166e80a6c2eb9f1" ma:index="43" nillable="true" ma:taxonomy="true" ma:internalName="b2804ef99be44b9e8166e80a6c2eb9f1" ma:taxonomyFieldName="Statut_x0020_du_x0020_document" ma:displayName="Statut du document" ma:readOnly="false" ma:default="" ma:fieldId="{b2804ef9-9be4-4b9e-8166-e80a6c2eb9f1}" ma:sspId="c4480557-28ee-4200-b705-f4b4ceb9c11a" ma:termSetId="57d84b5c-8637-4a53-9541-e98f138eeb7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ef0f6fc4ed046399a9d01fd3a7d6a6a" ma:index="44" nillable="true" ma:taxonomy="true" ma:internalName="eef0f6fc4ed046399a9d01fd3a7d6a6a" ma:taxonomyFieldName="Sort_x0020_Final_x0020__x0028_Archivage_x0029_1" ma:displayName="Sort Final (Archivage)" ma:indexed="true" ma:readOnly="false" ma:fieldId="{eef0f6fc-4ed0-4639-9a9d-01fd3a7d6a6a}" ma:sspId="c4480557-28ee-4200-b705-f4b4ceb9c11a" ma:termSetId="894a0867-9216-43ab-99c5-e7b2cbb034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671c8df16a44846939d278d4958f62c" ma:index="45" nillable="true" ma:taxonomy="true" ma:internalName="p671c8df16a44846939d278d4958f62c" ma:taxonomyFieldName="Direction_x0020__x002F__x0020_Service" ma:displayName="Direction / Service" ma:readOnly="false" ma:fieldId="{9671c8df-16a4-4846-939d-278d4958f62c}" ma:taxonomyMulti="true" ma:sspId="c4480557-28ee-4200-b705-f4b4ceb9c11a" ma:termSetId="06452e41-1966-4633-9fe1-38f9847c7dc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084a4cb34a444d7969136255594d2f3" ma:index="46" nillable="true" ma:taxonomy="true" ma:internalName="b084a4cb34a444d7969136255594d2f3" ma:taxonomyFieldName="Type_x0020_de_x0020_document_x0020_ANS" ma:displayName="Type de document ANS" ma:indexed="true" ma:readOnly="false" ma:default="" ma:fieldId="{b084a4cb-34a4-44d7-9691-36255594d2f3}" ma:sspId="c4480557-28ee-4200-b705-f4b4ceb9c11a" ma:termSetId="1275da89-553e-403a-abbb-5d47ef28975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9a76db3058146ae844db6599c9d7036" ma:index="47" nillable="true" ma:taxonomy="true" ma:internalName="m9a76db3058146ae844db6599c9d7036" ma:taxonomyFieldName="Classification" ma:displayName="Classification" ma:readOnly="false" ma:fieldId="{69a76db3-0581-46ae-844d-b6599c9d7036}" ma:sspId="c4480557-28ee-4200-b705-f4b4ceb9c11a" ma:termSetId="8feb0b63-8672-4f69-8e69-5df4ee99fa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c4aa6e782e045f6bb87dab01c971b56" ma:index="48" nillable="true" ma:taxonomy="true" ma:internalName="mc4aa6e782e045f6bb87dab01c971b56" ma:taxonomyFieldName="Version_x0020_Applicative" ma:displayName="Version Applicative" ma:readOnly="false" ma:default="" ma:fieldId="{6c4aa6e7-82e0-45f6-bb87-dab01c971b56}" ma:taxonomyMulti="true" ma:sspId="c4480557-28ee-4200-b705-f4b4ceb9c11a" ma:termSetId="3d1661bf-2cce-4a88-b69a-0a25d82a555a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Label" ma:index="49" nillable="true" ma:displayName="Taxonomy Catch All Column1" ma:hidden="true" ma:list="{61f3ec5f-5a67-40e0-b5e0-e23b6b588f8b}" ma:internalName="TaxCatchAllLabel" ma:readOnly="false" ma:showField="CatchAllDataLabel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30fb2d8061a4d40b63138f91c1a832e" ma:index="50" nillable="true" ma:taxonomy="true" ma:internalName="g30fb2d8061a4d40b63138f91c1a832e" ma:taxonomyFieldName="March_x00e9_" ma:displayName="Marché" ma:readOnly="false" ma:fieldId="{030fb2d8-061a-4d40-b631-38f91c1a832e}" ma:sspId="c4480557-28ee-4200-b705-f4b4ceb9c11a" ma:termSetId="e41f313d-41ce-4da8-b34e-2b84036422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312bc62cb0243b6a873cbbf4dace6b2" ma:index="51" nillable="true" ma:taxonomy="true" ma:internalName="m312bc62cb0243b6a873cbbf4dace6b2" ma:taxonomyFieldName="Projet" ma:displayName="Projet" ma:readOnly="false" ma:fieldId="{6312bc62-cb02-43b6-a873-cbbf4dace6b2}" ma:sspId="c4480557-28ee-4200-b705-f4b4ceb9c11a" ma:termSetId="207e172a-6847-42a8-b45e-d0bbb1e2340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8b6baa267c0456bbf6a8d18c49a130b" ma:index="52" nillable="true" ma:taxonomy="true" ma:internalName="f8b6baa267c0456bbf6a8d18c49a130b" ma:taxonomyFieldName="Cat_x00e9_gorie_x0020_Documentaire" ma:displayName="Catégorie Documentaire" ma:readOnly="false" ma:fieldId="{f8b6baa2-67c0-456b-bf6a-8d18c49a130b}" ma:sspId="c4480557-28ee-4200-b705-f4b4ceb9c11a" ma:termSetId="5548a444-67a9-4fed-ab61-d9aae03cf8e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7a3878-21c3-4be9-8444-5569e6ec3b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3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3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3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3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53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5619EE-7836-4312-8C63-9ABA4A894937}">
  <ds:schemaRefs>
    <ds:schemaRef ds:uri="6d5ca219-8f4c-4f52-bfc8-1c44b5ae839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F1533E3-FC7D-406A-A9DD-255EF8935462}"/>
</file>

<file path=customXml/itemProps3.xml><?xml version="1.0" encoding="utf-8"?>
<ds:datastoreItem xmlns:ds="http://schemas.openxmlformats.org/officeDocument/2006/customXml" ds:itemID="{CEB3450D-587C-4AC9-927C-23F8FDE13782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Personnalisé</PresentationFormat>
  <Slides>3</Slides>
  <Notes>3</Notes>
  <HiddenSlides>0</HiddenSlide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Simple Light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revision>8</cp:revision>
  <dcterms:modified xsi:type="dcterms:W3CDTF">2025-01-07T19:28:33Z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0x010100333226B5D6902549BFE4A72F45A4400B0100F8D0D497D662034FA73A58EC353987A7</vt:lpwstr>
  </property>
  <property fmtid="{D5CDD505-2E9C-101B-9397-08002B2CF9AE}" pid="3" name="xd_ProgID">
    <vt:lpwstr/>
  </property>
  <property fmtid="{D5CDD505-2E9C-101B-9397-08002B2CF9AE}" pid="4" name="ComplianceAssetId">
    <vt:lpwstr/>
  </property>
  <property fmtid="{D5CDD505-2E9C-101B-9397-08002B2CF9AE}" pid="5" name="TemplateUrl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xd_Signature">
    <vt:bool>false</vt:bool>
  </property>
  <property fmtid="{D5CDD505-2E9C-101B-9397-08002B2CF9AE}" pid="9" name="Order">
    <vt:r8>2400</vt:r8>
  </property>
  <property fmtid="{D5CDD505-2E9C-101B-9397-08002B2CF9AE}" pid="10" name="MediaServiceImageTags">
    <vt:lpwstr/>
  </property>
</Properties>
</file>