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9" r:id="rId4"/>
    <p:sldMasterId id="2147483710" r:id="rId5"/>
    <p:sldMasterId id="2147483726" r:id="rId6"/>
  </p:sldMasterIdLst>
  <p:notesMasterIdLst>
    <p:notesMasterId r:id="rId17"/>
  </p:notesMasterIdLst>
  <p:handoutMasterIdLst>
    <p:handoutMasterId r:id="rId18"/>
  </p:handoutMasterIdLst>
  <p:sldIdLst>
    <p:sldId id="271" r:id="rId7"/>
    <p:sldId id="309" r:id="rId8"/>
    <p:sldId id="313" r:id="rId9"/>
    <p:sldId id="310" r:id="rId10"/>
    <p:sldId id="316" r:id="rId11"/>
    <p:sldId id="315" r:id="rId12"/>
    <p:sldId id="852" r:id="rId13"/>
    <p:sldId id="853" r:id="rId14"/>
    <p:sldId id="851" r:id="rId15"/>
    <p:sldId id="261" r:id="rId16"/>
  </p:sldIdLst>
  <p:sldSz cx="9144000" cy="5143500" type="screen16x9"/>
  <p:notesSz cx="6799263" cy="9929813"/>
  <p:custDataLst>
    <p:tags r:id="rId19"/>
  </p:custDataLst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Geneva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Geneva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Geneva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Geneva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Geneva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Geneva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Geneva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Geneva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Geneva" charset="-128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+ Rapport" id="{CD8EA14F-1B07-417F-BEF8-92869C3E0431}">
          <p14:sldIdLst>
            <p14:sldId id="271"/>
            <p14:sldId id="309"/>
            <p14:sldId id="313"/>
            <p14:sldId id="310"/>
            <p14:sldId id="316"/>
            <p14:sldId id="315"/>
            <p14:sldId id="852"/>
            <p14:sldId id="853"/>
            <p14:sldId id="851"/>
            <p14:sldId id="26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2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C9BAD39-524F-9AE5-6837-98CB558A8013}" name="JOUVET Eléonore" initials="JE" userId="S::eleonore.jouvet@wavestone.com::c8aeb4ee-4c90-4a44-aca7-d96e7a4cfff6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ONIN Cassandre" initials="GC" lastIdx="5" clrIdx="0">
    <p:extLst>
      <p:ext uri="{19B8F6BF-5375-455C-9EA6-DF929625EA0E}">
        <p15:presenceInfo xmlns:p15="http://schemas.microsoft.com/office/powerpoint/2012/main" userId="S::cassandre.gonin@wavestone.com::f0e05665-e0d0-464d-8a36-7e489b81fa5f" providerId="AD"/>
      </p:ext>
    </p:extLst>
  </p:cmAuthor>
  <p:cmAuthor id="2" name="JOUVET Eléonore" initials="JE" lastIdx="12" clrIdx="1">
    <p:extLst>
      <p:ext uri="{19B8F6BF-5375-455C-9EA6-DF929625EA0E}">
        <p15:presenceInfo xmlns:p15="http://schemas.microsoft.com/office/powerpoint/2012/main" userId="S::eleonore.jouvet@wavestone.com::c8aeb4ee-4c90-4a44-aca7-d96e7a4cfff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4C96"/>
    <a:srgbClr val="FF9900"/>
    <a:srgbClr val="EB5B65"/>
    <a:srgbClr val="FF5B5B"/>
    <a:srgbClr val="F28DBC"/>
    <a:srgbClr val="DAADCE"/>
    <a:srgbClr val="F8EEF5"/>
    <a:srgbClr val="6F85A1"/>
    <a:srgbClr val="E9EEF5"/>
    <a:srgbClr val="E9419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2D1C1EF-D65B-4E9F-93FA-98AF8840F9FD}" v="1" dt="2025-02-25T16:40:39.139"/>
    <p1510:client id="{4E846B90-629F-4B8E-8FE8-B92B352915EA}" v="7" dt="2025-02-25T17:01:49.707"/>
    <p1510:client id="{519CF138-9BE2-4F2D-A749-EC95077B89FA}" v="1" dt="2025-02-25T17:02:16.20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1620"/>
        <p:guide pos="2880"/>
      </p:guideLst>
    </p:cSldViewPr>
  </p:slide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3128"/>
        <p:guide pos="214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handoutMaster" Target="handoutMasters/handoutMaster1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notesMaster" Target="notesMasters/notesMaster1.xml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tags" Target="tags/tag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viewProps" Target="viewProps.xml"/><Relationship Id="rId27" Type="http://schemas.microsoft.com/office/2018/10/relationships/authors" Target="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UVET Eléonore" userId="S::eleonore.jouvet@wavestone.com::c8aeb4ee-4c90-4a44-aca7-d96e7a4cfff6" providerId="AD" clId="Web-{7DAB0E72-8058-A6CA-5B39-F6BFBB24293A}"/>
    <pc:docChg chg="mod modSld">
      <pc:chgData name="JOUVET Eléonore" userId="S::eleonore.jouvet@wavestone.com::c8aeb4ee-4c90-4a44-aca7-d96e7a4cfff6" providerId="AD" clId="Web-{7DAB0E72-8058-A6CA-5B39-F6BFBB24293A}" dt="2021-12-17T13:16:58.940" v="9"/>
      <pc:docMkLst>
        <pc:docMk/>
      </pc:docMkLst>
      <pc:sldChg chg="modSp addCm modCm">
        <pc:chgData name="JOUVET Eléonore" userId="S::eleonore.jouvet@wavestone.com::c8aeb4ee-4c90-4a44-aca7-d96e7a4cfff6" providerId="AD" clId="Web-{7DAB0E72-8058-A6CA-5B39-F6BFBB24293A}" dt="2021-12-17T13:16:58.940" v="9"/>
        <pc:sldMkLst>
          <pc:docMk/>
          <pc:sldMk cId="3626741767" sldId="305"/>
        </pc:sldMkLst>
      </pc:sldChg>
    </pc:docChg>
  </pc:docChgLst>
  <pc:docChgLst>
    <pc:chgData name="GONIN Cassandre" userId="f0e05665-e0d0-464d-8a36-7e489b81fa5f" providerId="ADAL" clId="{EF5E53E6-02DE-4E1C-B267-E19F4E76C29F}"/>
    <pc:docChg chg="custSel addSld delSld modSld modSection">
      <pc:chgData name="GONIN Cassandre" userId="f0e05665-e0d0-464d-8a36-7e489b81fa5f" providerId="ADAL" clId="{EF5E53E6-02DE-4E1C-B267-E19F4E76C29F}" dt="2022-03-23T13:56:50.579" v="148" actId="47"/>
      <pc:docMkLst>
        <pc:docMk/>
      </pc:docMkLst>
      <pc:sldChg chg="del">
        <pc:chgData name="GONIN Cassandre" userId="f0e05665-e0d0-464d-8a36-7e489b81fa5f" providerId="ADAL" clId="{EF5E53E6-02DE-4E1C-B267-E19F4E76C29F}" dt="2022-03-23T13:56:49.312" v="146" actId="47"/>
        <pc:sldMkLst>
          <pc:docMk/>
          <pc:sldMk cId="1356624959" sldId="848"/>
        </pc:sldMkLst>
      </pc:sldChg>
      <pc:sldChg chg="del">
        <pc:chgData name="GONIN Cassandre" userId="f0e05665-e0d0-464d-8a36-7e489b81fa5f" providerId="ADAL" clId="{EF5E53E6-02DE-4E1C-B267-E19F4E76C29F}" dt="2022-03-23T13:56:50.013" v="147" actId="47"/>
        <pc:sldMkLst>
          <pc:docMk/>
          <pc:sldMk cId="1143290929" sldId="849"/>
        </pc:sldMkLst>
      </pc:sldChg>
      <pc:sldChg chg="del">
        <pc:chgData name="GONIN Cassandre" userId="f0e05665-e0d0-464d-8a36-7e489b81fa5f" providerId="ADAL" clId="{EF5E53E6-02DE-4E1C-B267-E19F4E76C29F}" dt="2022-03-23T13:56:50.579" v="148" actId="47"/>
        <pc:sldMkLst>
          <pc:docMk/>
          <pc:sldMk cId="1823164347" sldId="850"/>
        </pc:sldMkLst>
      </pc:sldChg>
      <pc:sldChg chg="addSp delSp modSp mod">
        <pc:chgData name="GONIN Cassandre" userId="f0e05665-e0d0-464d-8a36-7e489b81fa5f" providerId="ADAL" clId="{EF5E53E6-02DE-4E1C-B267-E19F4E76C29F}" dt="2022-03-22T15:44:17.707" v="142" actId="20577"/>
        <pc:sldMkLst>
          <pc:docMk/>
          <pc:sldMk cId="4208096778" sldId="851"/>
        </pc:sldMkLst>
      </pc:sldChg>
      <pc:sldChg chg="add del">
        <pc:chgData name="GONIN Cassandre" userId="f0e05665-e0d0-464d-8a36-7e489b81fa5f" providerId="ADAL" clId="{EF5E53E6-02DE-4E1C-B267-E19F4E76C29F}" dt="2022-03-23T13:56:42.819" v="144"/>
        <pc:sldMkLst>
          <pc:docMk/>
          <pc:sldMk cId="878075096" sldId="852"/>
        </pc:sldMkLst>
      </pc:sldChg>
      <pc:sldChg chg="add">
        <pc:chgData name="GONIN Cassandre" userId="f0e05665-e0d0-464d-8a36-7e489b81fa5f" providerId="ADAL" clId="{EF5E53E6-02DE-4E1C-B267-E19F4E76C29F}" dt="2022-03-23T13:56:47.619" v="145"/>
        <pc:sldMkLst>
          <pc:docMk/>
          <pc:sldMk cId="2174961584" sldId="852"/>
        </pc:sldMkLst>
      </pc:sldChg>
      <pc:sldChg chg="add">
        <pc:chgData name="GONIN Cassandre" userId="f0e05665-e0d0-464d-8a36-7e489b81fa5f" providerId="ADAL" clId="{EF5E53E6-02DE-4E1C-B267-E19F4E76C29F}" dt="2022-03-23T13:56:47.619" v="145"/>
        <pc:sldMkLst>
          <pc:docMk/>
          <pc:sldMk cId="615314470" sldId="853"/>
        </pc:sldMkLst>
      </pc:sldChg>
      <pc:sldChg chg="add del">
        <pc:chgData name="GONIN Cassandre" userId="f0e05665-e0d0-464d-8a36-7e489b81fa5f" providerId="ADAL" clId="{EF5E53E6-02DE-4E1C-B267-E19F4E76C29F}" dt="2022-03-23T13:56:42.819" v="144"/>
        <pc:sldMkLst>
          <pc:docMk/>
          <pc:sldMk cId="3807184363" sldId="853"/>
        </pc:sldMkLst>
      </pc:sldChg>
    </pc:docChg>
  </pc:docChgLst>
  <pc:docChgLst>
    <pc:chgData name="MENNITI Aléna" userId="72e44f6b-615b-439d-a8f8-2736a446cd7f" providerId="ADAL" clId="{740D0768-73E9-42BE-A09B-EADD8778576B}"/>
    <pc:docChg chg="undo custSel modSld modMainMaster">
      <pc:chgData name="MENNITI Aléna" userId="72e44f6b-615b-439d-a8f8-2736a446cd7f" providerId="ADAL" clId="{740D0768-73E9-42BE-A09B-EADD8778576B}" dt="2022-02-01T14:10:05.036" v="35" actId="478"/>
      <pc:docMkLst>
        <pc:docMk/>
      </pc:docMkLst>
      <pc:sldChg chg="addSp delSp modSp mod">
        <pc:chgData name="MENNITI Aléna" userId="72e44f6b-615b-439d-a8f8-2736a446cd7f" providerId="ADAL" clId="{740D0768-73E9-42BE-A09B-EADD8778576B}" dt="2022-02-01T14:06:17.874" v="29" actId="478"/>
        <pc:sldMkLst>
          <pc:docMk/>
          <pc:sldMk cId="2726957140" sldId="261"/>
        </pc:sldMkLst>
      </pc:sldChg>
      <pc:sldChg chg="addSp delSp modSp mod">
        <pc:chgData name="MENNITI Aléna" userId="72e44f6b-615b-439d-a8f8-2736a446cd7f" providerId="ADAL" clId="{740D0768-73E9-42BE-A09B-EADD8778576B}" dt="2022-02-01T14:10:05.036" v="35" actId="478"/>
        <pc:sldMkLst>
          <pc:docMk/>
          <pc:sldMk cId="859630719" sldId="271"/>
        </pc:sldMkLst>
      </pc:sldChg>
      <pc:sldChg chg="addSp delSp modSp mod">
        <pc:chgData name="MENNITI Aléna" userId="72e44f6b-615b-439d-a8f8-2736a446cd7f" providerId="ADAL" clId="{740D0768-73E9-42BE-A09B-EADD8778576B}" dt="2022-02-01T14:05:56.353" v="26" actId="478"/>
        <pc:sldMkLst>
          <pc:docMk/>
          <pc:sldMk cId="1017197396" sldId="285"/>
        </pc:sldMkLst>
      </pc:sldChg>
      <pc:sldChg chg="addSp delSp modSp mod modClrScheme chgLayout">
        <pc:chgData name="MENNITI Aléna" userId="72e44f6b-615b-439d-a8f8-2736a446cd7f" providerId="ADAL" clId="{740D0768-73E9-42BE-A09B-EADD8778576B}" dt="2022-02-01T13:47:44.151" v="13" actId="700"/>
        <pc:sldMkLst>
          <pc:docMk/>
          <pc:sldMk cId="391408660" sldId="288"/>
        </pc:sldMkLst>
      </pc:sldChg>
      <pc:sldChg chg="addSp delSp modSp mod">
        <pc:chgData name="MENNITI Aléna" userId="72e44f6b-615b-439d-a8f8-2736a446cd7f" providerId="ADAL" clId="{740D0768-73E9-42BE-A09B-EADD8778576B}" dt="2022-02-01T14:05:59.209" v="27" actId="478"/>
        <pc:sldMkLst>
          <pc:docMk/>
          <pc:sldMk cId="1739820453" sldId="304"/>
        </pc:sldMkLst>
      </pc:sldChg>
      <pc:sldChg chg="addSp delSp modSp mod">
        <pc:chgData name="MENNITI Aléna" userId="72e44f6b-615b-439d-a8f8-2736a446cd7f" providerId="ADAL" clId="{740D0768-73E9-42BE-A09B-EADD8778576B}" dt="2022-02-01T14:06:13.060" v="28" actId="478"/>
        <pc:sldMkLst>
          <pc:docMk/>
          <pc:sldMk cId="2434081394" sldId="308"/>
        </pc:sldMkLst>
      </pc:sldChg>
      <pc:sldMasterChg chg="modSldLayout">
        <pc:chgData name="MENNITI Aléna" userId="72e44f6b-615b-439d-a8f8-2736a446cd7f" providerId="ADAL" clId="{740D0768-73E9-42BE-A09B-EADD8778576B}" dt="2022-02-01T14:09:56.315" v="34" actId="1076"/>
        <pc:sldMasterMkLst>
          <pc:docMk/>
          <pc:sldMasterMk cId="2514093045" sldId="2147483699"/>
        </pc:sldMasterMkLst>
        <pc:sldLayoutChg chg="addSp modSp mod">
          <pc:chgData name="MENNITI Aléna" userId="72e44f6b-615b-439d-a8f8-2736a446cd7f" providerId="ADAL" clId="{740D0768-73E9-42BE-A09B-EADD8778576B}" dt="2022-02-01T14:05:45.398" v="25" actId="1076"/>
          <pc:sldLayoutMkLst>
            <pc:docMk/>
            <pc:sldMasterMk cId="2514093045" sldId="2147483699"/>
            <pc:sldLayoutMk cId="763617889" sldId="2147483701"/>
          </pc:sldLayoutMkLst>
        </pc:sldLayoutChg>
        <pc:sldLayoutChg chg="addSp modSp mod">
          <pc:chgData name="MENNITI Aléna" userId="72e44f6b-615b-439d-a8f8-2736a446cd7f" providerId="ADAL" clId="{740D0768-73E9-42BE-A09B-EADD8778576B}" dt="2022-02-01T14:05:39.477" v="24" actId="1076"/>
          <pc:sldLayoutMkLst>
            <pc:docMk/>
            <pc:sldMasterMk cId="2514093045" sldId="2147483699"/>
            <pc:sldLayoutMk cId="1632525279" sldId="2147483702"/>
          </pc:sldLayoutMkLst>
        </pc:sldLayoutChg>
        <pc:sldLayoutChg chg="addSp delSp mod">
          <pc:chgData name="MENNITI Aléna" userId="72e44f6b-615b-439d-a8f8-2736a446cd7f" providerId="ADAL" clId="{740D0768-73E9-42BE-A09B-EADD8778576B}" dt="2022-02-01T13:48:26.133" v="14" actId="478"/>
          <pc:sldLayoutMkLst>
            <pc:docMk/>
            <pc:sldMasterMk cId="2514093045" sldId="2147483699"/>
            <pc:sldLayoutMk cId="1953112936" sldId="2147483704"/>
          </pc:sldLayoutMkLst>
        </pc:sldLayoutChg>
        <pc:sldLayoutChg chg="addSp modSp mod">
          <pc:chgData name="MENNITI Aléna" userId="72e44f6b-615b-439d-a8f8-2736a446cd7f" providerId="ADAL" clId="{740D0768-73E9-42BE-A09B-EADD8778576B}" dt="2022-02-01T14:06:41.366" v="31" actId="1076"/>
          <pc:sldLayoutMkLst>
            <pc:docMk/>
            <pc:sldMasterMk cId="2514093045" sldId="2147483699"/>
            <pc:sldLayoutMk cId="3937838594" sldId="2147483708"/>
          </pc:sldLayoutMkLst>
        </pc:sldLayoutChg>
        <pc:sldLayoutChg chg="addSp delSp modSp mod">
          <pc:chgData name="MENNITI Aléna" userId="72e44f6b-615b-439d-a8f8-2736a446cd7f" providerId="ADAL" clId="{740D0768-73E9-42BE-A09B-EADD8778576B}" dt="2022-02-01T14:09:56.315" v="34" actId="1076"/>
          <pc:sldLayoutMkLst>
            <pc:docMk/>
            <pc:sldMasterMk cId="2514093045" sldId="2147483699"/>
            <pc:sldLayoutMk cId="3674267367" sldId="2147483709"/>
          </pc:sldLayoutMkLst>
        </pc:sldLayoutChg>
      </pc:sldMasterChg>
    </pc:docChg>
  </pc:docChgLst>
  <pc:docChgLst>
    <pc:chgData name="MENNITI Aléna" userId="72e44f6b-615b-439d-a8f8-2736a446cd7f" providerId="ADAL" clId="{E80A5FF6-EB6D-4D05-8238-49A7F9CAE21F}"/>
    <pc:docChg chg="custSel modSld">
      <pc:chgData name="MENNITI Aléna" userId="72e44f6b-615b-439d-a8f8-2736a446cd7f" providerId="ADAL" clId="{E80A5FF6-EB6D-4D05-8238-49A7F9CAE21F}" dt="2022-01-10T10:46:27.468" v="145" actId="20577"/>
      <pc:docMkLst>
        <pc:docMk/>
      </pc:docMkLst>
      <pc:sldChg chg="modSp mod">
        <pc:chgData name="MENNITI Aléna" userId="72e44f6b-615b-439d-a8f8-2736a446cd7f" providerId="ADAL" clId="{E80A5FF6-EB6D-4D05-8238-49A7F9CAE21F}" dt="2022-01-10T10:46:27.468" v="145" actId="20577"/>
        <pc:sldMkLst>
          <pc:docMk/>
          <pc:sldMk cId="2130460893" sldId="278"/>
        </pc:sldMkLst>
      </pc:sldChg>
      <pc:sldChg chg="modNotesTx">
        <pc:chgData name="MENNITI Aléna" userId="72e44f6b-615b-439d-a8f8-2736a446cd7f" providerId="ADAL" clId="{E80A5FF6-EB6D-4D05-8238-49A7F9CAE21F}" dt="2022-01-07T14:59:49.867" v="1" actId="20577"/>
        <pc:sldMkLst>
          <pc:docMk/>
          <pc:sldMk cId="391408660" sldId="288"/>
        </pc:sldMkLst>
      </pc:sldChg>
      <pc:sldChg chg="delCm">
        <pc:chgData name="MENNITI Aléna" userId="72e44f6b-615b-439d-a8f8-2736a446cd7f" providerId="ADAL" clId="{E80A5FF6-EB6D-4D05-8238-49A7F9CAE21F}" dt="2022-01-07T14:58:01.750" v="0"/>
        <pc:sldMkLst>
          <pc:docMk/>
          <pc:sldMk cId="3626741767" sldId="305"/>
        </pc:sldMkLst>
      </pc:sldChg>
    </pc:docChg>
  </pc:docChgLst>
  <pc:docChgLst>
    <pc:chgData name="JOUVET Eléonore" userId="S::eleonore.jouvet@wavestone.com::c8aeb4ee-4c90-4a44-aca7-d96e7a4cfff6" providerId="AD" clId="Web-{2C952E1E-81CE-6459-BE8A-4ED216C70574}"/>
    <pc:docChg chg="modSld">
      <pc:chgData name="JOUVET Eléonore" userId="S::eleonore.jouvet@wavestone.com::c8aeb4ee-4c90-4a44-aca7-d96e7a4cfff6" providerId="AD" clId="Web-{2C952E1E-81CE-6459-BE8A-4ED216C70574}" dt="2022-05-02T07:44:16.667" v="165" actId="20577"/>
      <pc:docMkLst>
        <pc:docMk/>
      </pc:docMkLst>
      <pc:sldChg chg="modSp">
        <pc:chgData name="JOUVET Eléonore" userId="S::eleonore.jouvet@wavestone.com::c8aeb4ee-4c90-4a44-aca7-d96e7a4cfff6" providerId="AD" clId="Web-{2C952E1E-81CE-6459-BE8A-4ED216C70574}" dt="2022-05-02T07:44:16.667" v="165" actId="20577"/>
        <pc:sldMkLst>
          <pc:docMk/>
          <pc:sldMk cId="4208096778" sldId="851"/>
        </pc:sldMkLst>
      </pc:sldChg>
    </pc:docChg>
  </pc:docChgLst>
  <pc:docChgLst>
    <pc:chgData name="GONIN Cassandre" userId="f0e05665-e0d0-464d-8a36-7e489b81fa5f" providerId="ADAL" clId="{D2B7A70F-681D-487D-9D0C-60017E331FA9}"/>
    <pc:docChg chg="custSel modSld">
      <pc:chgData name="GONIN Cassandre" userId="f0e05665-e0d0-464d-8a36-7e489b81fa5f" providerId="ADAL" clId="{D2B7A70F-681D-487D-9D0C-60017E331FA9}" dt="2022-04-29T06:44:02.938" v="9" actId="478"/>
      <pc:docMkLst>
        <pc:docMk/>
      </pc:docMkLst>
      <pc:sldChg chg="modSp mod">
        <pc:chgData name="GONIN Cassandre" userId="f0e05665-e0d0-464d-8a36-7e489b81fa5f" providerId="ADAL" clId="{D2B7A70F-681D-487D-9D0C-60017E331FA9}" dt="2022-04-29T06:43:30.438" v="1" actId="13926"/>
        <pc:sldMkLst>
          <pc:docMk/>
          <pc:sldMk cId="613407321" sldId="296"/>
        </pc:sldMkLst>
      </pc:sldChg>
      <pc:sldChg chg="modSp mod">
        <pc:chgData name="GONIN Cassandre" userId="f0e05665-e0d0-464d-8a36-7e489b81fa5f" providerId="ADAL" clId="{D2B7A70F-681D-487D-9D0C-60017E331FA9}" dt="2022-04-29T06:43:23.912" v="0" actId="13926"/>
        <pc:sldMkLst>
          <pc:docMk/>
          <pc:sldMk cId="201568077" sldId="309"/>
        </pc:sldMkLst>
      </pc:sldChg>
      <pc:sldChg chg="delSp modSp mod">
        <pc:chgData name="GONIN Cassandre" userId="f0e05665-e0d0-464d-8a36-7e489b81fa5f" providerId="ADAL" clId="{D2B7A70F-681D-487D-9D0C-60017E331FA9}" dt="2022-04-29T06:43:57.736" v="7" actId="478"/>
        <pc:sldMkLst>
          <pc:docMk/>
          <pc:sldMk cId="4208096778" sldId="851"/>
        </pc:sldMkLst>
      </pc:sldChg>
      <pc:sldChg chg="delSp modSp mod">
        <pc:chgData name="GONIN Cassandre" userId="f0e05665-e0d0-464d-8a36-7e489b81fa5f" providerId="ADAL" clId="{D2B7A70F-681D-487D-9D0C-60017E331FA9}" dt="2022-04-29T06:44:02.938" v="9" actId="478"/>
        <pc:sldMkLst>
          <pc:docMk/>
          <pc:sldMk cId="2174961584" sldId="852"/>
        </pc:sldMkLst>
      </pc:sldChg>
      <pc:sldChg chg="delSp modSp mod">
        <pc:chgData name="GONIN Cassandre" userId="f0e05665-e0d0-464d-8a36-7e489b81fa5f" providerId="ADAL" clId="{D2B7A70F-681D-487D-9D0C-60017E331FA9}" dt="2022-04-29T06:44:00.308" v="8" actId="478"/>
        <pc:sldMkLst>
          <pc:docMk/>
          <pc:sldMk cId="615314470" sldId="853"/>
        </pc:sldMkLst>
      </pc:sldChg>
    </pc:docChg>
  </pc:docChgLst>
  <pc:docChgLst>
    <pc:chgData name="GONIN Cassandre" userId="S::cassandre.gonin@wavestone.com::f0e05665-e0d0-464d-8a36-7e489b81fa5f" providerId="AD" clId="Web-{4C44F7B3-945B-51CD-507E-439745DE267B}"/>
    <pc:docChg chg="modSld">
      <pc:chgData name="GONIN Cassandre" userId="S::cassandre.gonin@wavestone.com::f0e05665-e0d0-464d-8a36-7e489b81fa5f" providerId="AD" clId="Web-{4C44F7B3-945B-51CD-507E-439745DE267B}" dt="2021-12-09T15:31:54.182" v="6" actId="20577"/>
      <pc:docMkLst>
        <pc:docMk/>
      </pc:docMkLst>
      <pc:sldChg chg="modSp">
        <pc:chgData name="GONIN Cassandre" userId="S::cassandre.gonin@wavestone.com::f0e05665-e0d0-464d-8a36-7e489b81fa5f" providerId="AD" clId="Web-{4C44F7B3-945B-51CD-507E-439745DE267B}" dt="2021-12-09T15:31:54.182" v="6" actId="20577"/>
        <pc:sldMkLst>
          <pc:docMk/>
          <pc:sldMk cId="3626741767" sldId="305"/>
        </pc:sldMkLst>
      </pc:sldChg>
    </pc:docChg>
  </pc:docChgLst>
  <pc:docChgLst>
    <pc:chgData name="MENNITI Aléna" userId="72e44f6b-615b-439d-a8f8-2736a446cd7f" providerId="ADAL" clId="{16EAB110-B8CE-4CE4-996C-90FDBC71393A}"/>
    <pc:docChg chg="undo custSel addSld delSld modSld sldOrd modSection">
      <pc:chgData name="MENNITI Aléna" userId="72e44f6b-615b-439d-a8f8-2736a446cd7f" providerId="ADAL" clId="{16EAB110-B8CE-4CE4-996C-90FDBC71393A}" dt="2021-12-09T14:33:50.905" v="2458" actId="1592"/>
      <pc:docMkLst>
        <pc:docMk/>
      </pc:docMkLst>
      <pc:sldChg chg="delCm">
        <pc:chgData name="MENNITI Aléna" userId="72e44f6b-615b-439d-a8f8-2736a446cd7f" providerId="ADAL" clId="{16EAB110-B8CE-4CE4-996C-90FDBC71393A}" dt="2021-12-09T14:33:50.905" v="2458" actId="1592"/>
        <pc:sldMkLst>
          <pc:docMk/>
          <pc:sldMk cId="1017197396" sldId="285"/>
        </pc:sldMkLst>
      </pc:sldChg>
      <pc:sldChg chg="modNotesTx">
        <pc:chgData name="MENNITI Aléna" userId="72e44f6b-615b-439d-a8f8-2736a446cd7f" providerId="ADAL" clId="{16EAB110-B8CE-4CE4-996C-90FDBC71393A}" dt="2021-12-09T13:12:47.991" v="173" actId="20577"/>
        <pc:sldMkLst>
          <pc:docMk/>
          <pc:sldMk cId="391408660" sldId="288"/>
        </pc:sldMkLst>
      </pc:sldChg>
      <pc:sldChg chg="addSp delSp modSp mod modNotesTx">
        <pc:chgData name="MENNITI Aléna" userId="72e44f6b-615b-439d-a8f8-2736a446cd7f" providerId="ADAL" clId="{16EAB110-B8CE-4CE4-996C-90FDBC71393A}" dt="2021-12-09T14:27:34.520" v="2056" actId="20577"/>
        <pc:sldMkLst>
          <pc:docMk/>
          <pc:sldMk cId="3500390047" sldId="292"/>
        </pc:sldMkLst>
      </pc:sldChg>
      <pc:sldChg chg="modSp mod delCm modNotesTx">
        <pc:chgData name="MENNITI Aléna" userId="72e44f6b-615b-439d-a8f8-2736a446cd7f" providerId="ADAL" clId="{16EAB110-B8CE-4CE4-996C-90FDBC71393A}" dt="2021-12-09T14:32:13.173" v="2447" actId="1592"/>
        <pc:sldMkLst>
          <pc:docMk/>
          <pc:sldMk cId="292568157" sldId="293"/>
        </pc:sldMkLst>
      </pc:sldChg>
      <pc:sldChg chg="addSp delSp modSp mod">
        <pc:chgData name="MENNITI Aléna" userId="72e44f6b-615b-439d-a8f8-2736a446cd7f" providerId="ADAL" clId="{16EAB110-B8CE-4CE4-996C-90FDBC71393A}" dt="2021-12-09T13:10:00.090" v="91" actId="1076"/>
        <pc:sldMkLst>
          <pc:docMk/>
          <pc:sldMk cId="613407321" sldId="296"/>
        </pc:sldMkLst>
      </pc:sldChg>
      <pc:sldChg chg="modSp mod">
        <pc:chgData name="MENNITI Aléna" userId="72e44f6b-615b-439d-a8f8-2736a446cd7f" providerId="ADAL" clId="{16EAB110-B8CE-4CE4-996C-90FDBC71393A}" dt="2021-12-09T13:51:19.900" v="493"/>
        <pc:sldMkLst>
          <pc:docMk/>
          <pc:sldMk cId="3119472213" sldId="297"/>
        </pc:sldMkLst>
      </pc:sldChg>
      <pc:sldChg chg="modSp mod">
        <pc:chgData name="MENNITI Aléna" userId="72e44f6b-615b-439d-a8f8-2736a446cd7f" providerId="ADAL" clId="{16EAB110-B8CE-4CE4-996C-90FDBC71393A}" dt="2021-12-09T13:49:12.431" v="471" actId="1038"/>
        <pc:sldMkLst>
          <pc:docMk/>
          <pc:sldMk cId="2047967555" sldId="298"/>
        </pc:sldMkLst>
      </pc:sldChg>
      <pc:sldChg chg="modSp mod delCm">
        <pc:chgData name="MENNITI Aléna" userId="72e44f6b-615b-439d-a8f8-2736a446cd7f" providerId="ADAL" clId="{16EAB110-B8CE-4CE4-996C-90FDBC71393A}" dt="2021-12-09T13:11:15.211" v="94" actId="1592"/>
        <pc:sldMkLst>
          <pc:docMk/>
          <pc:sldMk cId="2123278369" sldId="301"/>
        </pc:sldMkLst>
      </pc:sldChg>
      <pc:sldChg chg="modSp add mod ord">
        <pc:chgData name="MENNITI Aléna" userId="72e44f6b-615b-439d-a8f8-2736a446cd7f" providerId="ADAL" clId="{16EAB110-B8CE-4CE4-996C-90FDBC71393A}" dt="2021-12-09T14:32:22.773" v="2448" actId="20578"/>
        <pc:sldMkLst>
          <pc:docMk/>
          <pc:sldMk cId="1739820453" sldId="304"/>
        </pc:sldMkLst>
      </pc:sldChg>
      <pc:sldChg chg="addSp delSp modSp new mod">
        <pc:chgData name="MENNITI Aléna" userId="72e44f6b-615b-439d-a8f8-2736a446cd7f" providerId="ADAL" clId="{16EAB110-B8CE-4CE4-996C-90FDBC71393A}" dt="2021-12-09T14:28:29.660" v="2083" actId="20577"/>
        <pc:sldMkLst>
          <pc:docMk/>
          <pc:sldMk cId="3626741767" sldId="305"/>
        </pc:sldMkLst>
      </pc:sldChg>
      <pc:sldChg chg="add del">
        <pc:chgData name="MENNITI Aléna" userId="72e44f6b-615b-439d-a8f8-2736a446cd7f" providerId="ADAL" clId="{16EAB110-B8CE-4CE4-996C-90FDBC71393A}" dt="2021-12-09T14:28:05.834" v="2058" actId="47"/>
        <pc:sldMkLst>
          <pc:docMk/>
          <pc:sldMk cId="1724345423" sldId="306"/>
        </pc:sldMkLst>
      </pc:sldChg>
      <pc:sldChg chg="modSp add mod">
        <pc:chgData name="MENNITI Aléna" userId="72e44f6b-615b-439d-a8f8-2736a446cd7f" providerId="ADAL" clId="{16EAB110-B8CE-4CE4-996C-90FDBC71393A}" dt="2021-12-09T14:32:45.650" v="2451" actId="207"/>
        <pc:sldMkLst>
          <pc:docMk/>
          <pc:sldMk cId="3025300161" sldId="306"/>
        </pc:sldMkLst>
      </pc:sldChg>
      <pc:sldChg chg="modSp add mod">
        <pc:chgData name="MENNITI Aléna" userId="72e44f6b-615b-439d-a8f8-2736a446cd7f" providerId="ADAL" clId="{16EAB110-B8CE-4CE4-996C-90FDBC71393A}" dt="2021-12-09T14:33:01.339" v="2454" actId="207"/>
        <pc:sldMkLst>
          <pc:docMk/>
          <pc:sldMk cId="1310643073" sldId="307"/>
        </pc:sldMkLst>
      </pc:sldChg>
      <pc:sldChg chg="modSp add mod">
        <pc:chgData name="MENNITI Aléna" userId="72e44f6b-615b-439d-a8f8-2736a446cd7f" providerId="ADAL" clId="{16EAB110-B8CE-4CE4-996C-90FDBC71393A}" dt="2021-12-09T14:33:18.227" v="2457" actId="207"/>
        <pc:sldMkLst>
          <pc:docMk/>
          <pc:sldMk cId="2434081394" sldId="308"/>
        </pc:sldMkLst>
      </pc:sldChg>
    </pc:docChg>
  </pc:docChgLst>
  <pc:docChgLst>
    <pc:chgData name="MENNITI Aléna" userId="72e44f6b-615b-439d-a8f8-2736a446cd7f" providerId="ADAL" clId="{2246E496-595C-4FE0-9468-9B36AF19A9B8}"/>
    <pc:docChg chg="custSel modSld">
      <pc:chgData name="MENNITI Aléna" userId="72e44f6b-615b-439d-a8f8-2736a446cd7f" providerId="ADAL" clId="{2246E496-595C-4FE0-9468-9B36AF19A9B8}" dt="2022-01-27T14:06:24.753" v="0" actId="478"/>
      <pc:docMkLst>
        <pc:docMk/>
      </pc:docMkLst>
      <pc:sldChg chg="delSp mod">
        <pc:chgData name="MENNITI Aléna" userId="72e44f6b-615b-439d-a8f8-2736a446cd7f" providerId="ADAL" clId="{2246E496-595C-4FE0-9468-9B36AF19A9B8}" dt="2022-01-27T14:06:24.753" v="0" actId="478"/>
        <pc:sldMkLst>
          <pc:docMk/>
          <pc:sldMk cId="613407321" sldId="296"/>
        </pc:sldMkLst>
      </pc:sldChg>
    </pc:docChg>
  </pc:docChgLst>
  <pc:docChgLst>
    <pc:chgData name="MENNITI Aléna" userId="72e44f6b-615b-439d-a8f8-2736a446cd7f" providerId="ADAL" clId="{3001CDBB-C85A-45AA-AA86-314789911D5F}"/>
    <pc:docChg chg="modSld">
      <pc:chgData name="MENNITI Aléna" userId="72e44f6b-615b-439d-a8f8-2736a446cd7f" providerId="ADAL" clId="{3001CDBB-C85A-45AA-AA86-314789911D5F}" dt="2022-04-28T09:34:22.966" v="6" actId="20577"/>
      <pc:docMkLst>
        <pc:docMk/>
      </pc:docMkLst>
      <pc:sldChg chg="modSp mod">
        <pc:chgData name="MENNITI Aléna" userId="72e44f6b-615b-439d-a8f8-2736a446cd7f" providerId="ADAL" clId="{3001CDBB-C85A-45AA-AA86-314789911D5F}" dt="2022-04-28T09:34:12.065" v="4" actId="20577"/>
        <pc:sldMkLst>
          <pc:docMk/>
          <pc:sldMk cId="4208096778" sldId="851"/>
        </pc:sldMkLst>
      </pc:sldChg>
      <pc:sldChg chg="modSp mod">
        <pc:chgData name="MENNITI Aléna" userId="72e44f6b-615b-439d-a8f8-2736a446cd7f" providerId="ADAL" clId="{3001CDBB-C85A-45AA-AA86-314789911D5F}" dt="2022-04-28T09:34:22.966" v="6" actId="20577"/>
        <pc:sldMkLst>
          <pc:docMk/>
          <pc:sldMk cId="2174961584" sldId="852"/>
        </pc:sldMkLst>
      </pc:sldChg>
      <pc:sldChg chg="modSp mod">
        <pc:chgData name="MENNITI Aléna" userId="72e44f6b-615b-439d-a8f8-2736a446cd7f" providerId="ADAL" clId="{3001CDBB-C85A-45AA-AA86-314789911D5F}" dt="2022-04-28T09:33:59.451" v="3" actId="20577"/>
        <pc:sldMkLst>
          <pc:docMk/>
          <pc:sldMk cId="615314470" sldId="853"/>
        </pc:sldMkLst>
      </pc:sldChg>
    </pc:docChg>
  </pc:docChgLst>
  <pc:docChgLst>
    <pc:chgData name="Erika TRIMARCHI (FR)" userId="18a745bc-e273-4b10-b35a-70237a9ab0d3" providerId="ADAL" clId="{42D1C1EF-D65B-4E9F-93FA-98AF8840F9FD}"/>
    <pc:docChg chg="addSld delSld modSld modSection">
      <pc:chgData name="Erika TRIMARCHI (FR)" userId="18a745bc-e273-4b10-b35a-70237a9ab0d3" providerId="ADAL" clId="{42D1C1EF-D65B-4E9F-93FA-98AF8840F9FD}" dt="2025-02-25T16:40:39.129" v="1"/>
      <pc:docMkLst>
        <pc:docMk/>
      </pc:docMkLst>
      <pc:sldChg chg="del">
        <pc:chgData name="Erika TRIMARCHI (FR)" userId="18a745bc-e273-4b10-b35a-70237a9ab0d3" providerId="ADAL" clId="{42D1C1EF-D65B-4E9F-93FA-98AF8840F9FD}" dt="2025-02-25T16:40:36.503" v="0" actId="47"/>
        <pc:sldMkLst>
          <pc:docMk/>
          <pc:sldMk cId="613407321" sldId="296"/>
        </pc:sldMkLst>
      </pc:sldChg>
      <pc:sldChg chg="add">
        <pc:chgData name="Erika TRIMARCHI (FR)" userId="18a745bc-e273-4b10-b35a-70237a9ab0d3" providerId="ADAL" clId="{42D1C1EF-D65B-4E9F-93FA-98AF8840F9FD}" dt="2025-02-25T16:40:39.129" v="1"/>
        <pc:sldMkLst>
          <pc:docMk/>
          <pc:sldMk cId="2203203404" sldId="310"/>
        </pc:sldMkLst>
      </pc:sldChg>
      <pc:sldChg chg="add">
        <pc:chgData name="Erika TRIMARCHI (FR)" userId="18a745bc-e273-4b10-b35a-70237a9ab0d3" providerId="ADAL" clId="{42D1C1EF-D65B-4E9F-93FA-98AF8840F9FD}" dt="2025-02-25T16:40:39.129" v="1"/>
        <pc:sldMkLst>
          <pc:docMk/>
          <pc:sldMk cId="1299114482" sldId="313"/>
        </pc:sldMkLst>
      </pc:sldChg>
      <pc:sldChg chg="add">
        <pc:chgData name="Erika TRIMARCHI (FR)" userId="18a745bc-e273-4b10-b35a-70237a9ab0d3" providerId="ADAL" clId="{42D1C1EF-D65B-4E9F-93FA-98AF8840F9FD}" dt="2025-02-25T16:40:39.129" v="1"/>
        <pc:sldMkLst>
          <pc:docMk/>
          <pc:sldMk cId="3679197877" sldId="315"/>
        </pc:sldMkLst>
      </pc:sldChg>
      <pc:sldChg chg="add">
        <pc:chgData name="Erika TRIMARCHI (FR)" userId="18a745bc-e273-4b10-b35a-70237a9ab0d3" providerId="ADAL" clId="{42D1C1EF-D65B-4E9F-93FA-98AF8840F9FD}" dt="2025-02-25T16:40:39.129" v="1"/>
        <pc:sldMkLst>
          <pc:docMk/>
          <pc:sldMk cId="2261956421" sldId="316"/>
        </pc:sldMkLst>
      </pc:sldChg>
    </pc:docChg>
  </pc:docChgLst>
  <pc:docChgLst>
    <pc:chgData name="Erika TRIMARCHI (EXT)" userId="315e2711-64f8-44dd-af28-d70215354656" providerId="ADAL" clId="{4E846B90-629F-4B8E-8FE8-B92B352915EA}"/>
    <pc:docChg chg="custSel modMainMaster">
      <pc:chgData name="Erika TRIMARCHI (EXT)" userId="315e2711-64f8-44dd-af28-d70215354656" providerId="ADAL" clId="{4E846B90-629F-4B8E-8FE8-B92B352915EA}" dt="2025-02-25T17:01:49.707" v="13"/>
      <pc:docMkLst>
        <pc:docMk/>
      </pc:docMkLst>
      <pc:sldMasterChg chg="modSldLayout">
        <pc:chgData name="Erika TRIMARCHI (EXT)" userId="315e2711-64f8-44dd-af28-d70215354656" providerId="ADAL" clId="{4E846B90-629F-4B8E-8FE8-B92B352915EA}" dt="2025-02-25T17:01:49.707" v="13"/>
        <pc:sldMasterMkLst>
          <pc:docMk/>
          <pc:sldMasterMk cId="2514093045" sldId="2147483699"/>
        </pc:sldMasterMkLst>
        <pc:sldLayoutChg chg="addSp delSp modSp mod">
          <pc:chgData name="Erika TRIMARCHI (EXT)" userId="315e2711-64f8-44dd-af28-d70215354656" providerId="ADAL" clId="{4E846B90-629F-4B8E-8FE8-B92B352915EA}" dt="2025-02-25T17:01:42.939" v="9"/>
          <pc:sldLayoutMkLst>
            <pc:docMk/>
            <pc:sldMasterMk cId="2514093045" sldId="2147483699"/>
            <pc:sldLayoutMk cId="763617889" sldId="2147483701"/>
          </pc:sldLayoutMkLst>
          <pc:picChg chg="add mod">
            <ac:chgData name="Erika TRIMARCHI (EXT)" userId="315e2711-64f8-44dd-af28-d70215354656" providerId="ADAL" clId="{4E846B90-629F-4B8E-8FE8-B92B352915EA}" dt="2025-02-25T17:01:42.939" v="9"/>
            <ac:picMkLst>
              <pc:docMk/>
              <pc:sldMasterMk cId="2514093045" sldId="2147483699"/>
              <pc:sldLayoutMk cId="763617889" sldId="2147483701"/>
              <ac:picMk id="2" creationId="{408BD1A9-A67B-68F1-7F57-8A6EAF79A448}"/>
            </ac:picMkLst>
          </pc:picChg>
          <pc:picChg chg="del">
            <ac:chgData name="Erika TRIMARCHI (EXT)" userId="315e2711-64f8-44dd-af28-d70215354656" providerId="ADAL" clId="{4E846B90-629F-4B8E-8FE8-B92B352915EA}" dt="2025-02-25T17:01:42.621" v="8" actId="478"/>
            <ac:picMkLst>
              <pc:docMk/>
              <pc:sldMasterMk cId="2514093045" sldId="2147483699"/>
              <pc:sldLayoutMk cId="763617889" sldId="2147483701"/>
              <ac:picMk id="12" creationId="{05418301-5A00-460D-A0A1-825021BDAEF0}"/>
            </ac:picMkLst>
          </pc:picChg>
        </pc:sldLayoutChg>
        <pc:sldLayoutChg chg="addSp delSp modSp mod">
          <pc:chgData name="Erika TRIMARCHI (EXT)" userId="315e2711-64f8-44dd-af28-d70215354656" providerId="ADAL" clId="{4E846B90-629F-4B8E-8FE8-B92B352915EA}" dt="2025-02-25T17:01:45.430" v="11"/>
          <pc:sldLayoutMkLst>
            <pc:docMk/>
            <pc:sldMasterMk cId="2514093045" sldId="2147483699"/>
            <pc:sldLayoutMk cId="1632525279" sldId="2147483702"/>
          </pc:sldLayoutMkLst>
          <pc:picChg chg="add mod">
            <ac:chgData name="Erika TRIMARCHI (EXT)" userId="315e2711-64f8-44dd-af28-d70215354656" providerId="ADAL" clId="{4E846B90-629F-4B8E-8FE8-B92B352915EA}" dt="2025-02-25T17:01:45.430" v="11"/>
            <ac:picMkLst>
              <pc:docMk/>
              <pc:sldMasterMk cId="2514093045" sldId="2147483699"/>
              <pc:sldLayoutMk cId="1632525279" sldId="2147483702"/>
              <ac:picMk id="2" creationId="{967AE278-F86C-3438-39F0-F2114B1D0103}"/>
            </ac:picMkLst>
          </pc:picChg>
          <pc:picChg chg="del">
            <ac:chgData name="Erika TRIMARCHI (EXT)" userId="315e2711-64f8-44dd-af28-d70215354656" providerId="ADAL" clId="{4E846B90-629F-4B8E-8FE8-B92B352915EA}" dt="2025-02-25T17:01:45.059" v="10" actId="478"/>
            <ac:picMkLst>
              <pc:docMk/>
              <pc:sldMasterMk cId="2514093045" sldId="2147483699"/>
              <pc:sldLayoutMk cId="1632525279" sldId="2147483702"/>
              <ac:picMk id="12" creationId="{0E8A6238-3F74-445F-B416-5E6904C799E6}"/>
            </ac:picMkLst>
          </pc:picChg>
        </pc:sldLayoutChg>
        <pc:sldLayoutChg chg="addSp delSp modSp mod">
          <pc:chgData name="Erika TRIMARCHI (EXT)" userId="315e2711-64f8-44dd-af28-d70215354656" providerId="ADAL" clId="{4E846B90-629F-4B8E-8FE8-B92B352915EA}" dt="2025-02-25T17:01:49.707" v="13"/>
          <pc:sldLayoutMkLst>
            <pc:docMk/>
            <pc:sldMasterMk cId="2514093045" sldId="2147483699"/>
            <pc:sldLayoutMk cId="3937838594" sldId="2147483708"/>
          </pc:sldLayoutMkLst>
          <pc:picChg chg="add mod">
            <ac:chgData name="Erika TRIMARCHI (EXT)" userId="315e2711-64f8-44dd-af28-d70215354656" providerId="ADAL" clId="{4E846B90-629F-4B8E-8FE8-B92B352915EA}" dt="2025-02-25T17:01:49.707" v="13"/>
            <ac:picMkLst>
              <pc:docMk/>
              <pc:sldMasterMk cId="2514093045" sldId="2147483699"/>
              <pc:sldLayoutMk cId="3937838594" sldId="2147483708"/>
              <ac:picMk id="2" creationId="{5CD6793D-BAF4-7B1F-A75A-2D46ECCEF8BE}"/>
            </ac:picMkLst>
          </pc:picChg>
          <pc:picChg chg="del">
            <ac:chgData name="Erika TRIMARCHI (EXT)" userId="315e2711-64f8-44dd-af28-d70215354656" providerId="ADAL" clId="{4E846B90-629F-4B8E-8FE8-B92B352915EA}" dt="2025-02-25T17:01:49.398" v="12" actId="478"/>
            <ac:picMkLst>
              <pc:docMk/>
              <pc:sldMasterMk cId="2514093045" sldId="2147483699"/>
              <pc:sldLayoutMk cId="3937838594" sldId="2147483708"/>
              <ac:picMk id="17" creationId="{B913A92A-475D-492D-94FA-A6DAE84073EF}"/>
            </ac:picMkLst>
          </pc:picChg>
        </pc:sldLayoutChg>
        <pc:sldLayoutChg chg="addSp delSp modSp mod">
          <pc:chgData name="Erika TRIMARCHI (EXT)" userId="315e2711-64f8-44dd-af28-d70215354656" providerId="ADAL" clId="{4E846B90-629F-4B8E-8FE8-B92B352915EA}" dt="2025-02-25T17:01:39.652" v="7" actId="1076"/>
          <pc:sldLayoutMkLst>
            <pc:docMk/>
            <pc:sldMasterMk cId="2514093045" sldId="2147483699"/>
            <pc:sldLayoutMk cId="3674267367" sldId="2147483709"/>
          </pc:sldLayoutMkLst>
          <pc:picChg chg="add mod">
            <ac:chgData name="Erika TRIMARCHI (EXT)" userId="315e2711-64f8-44dd-af28-d70215354656" providerId="ADAL" clId="{4E846B90-629F-4B8E-8FE8-B92B352915EA}" dt="2025-02-25T17:01:39.652" v="7" actId="1076"/>
            <ac:picMkLst>
              <pc:docMk/>
              <pc:sldMasterMk cId="2514093045" sldId="2147483699"/>
              <pc:sldLayoutMk cId="3674267367" sldId="2147483709"/>
              <ac:picMk id="5" creationId="{4F888C28-9C95-F665-1ED3-15AE75A403ED}"/>
            </ac:picMkLst>
          </pc:picChg>
          <pc:picChg chg="del">
            <ac:chgData name="Erika TRIMARCHI (EXT)" userId="315e2711-64f8-44dd-af28-d70215354656" providerId="ADAL" clId="{4E846B90-629F-4B8E-8FE8-B92B352915EA}" dt="2025-02-25T17:01:21.311" v="0" actId="478"/>
            <ac:picMkLst>
              <pc:docMk/>
              <pc:sldMasterMk cId="2514093045" sldId="2147483699"/>
              <pc:sldLayoutMk cId="3674267367" sldId="2147483709"/>
              <ac:picMk id="12" creationId="{558053FF-0BC9-4F72-947B-BADDF88B3396}"/>
            </ac:picMkLst>
          </pc:picChg>
          <pc:picChg chg="add del mod">
            <ac:chgData name="Erika TRIMARCHI (EXT)" userId="315e2711-64f8-44dd-af28-d70215354656" providerId="ADAL" clId="{4E846B90-629F-4B8E-8FE8-B92B352915EA}" dt="2025-02-25T17:01:25.485" v="3" actId="478"/>
            <ac:picMkLst>
              <pc:docMk/>
              <pc:sldMasterMk cId="2514093045" sldId="2147483699"/>
              <pc:sldLayoutMk cId="3674267367" sldId="2147483709"/>
              <ac:picMk id="1025" creationId="{C0E19DFE-C897-C4E4-9239-C536DCF811A4}"/>
            </ac:picMkLst>
          </pc:pic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1342" y="0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2104ED-560C-4120-89D5-A40EBF371D29}" type="datetimeFigureOut">
              <a:rPr lang="fr-FR" smtClean="0"/>
              <a:t>25/02/2025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1599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3"/>
          </p:nvPr>
        </p:nvSpPr>
        <p:spPr>
          <a:xfrm>
            <a:off x="3851342" y="9431599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B7C83D-2704-4EF9-9935-2CF956BF747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68315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347" cy="496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342" y="0"/>
            <a:ext cx="2946347" cy="496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+mn-ea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488" y="744538"/>
            <a:ext cx="6618287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927" y="4716661"/>
            <a:ext cx="5439410" cy="4468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599"/>
            <a:ext cx="2946347" cy="496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342" y="9431599"/>
            <a:ext cx="2946347" cy="496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43599C48-8A9F-4257-828B-FB74267884A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3372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Geneva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Geneva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Geneva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Geneva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Geneva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>
              <a:latin typeface="Calibri"/>
              <a:cs typeface="Calibri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3599C48-8A9F-4257-828B-FB74267884A8}" type="slidenum">
              <a:rPr lang="fr-FR"/>
              <a:pPr>
                <a:defRPr/>
              </a:pPr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55562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F5C745-9B47-6388-9F33-9154B3F8DE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4D86737-6020-AD0B-D956-2E27FE8180C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EAB5DCE-D57E-4C2C-3451-A432982B4D3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2C66EB-5420-1EAB-155E-FCB50A982F9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3599C48-8A9F-4257-828B-FB74267884A8}" type="slidenum">
              <a:rPr lang="fr-FR" smtClean="0"/>
              <a:pPr>
                <a:defRPr/>
              </a:pPr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51610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C9A05B-8DFB-758A-3778-D6E175FFCD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2EF3105-47F0-EFFE-1A0D-B62634397C1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E7D87E1-B9D5-9E47-3E1F-6505D6919B9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71BB68-332A-FD95-5DDE-4A91FEEED60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3599C48-8A9F-4257-828B-FB74267884A8}" type="slidenum">
              <a:rPr lang="fr-FR" smtClean="0"/>
              <a:pPr>
                <a:defRPr/>
              </a:pPr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61758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32608C-C535-EC34-5F9A-7ECAC0DAFC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B938428-96C9-FA90-4A66-442AB9DB80D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DA72A26-0C3C-AC12-B702-168746D9395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29E9F0-C17D-36A0-88C5-77C3F8CE1D8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3599C48-8A9F-4257-828B-FB74267884A8}" type="slidenum">
              <a:rPr lang="fr-FR" smtClean="0"/>
              <a:pPr>
                <a:defRPr/>
              </a:pPr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85836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C55BA3-A434-CF44-8E67-C304CD5550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381F52F-E735-6034-043C-D3FC7B31609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AD4D2F6-00A6-A043-2E92-0A907ECF408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D26FC8-27AF-709D-6AA2-21E3BB781EA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3599C48-8A9F-4257-828B-FB74267884A8}" type="slidenum">
              <a:rPr lang="fr-FR" smtClean="0"/>
              <a:pPr>
                <a:defRPr/>
              </a:pPr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68659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Page de garde 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2046"/>
            <a:ext cx="9144000" cy="8456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4211960" y="1683271"/>
            <a:ext cx="4527550" cy="1032495"/>
          </a:xfrm>
        </p:spPr>
        <p:txBody>
          <a:bodyPr anchor="ctr" anchorCtr="0">
            <a:noAutofit/>
          </a:bodyPr>
          <a:lstStyle>
            <a:lvl1pPr algn="l">
              <a:lnSpc>
                <a:spcPts val="2700"/>
              </a:lnSpc>
              <a:spcBef>
                <a:spcPts val="0"/>
              </a:spcBef>
              <a:defRPr sz="2800" baseline="0">
                <a:solidFill>
                  <a:srgbClr val="006AB2"/>
                </a:solidFill>
              </a:defRPr>
            </a:lvl1pPr>
          </a:lstStyle>
          <a:p>
            <a:r>
              <a:rPr lang="fr-FR"/>
              <a:t>Titre de la présentation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0" hasCustomPrompt="1"/>
          </p:nvPr>
        </p:nvSpPr>
        <p:spPr>
          <a:xfrm>
            <a:off x="4211960" y="2815605"/>
            <a:ext cx="4527550" cy="664418"/>
          </a:xfrm>
        </p:spPr>
        <p:txBody>
          <a:bodyPr>
            <a:noAutofit/>
          </a:bodyPr>
          <a:lstStyle>
            <a:lvl1pPr algn="l">
              <a:defRPr sz="2000">
                <a:solidFill>
                  <a:srgbClr val="575757"/>
                </a:solidFill>
              </a:defRPr>
            </a:lvl1pPr>
          </a:lstStyle>
          <a:p>
            <a:pPr lvl="0"/>
            <a:r>
              <a:rPr lang="fr-FR"/>
              <a:t>Cliquer pour ajouter un sous-titre</a:t>
            </a:r>
          </a:p>
        </p:txBody>
      </p:sp>
      <p:pic>
        <p:nvPicPr>
          <p:cNvPr id="13" name="Imag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2536" y="222405"/>
            <a:ext cx="1361391" cy="4698691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0" y="4948014"/>
            <a:ext cx="9144000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7" name="Espace réservé du texte 21">
            <a:extLst>
              <a:ext uri="{FF2B5EF4-FFF2-40B4-BE49-F238E27FC236}">
                <a16:creationId xmlns:a16="http://schemas.microsoft.com/office/drawing/2014/main" id="{FC509A42-19AD-CE45-9631-39CA09E7EA3F}"/>
              </a:ext>
            </a:extLst>
          </p:cNvPr>
          <p:cNvSpPr>
            <a:spLocks noGrp="1"/>
          </p:cNvSpPr>
          <p:nvPr userDrawn="1">
            <p:ph type="body" sz="quarter" idx="12" hasCustomPrompt="1"/>
          </p:nvPr>
        </p:nvSpPr>
        <p:spPr>
          <a:xfrm>
            <a:off x="4211960" y="3914822"/>
            <a:ext cx="4527550" cy="385120"/>
          </a:xfrm>
          <a:prstGeom prst="rect">
            <a:avLst/>
          </a:prstGeom>
        </p:spPr>
        <p:txBody>
          <a:bodyPr/>
          <a:lstStyle>
            <a:lvl1pPr>
              <a:defRPr sz="12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fr-FR"/>
              <a:t>Date | Emetteur</a:t>
            </a:r>
          </a:p>
        </p:txBody>
      </p:sp>
      <p:pic>
        <p:nvPicPr>
          <p:cNvPr id="10" name="Image 13">
            <a:extLst>
              <a:ext uri="{FF2B5EF4-FFF2-40B4-BE49-F238E27FC236}">
                <a16:creationId xmlns:a16="http://schemas.microsoft.com/office/drawing/2014/main" id="{5C606A29-30E8-41F4-829E-695F847C8DF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029" y="2502027"/>
            <a:ext cx="1384703" cy="1221797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C0F391C8-5B7B-4A0C-AC32-F289A7C29E1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029" y="2502027"/>
            <a:ext cx="1384703" cy="1221797"/>
          </a:xfrm>
          <a:prstGeom prst="rect">
            <a:avLst/>
          </a:prstGeom>
        </p:spPr>
      </p:pic>
      <p:pic>
        <p:nvPicPr>
          <p:cNvPr id="5" name="Image 4" descr="Une image contenant texte, Police, capture d’écran, blanc&#10;&#10;Le contenu généré par l’IA peut être incorrect.">
            <a:extLst>
              <a:ext uri="{FF2B5EF4-FFF2-40B4-BE49-F238E27FC236}">
                <a16:creationId xmlns:a16="http://schemas.microsoft.com/office/drawing/2014/main" id="{4F888C28-9C95-F665-1ED3-15AE75A403E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04490" y="943641"/>
            <a:ext cx="1924319" cy="1124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4267367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Cover White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Espace réservé pour une image  3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1"/>
            <a:ext cx="5639262" cy="4966210"/>
          </a:xfrm>
          <a:custGeom>
            <a:avLst/>
            <a:gdLst>
              <a:gd name="connsiteX0" fmla="*/ 0 w 6097588"/>
              <a:gd name="connsiteY0" fmla="*/ 0 h 4795838"/>
              <a:gd name="connsiteX1" fmla="*/ 6097588 w 6097588"/>
              <a:gd name="connsiteY1" fmla="*/ 0 h 4795838"/>
              <a:gd name="connsiteX2" fmla="*/ 6097588 w 6097588"/>
              <a:gd name="connsiteY2" fmla="*/ 4795838 h 4795838"/>
              <a:gd name="connsiteX3" fmla="*/ 0 w 6097588"/>
              <a:gd name="connsiteY3" fmla="*/ 4795838 h 4795838"/>
              <a:gd name="connsiteX4" fmla="*/ 0 w 6097588"/>
              <a:gd name="connsiteY4" fmla="*/ 0 h 4795838"/>
              <a:gd name="connsiteX0" fmla="*/ 0 w 6097588"/>
              <a:gd name="connsiteY0" fmla="*/ 0 h 6635927"/>
              <a:gd name="connsiteX1" fmla="*/ 6097588 w 6097588"/>
              <a:gd name="connsiteY1" fmla="*/ 0 h 6635927"/>
              <a:gd name="connsiteX2" fmla="*/ 1051455 w 6097588"/>
              <a:gd name="connsiteY2" fmla="*/ 6635927 h 6635927"/>
              <a:gd name="connsiteX3" fmla="*/ 0 w 6097588"/>
              <a:gd name="connsiteY3" fmla="*/ 4795838 h 6635927"/>
              <a:gd name="connsiteX4" fmla="*/ 0 w 6097588"/>
              <a:gd name="connsiteY4" fmla="*/ 0 h 6635927"/>
              <a:gd name="connsiteX0" fmla="*/ 0 w 6097588"/>
              <a:gd name="connsiteY0" fmla="*/ 0 h 6502879"/>
              <a:gd name="connsiteX1" fmla="*/ 6097588 w 6097588"/>
              <a:gd name="connsiteY1" fmla="*/ 0 h 6502879"/>
              <a:gd name="connsiteX2" fmla="*/ 1027264 w 6097588"/>
              <a:gd name="connsiteY2" fmla="*/ 6502879 h 6502879"/>
              <a:gd name="connsiteX3" fmla="*/ 0 w 6097588"/>
              <a:gd name="connsiteY3" fmla="*/ 4795838 h 6502879"/>
              <a:gd name="connsiteX4" fmla="*/ 0 w 6097588"/>
              <a:gd name="connsiteY4" fmla="*/ 0 h 6502879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419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75450"/>
              <a:gd name="connsiteX1" fmla="*/ 6097588 w 6097588"/>
              <a:gd name="connsiteY1" fmla="*/ 0 h 6575450"/>
              <a:gd name="connsiteX2" fmla="*/ 1078065 w 6097588"/>
              <a:gd name="connsiteY2" fmla="*/ 6575450 h 6575450"/>
              <a:gd name="connsiteX3" fmla="*/ 0 w 6097588"/>
              <a:gd name="connsiteY3" fmla="*/ 4795838 h 6575450"/>
              <a:gd name="connsiteX4" fmla="*/ 0 w 6097588"/>
              <a:gd name="connsiteY4" fmla="*/ 0 h 6575450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661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29489"/>
              <a:gd name="connsiteX1" fmla="*/ 6097588 w 6097588"/>
              <a:gd name="connsiteY1" fmla="*/ 0 h 6529489"/>
              <a:gd name="connsiteX2" fmla="*/ 1116770 w 6097588"/>
              <a:gd name="connsiteY2" fmla="*/ 6529489 h 6529489"/>
              <a:gd name="connsiteX3" fmla="*/ 0 w 6097588"/>
              <a:gd name="connsiteY3" fmla="*/ 4795838 h 6529489"/>
              <a:gd name="connsiteX4" fmla="*/ 0 w 6097588"/>
              <a:gd name="connsiteY4" fmla="*/ 0 h 6529489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577675"/>
              <a:gd name="connsiteX1" fmla="*/ 6097588 w 6097588"/>
              <a:gd name="connsiteY1" fmla="*/ 0 h 6577675"/>
              <a:gd name="connsiteX2" fmla="*/ 1062740 w 6097588"/>
              <a:gd name="connsiteY2" fmla="*/ 6577675 h 6577675"/>
              <a:gd name="connsiteX3" fmla="*/ 0 w 6097588"/>
              <a:gd name="connsiteY3" fmla="*/ 4795838 h 6577675"/>
              <a:gd name="connsiteX4" fmla="*/ 0 w 6097588"/>
              <a:gd name="connsiteY4" fmla="*/ 0 h 6577675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108739"/>
              <a:gd name="connsiteY0" fmla="*/ 0 h 6621613"/>
              <a:gd name="connsiteX1" fmla="*/ 6108739 w 6108739"/>
              <a:gd name="connsiteY1" fmla="*/ 0 h 6621613"/>
              <a:gd name="connsiteX2" fmla="*/ 1050649 w 6108739"/>
              <a:gd name="connsiteY2" fmla="*/ 6621613 h 6621613"/>
              <a:gd name="connsiteX3" fmla="*/ 0 w 6108739"/>
              <a:gd name="connsiteY3" fmla="*/ 4795838 h 6621613"/>
              <a:gd name="connsiteX4" fmla="*/ 0 w 6108739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9214" h="6621613">
                <a:moveTo>
                  <a:pt x="0" y="0"/>
                </a:moveTo>
                <a:lnTo>
                  <a:pt x="6099214" y="0"/>
                </a:lnTo>
                <a:cubicBezTo>
                  <a:pt x="3490483" y="2165821"/>
                  <a:pt x="1902596" y="4985807"/>
                  <a:pt x="1050649" y="6621613"/>
                </a:cubicBezTo>
                <a:lnTo>
                  <a:pt x="0" y="4795838"/>
                </a:lnTo>
                <a:lnTo>
                  <a:pt x="0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l">
              <a:buNone/>
              <a:defRPr sz="1350" b="0" i="1" baseline="0">
                <a:solidFill>
                  <a:schemeClr val="accent5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r-FR" noProof="0"/>
              <a:t>Cliquer ici	&gt;&gt;</a:t>
            </a:r>
            <a:br>
              <a:rPr lang="fr-FR" noProof="0"/>
            </a:br>
            <a:r>
              <a:rPr lang="fr-FR" noProof="0"/>
              <a:t>pour insérer votre photo</a:t>
            </a:r>
          </a:p>
        </p:txBody>
      </p:sp>
      <p:sp>
        <p:nvSpPr>
          <p:cNvPr id="8" name="Bildplatzhalter 3"/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6931431" y="4140316"/>
            <a:ext cx="1761231" cy="540000"/>
          </a:xfrm>
          <a:prstGeom prst="rect">
            <a:avLst/>
          </a:prstGeom>
          <a:noFill/>
          <a:ln w="9525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algn="r">
              <a:defRPr lang="en-GB" sz="900" dirty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 lvl="0"/>
            <a:r>
              <a:rPr lang="fr-FR" noProof="0"/>
              <a:t>Insérer un logo client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2877277" y="2500817"/>
            <a:ext cx="5815385" cy="723600"/>
          </a:xfrm>
        </p:spPr>
        <p:txBody>
          <a:bodyPr lIns="0" tIns="72000" rIns="0" bIns="72000" anchor="b">
            <a:noAutofit/>
          </a:bodyPr>
          <a:lstStyle>
            <a:lvl1pPr algn="r">
              <a:defRPr sz="2100" cap="none" baseline="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fr-FR" noProof="0"/>
              <a:t>Titre de votre Présentation</a:t>
            </a:r>
          </a:p>
        </p:txBody>
      </p:sp>
      <p:sp>
        <p:nvSpPr>
          <p:cNvPr id="14" name="Textplatzhalter 25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2877277" y="3319117"/>
            <a:ext cx="5815385" cy="361800"/>
          </a:xfrm>
          <a:prstGeom prst="rect">
            <a:avLst/>
          </a:prstGeom>
        </p:spPr>
        <p:txBody>
          <a:bodyPr lIns="0" tIns="72000" rIns="0" bIns="72000" anchor="ctr">
            <a:noAutofit/>
          </a:bodyPr>
          <a:lstStyle>
            <a:lvl1pPr marL="0" marR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500" i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fr-FR" noProof="0"/>
              <a:t>Sous titre de votre présentation</a:t>
            </a:r>
          </a:p>
        </p:txBody>
      </p:sp>
      <p:sp>
        <p:nvSpPr>
          <p:cNvPr id="15" name="Textplatzhalter 25"/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2877277" y="3775616"/>
            <a:ext cx="5815385" cy="270000"/>
          </a:xfrm>
          <a:prstGeom prst="rect">
            <a:avLst/>
          </a:prstGeom>
        </p:spPr>
        <p:txBody>
          <a:bodyPr lIns="0" tIns="72000" rIns="0" bIns="72000" anchor="ctr">
            <a:noAutofit/>
          </a:bodyPr>
          <a:lstStyle>
            <a:lvl1pPr marL="0" marR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50" i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fr-FR" noProof="0"/>
              <a:t>Date | Auteur | Interne</a:t>
            </a:r>
          </a:p>
        </p:txBody>
      </p:sp>
      <p:pic>
        <p:nvPicPr>
          <p:cNvPr id="11" name="Image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5594774" cy="4872251"/>
          </a:xfrm>
          <a:prstGeom prst="rect">
            <a:avLst/>
          </a:prstGeom>
        </p:spPr>
      </p:pic>
      <p:pic>
        <p:nvPicPr>
          <p:cNvPr id="13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114462" y="864000"/>
            <a:ext cx="2609826" cy="2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53763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Cover Purple + Imag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-63997" b="-5943"/>
          <a:stretch/>
        </p:blipFill>
        <p:spPr bwMode="auto">
          <a:xfrm>
            <a:off x="0" y="0"/>
            <a:ext cx="9144000" cy="514231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</p:pic>
      <p:sp>
        <p:nvSpPr>
          <p:cNvPr id="9" name="Espace réservé pour une image  35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0" y="1"/>
            <a:ext cx="5639262" cy="4966210"/>
          </a:xfrm>
          <a:custGeom>
            <a:avLst/>
            <a:gdLst>
              <a:gd name="connsiteX0" fmla="*/ 0 w 6097588"/>
              <a:gd name="connsiteY0" fmla="*/ 0 h 4795838"/>
              <a:gd name="connsiteX1" fmla="*/ 6097588 w 6097588"/>
              <a:gd name="connsiteY1" fmla="*/ 0 h 4795838"/>
              <a:gd name="connsiteX2" fmla="*/ 6097588 w 6097588"/>
              <a:gd name="connsiteY2" fmla="*/ 4795838 h 4795838"/>
              <a:gd name="connsiteX3" fmla="*/ 0 w 6097588"/>
              <a:gd name="connsiteY3" fmla="*/ 4795838 h 4795838"/>
              <a:gd name="connsiteX4" fmla="*/ 0 w 6097588"/>
              <a:gd name="connsiteY4" fmla="*/ 0 h 4795838"/>
              <a:gd name="connsiteX0" fmla="*/ 0 w 6097588"/>
              <a:gd name="connsiteY0" fmla="*/ 0 h 6635927"/>
              <a:gd name="connsiteX1" fmla="*/ 6097588 w 6097588"/>
              <a:gd name="connsiteY1" fmla="*/ 0 h 6635927"/>
              <a:gd name="connsiteX2" fmla="*/ 1051455 w 6097588"/>
              <a:gd name="connsiteY2" fmla="*/ 6635927 h 6635927"/>
              <a:gd name="connsiteX3" fmla="*/ 0 w 6097588"/>
              <a:gd name="connsiteY3" fmla="*/ 4795838 h 6635927"/>
              <a:gd name="connsiteX4" fmla="*/ 0 w 6097588"/>
              <a:gd name="connsiteY4" fmla="*/ 0 h 6635927"/>
              <a:gd name="connsiteX0" fmla="*/ 0 w 6097588"/>
              <a:gd name="connsiteY0" fmla="*/ 0 h 6502879"/>
              <a:gd name="connsiteX1" fmla="*/ 6097588 w 6097588"/>
              <a:gd name="connsiteY1" fmla="*/ 0 h 6502879"/>
              <a:gd name="connsiteX2" fmla="*/ 1027264 w 6097588"/>
              <a:gd name="connsiteY2" fmla="*/ 6502879 h 6502879"/>
              <a:gd name="connsiteX3" fmla="*/ 0 w 6097588"/>
              <a:gd name="connsiteY3" fmla="*/ 4795838 h 6502879"/>
              <a:gd name="connsiteX4" fmla="*/ 0 w 6097588"/>
              <a:gd name="connsiteY4" fmla="*/ 0 h 6502879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419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75450"/>
              <a:gd name="connsiteX1" fmla="*/ 6097588 w 6097588"/>
              <a:gd name="connsiteY1" fmla="*/ 0 h 6575450"/>
              <a:gd name="connsiteX2" fmla="*/ 1078065 w 6097588"/>
              <a:gd name="connsiteY2" fmla="*/ 6575450 h 6575450"/>
              <a:gd name="connsiteX3" fmla="*/ 0 w 6097588"/>
              <a:gd name="connsiteY3" fmla="*/ 4795838 h 6575450"/>
              <a:gd name="connsiteX4" fmla="*/ 0 w 6097588"/>
              <a:gd name="connsiteY4" fmla="*/ 0 h 6575450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661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29489"/>
              <a:gd name="connsiteX1" fmla="*/ 6097588 w 6097588"/>
              <a:gd name="connsiteY1" fmla="*/ 0 h 6529489"/>
              <a:gd name="connsiteX2" fmla="*/ 1116770 w 6097588"/>
              <a:gd name="connsiteY2" fmla="*/ 6529489 h 6529489"/>
              <a:gd name="connsiteX3" fmla="*/ 0 w 6097588"/>
              <a:gd name="connsiteY3" fmla="*/ 4795838 h 6529489"/>
              <a:gd name="connsiteX4" fmla="*/ 0 w 6097588"/>
              <a:gd name="connsiteY4" fmla="*/ 0 h 6529489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577675"/>
              <a:gd name="connsiteX1" fmla="*/ 6097588 w 6097588"/>
              <a:gd name="connsiteY1" fmla="*/ 0 h 6577675"/>
              <a:gd name="connsiteX2" fmla="*/ 1062740 w 6097588"/>
              <a:gd name="connsiteY2" fmla="*/ 6577675 h 6577675"/>
              <a:gd name="connsiteX3" fmla="*/ 0 w 6097588"/>
              <a:gd name="connsiteY3" fmla="*/ 4795838 h 6577675"/>
              <a:gd name="connsiteX4" fmla="*/ 0 w 6097588"/>
              <a:gd name="connsiteY4" fmla="*/ 0 h 6577675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108739"/>
              <a:gd name="connsiteY0" fmla="*/ 0 h 6621613"/>
              <a:gd name="connsiteX1" fmla="*/ 6108739 w 6108739"/>
              <a:gd name="connsiteY1" fmla="*/ 0 h 6621613"/>
              <a:gd name="connsiteX2" fmla="*/ 1050649 w 6108739"/>
              <a:gd name="connsiteY2" fmla="*/ 6621613 h 6621613"/>
              <a:gd name="connsiteX3" fmla="*/ 0 w 6108739"/>
              <a:gd name="connsiteY3" fmla="*/ 4795838 h 6621613"/>
              <a:gd name="connsiteX4" fmla="*/ 0 w 6108739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9214" h="6621613">
                <a:moveTo>
                  <a:pt x="0" y="0"/>
                </a:moveTo>
                <a:lnTo>
                  <a:pt x="6099214" y="0"/>
                </a:lnTo>
                <a:cubicBezTo>
                  <a:pt x="3490483" y="2165821"/>
                  <a:pt x="1902596" y="4985807"/>
                  <a:pt x="1050649" y="6621613"/>
                </a:cubicBezTo>
                <a:lnTo>
                  <a:pt x="0" y="4795838"/>
                </a:lnTo>
                <a:lnTo>
                  <a:pt x="0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l">
              <a:buNone/>
              <a:defRPr sz="1350" b="0" i="1" baseline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r-FR" noProof="0"/>
              <a:t>Cliquer ici	&gt;&gt;</a:t>
            </a:r>
            <a:br>
              <a:rPr lang="fr-FR" noProof="0"/>
            </a:br>
            <a:r>
              <a:rPr lang="fr-FR" noProof="0"/>
              <a:t>pour insérer votre photo</a:t>
            </a:r>
          </a:p>
        </p:txBody>
      </p:sp>
      <p:sp>
        <p:nvSpPr>
          <p:cNvPr id="10" name="Bildplatzhalter 3"/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6931432" y="4140316"/>
            <a:ext cx="1761231" cy="540000"/>
          </a:xfrm>
          <a:prstGeom prst="rect">
            <a:avLst/>
          </a:prstGeom>
          <a:noFill/>
          <a:ln w="9525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0" bIns="0" rtlCol="0" anchor="ctr" anchorCtr="0"/>
          <a:lstStyle>
            <a:lvl1pPr algn="r">
              <a:defRPr lang="en-GB" sz="900" dirty="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 lvl="0"/>
            <a:r>
              <a:rPr lang="fr-FR" noProof="0"/>
              <a:t>Insérer un logo client</a:t>
            </a:r>
          </a:p>
        </p:txBody>
      </p:sp>
      <p:sp>
        <p:nvSpPr>
          <p:cNvPr id="11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2877278" y="2500817"/>
            <a:ext cx="5815385" cy="723600"/>
          </a:xfrm>
        </p:spPr>
        <p:txBody>
          <a:bodyPr lIns="0" tIns="72000" rIns="0" bIns="72000" anchor="b">
            <a:noAutofit/>
          </a:bodyPr>
          <a:lstStyle>
            <a:lvl1pPr algn="r">
              <a:defRPr sz="21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r-FR" noProof="0"/>
              <a:t>Titre de votre présentation</a:t>
            </a:r>
          </a:p>
        </p:txBody>
      </p:sp>
      <p:sp>
        <p:nvSpPr>
          <p:cNvPr id="15" name="Textplatzhalter 25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2877278" y="3319117"/>
            <a:ext cx="5815385" cy="361800"/>
          </a:xfrm>
          <a:prstGeom prst="rect">
            <a:avLst/>
          </a:prstGeom>
        </p:spPr>
        <p:txBody>
          <a:bodyPr lIns="0" tIns="72000" rIns="0" bIns="72000" anchor="ctr">
            <a:noAutofit/>
          </a:bodyPr>
          <a:lstStyle>
            <a:lvl1pPr marL="0" marR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500" i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 noProof="0"/>
              <a:t>Sous-titre de votre présentation</a:t>
            </a:r>
          </a:p>
        </p:txBody>
      </p:sp>
      <p:sp>
        <p:nvSpPr>
          <p:cNvPr id="16" name="Textplatzhalter 25"/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2877278" y="3775616"/>
            <a:ext cx="5815385" cy="270000"/>
          </a:xfrm>
          <a:prstGeom prst="rect">
            <a:avLst/>
          </a:prstGeom>
        </p:spPr>
        <p:txBody>
          <a:bodyPr lIns="0" tIns="72000" rIns="0" bIns="72000" anchor="ctr">
            <a:noAutofit/>
          </a:bodyPr>
          <a:lstStyle>
            <a:lvl1pPr marL="0" marR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50" i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 noProof="0"/>
              <a:t>Date | Auteur | Interne</a:t>
            </a:r>
          </a:p>
        </p:txBody>
      </p:sp>
      <p:pic>
        <p:nvPicPr>
          <p:cNvPr id="8" name="Picture 7"/>
          <p:cNvPicPr>
            <a:picLocks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114462" y="864000"/>
            <a:ext cx="2608615" cy="2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68022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319015" y="303498"/>
            <a:ext cx="8507077" cy="702580"/>
          </a:xfrm>
        </p:spPr>
        <p:txBody>
          <a:bodyPr lIns="108000" tIns="0" rIns="108000" bIns="0"/>
          <a:lstStyle>
            <a:lvl1pPr>
              <a:defRPr sz="1650" baseline="0">
                <a:solidFill>
                  <a:schemeClr val="bg2"/>
                </a:solidFill>
              </a:defRPr>
            </a:lvl1pPr>
          </a:lstStyle>
          <a:p>
            <a:r>
              <a:rPr lang="fr-FR" noProof="0"/>
              <a:t>Compléter avec un titre ici qui porte votre message sur deux lignes au maximum pour des raisons de lisibilité</a:t>
            </a:r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5" y="108235"/>
            <a:ext cx="8507077" cy="195263"/>
          </a:xfrm>
          <a:prstGeom prst="rect">
            <a:avLst/>
          </a:prstGeo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fr-FR" noProof="0"/>
              <a:t>Insérer un surtitre ici – il ne doit pas dépasser 1 ligne</a:t>
            </a:r>
          </a:p>
        </p:txBody>
      </p:sp>
    </p:spTree>
    <p:extLst>
      <p:ext uri="{BB962C8B-B14F-4D97-AF65-F5344CB8AC3E}">
        <p14:creationId xmlns:p14="http://schemas.microsoft.com/office/powerpoint/2010/main" val="38706871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19015" y="303498"/>
            <a:ext cx="8507077" cy="702580"/>
          </a:xfrm>
        </p:spPr>
        <p:txBody>
          <a:bodyPr lIns="108000" tIns="0" rIns="108000" bIns="0"/>
          <a:lstStyle>
            <a:lvl1pPr>
              <a:defRPr sz="1650" baseline="0">
                <a:solidFill>
                  <a:schemeClr val="bg2"/>
                </a:solidFill>
              </a:defRPr>
            </a:lvl1pPr>
          </a:lstStyle>
          <a:p>
            <a:r>
              <a:rPr lang="fr-FR"/>
              <a:t>Compléter avec un titre ici qui porte votre message sur deux lignes au maximum pour des raisons de lisibilité</a:t>
            </a:r>
            <a:endParaRPr lang="fr-FR" noProof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5" y="108235"/>
            <a:ext cx="8507077" cy="195263"/>
          </a:xfrm>
          <a:prstGeom prst="rect">
            <a:avLst/>
          </a:prstGeo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fr-FR" noProof="0"/>
              <a:t>Insérer un surtitre ici – il ne doit pas dépasser 1 ligne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4" hasCustomPrompt="1"/>
          </p:nvPr>
        </p:nvSpPr>
        <p:spPr>
          <a:xfrm>
            <a:off x="319015" y="1006078"/>
            <a:ext cx="8507077" cy="3671888"/>
          </a:xfrm>
          <a:prstGeom prst="rect">
            <a:avLst/>
          </a:prstGeom>
        </p:spPr>
        <p:txBody>
          <a:bodyPr lIns="108000" tIns="108000" rIns="108000" bIns="108000"/>
          <a:lstStyle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 algn="just">
              <a:defRPr>
                <a:solidFill>
                  <a:schemeClr val="tx1"/>
                </a:solidFill>
              </a:defRPr>
            </a:lvl6pPr>
            <a:lvl7pPr algn="just">
              <a:defRPr>
                <a:solidFill>
                  <a:schemeClr val="tx1"/>
                </a:solidFill>
              </a:defRPr>
            </a:lvl7pPr>
            <a:lvl8pPr algn="just">
              <a:defRPr>
                <a:solidFill>
                  <a:schemeClr val="tx1"/>
                </a:solidFill>
              </a:defRPr>
            </a:lvl8pPr>
            <a:lvl9pPr algn="just"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fr-FR"/>
              <a:t>Niveau 1 - </a:t>
            </a:r>
            <a:r>
              <a:rPr lang="fr-FR">
                <a:solidFill>
                  <a:srgbClr val="503078"/>
                </a:solidFill>
              </a:rPr>
              <a:t>Pour passer au niveau suivant, faire Shift + Alt + flèche droite </a:t>
            </a:r>
            <a:endParaRPr lang="fr-FR"/>
          </a:p>
          <a:p>
            <a:pPr lvl="1"/>
            <a:r>
              <a:rPr lang="fr-FR"/>
              <a:t>Niveau 2</a:t>
            </a:r>
          </a:p>
          <a:p>
            <a:pPr lvl="2"/>
            <a:r>
              <a:rPr lang="fr-FR"/>
              <a:t>Niveau 3</a:t>
            </a:r>
          </a:p>
          <a:p>
            <a:pPr lvl="3"/>
            <a:r>
              <a:rPr lang="fr-FR"/>
              <a:t>Niveau 4</a:t>
            </a:r>
          </a:p>
          <a:p>
            <a:pPr lvl="4"/>
            <a:r>
              <a:rPr lang="fr-FR"/>
              <a:t>Niveau 5</a:t>
            </a:r>
          </a:p>
          <a:p>
            <a:pPr lvl="5"/>
            <a:r>
              <a:rPr lang="fr-FR"/>
              <a:t>Niveau 6</a:t>
            </a:r>
          </a:p>
          <a:p>
            <a:pPr lvl="6"/>
            <a:r>
              <a:rPr lang="fr-FR"/>
              <a:t>Niveau 7</a:t>
            </a:r>
          </a:p>
          <a:p>
            <a:pPr lvl="7"/>
            <a:r>
              <a:rPr lang="fr-FR" noProof="0"/>
              <a:t>Nive</a:t>
            </a:r>
            <a:r>
              <a:rPr lang="fr-FR"/>
              <a:t>au 8</a:t>
            </a:r>
          </a:p>
          <a:p>
            <a:pPr lvl="8"/>
            <a:r>
              <a:rPr lang="fr-FR"/>
              <a:t>Niveau 9</a:t>
            </a:r>
          </a:p>
        </p:txBody>
      </p:sp>
    </p:spTree>
    <p:extLst>
      <p:ext uri="{BB962C8B-B14F-4D97-AF65-F5344CB8AC3E}">
        <p14:creationId xmlns:p14="http://schemas.microsoft.com/office/powerpoint/2010/main" val="37520546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at Text left + Text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>
            <a:spLocks noGrp="1"/>
          </p:cNvSpPr>
          <p:nvPr>
            <p:ph sz="quarter" idx="14" hasCustomPrompt="1"/>
          </p:nvPr>
        </p:nvSpPr>
        <p:spPr>
          <a:xfrm>
            <a:off x="319016" y="1006078"/>
            <a:ext cx="4126657" cy="3671231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lIns="108000" tIns="108000" rIns="108000" bIns="108000"/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chemeClr val="bg2"/>
                </a:solidFill>
              </a:defRPr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>
                <a:solidFill>
                  <a:schemeClr val="tx1"/>
                </a:solidFill>
              </a:defRPr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tx1"/>
                </a:solidFill>
              </a:defRPr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>
                <a:solidFill>
                  <a:schemeClr val="tx1"/>
                </a:solidFill>
              </a:defRPr>
            </a:lvl4pPr>
            <a:lvl5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50307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1 - Pour passer au niveau suivant, faire Shift + Alt + flèche droite </a:t>
            </a:r>
          </a:p>
          <a:p>
            <a:pPr marL="269081" marR="0" lvl="1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pPr>
            <a:r>
              <a:rPr kumimoji="0" lang="fr-FR" sz="105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2</a:t>
            </a:r>
          </a:p>
          <a:p>
            <a:pPr marL="270000" marR="0" lvl="2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3</a:t>
            </a:r>
          </a:p>
          <a:p>
            <a:pPr marL="486000" marR="0" lvl="3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pPr>
            <a:r>
              <a:rPr kumimoji="0" lang="fr-FR" sz="90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4</a:t>
            </a:r>
          </a:p>
          <a:p>
            <a:pPr marL="675000" marR="0" lvl="4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5</a:t>
            </a:r>
          </a:p>
          <a:p>
            <a:pPr marL="675000" marR="0" lvl="5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6</a:t>
            </a:r>
          </a:p>
          <a:p>
            <a:pPr marL="675000" marR="0" lvl="6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7</a:t>
            </a:r>
          </a:p>
          <a:p>
            <a:pPr marL="675000" marR="0" lvl="7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8</a:t>
            </a:r>
          </a:p>
          <a:p>
            <a:pPr marL="675000" marR="0" lvl="8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9</a:t>
            </a:r>
          </a:p>
        </p:txBody>
      </p:sp>
      <p:sp>
        <p:nvSpPr>
          <p:cNvPr id="9" name="Content Placeholder 4"/>
          <p:cNvSpPr>
            <a:spLocks noGrp="1"/>
          </p:cNvSpPr>
          <p:nvPr>
            <p:ph sz="quarter" idx="15" hasCustomPrompt="1"/>
          </p:nvPr>
        </p:nvSpPr>
        <p:spPr>
          <a:xfrm>
            <a:off x="4699436" y="1006078"/>
            <a:ext cx="4126657" cy="3671231"/>
          </a:xfrm>
          <a:prstGeom prst="rect">
            <a:avLst/>
          </a:prstGeom>
        </p:spPr>
        <p:txBody>
          <a:bodyPr lIns="108000" tIns="108000" rIns="108000" bIns="108000"/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chemeClr val="bg2"/>
                </a:solidFill>
              </a:defRPr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>
                <a:solidFill>
                  <a:schemeClr val="tx1"/>
                </a:solidFill>
              </a:defRPr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tx1"/>
                </a:solidFill>
              </a:defRPr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>
                <a:solidFill>
                  <a:schemeClr val="tx1"/>
                </a:solidFill>
              </a:defRPr>
            </a:lvl4pPr>
            <a:lvl5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50307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1 - Pour passer au niveau suivant, faire Shift + Alt + flèche droite </a:t>
            </a:r>
          </a:p>
          <a:p>
            <a:pPr marL="269081" marR="0" lvl="1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pPr>
            <a:r>
              <a:rPr kumimoji="0" lang="fr-FR" sz="105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2</a:t>
            </a:r>
          </a:p>
          <a:p>
            <a:pPr marL="270000" marR="0" lvl="2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3</a:t>
            </a:r>
          </a:p>
          <a:p>
            <a:pPr marL="486000" marR="0" lvl="3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pPr>
            <a:r>
              <a:rPr kumimoji="0" lang="fr-FR" sz="90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4</a:t>
            </a:r>
          </a:p>
          <a:p>
            <a:pPr marL="675000" marR="0" lvl="4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5</a:t>
            </a:r>
          </a:p>
          <a:p>
            <a:pPr marL="675000" marR="0" lvl="5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6</a:t>
            </a:r>
          </a:p>
          <a:p>
            <a:pPr marL="675000" marR="0" lvl="6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7</a:t>
            </a:r>
          </a:p>
          <a:p>
            <a:pPr marL="675000" marR="0" lvl="7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8</a:t>
            </a:r>
          </a:p>
          <a:p>
            <a:pPr marL="675000" marR="0" lvl="8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9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319015" y="303498"/>
            <a:ext cx="8507077" cy="702580"/>
          </a:xfrm>
        </p:spPr>
        <p:txBody>
          <a:bodyPr lIns="108000" tIns="0" rIns="108000" bIns="0"/>
          <a:lstStyle>
            <a:lvl1pPr>
              <a:defRPr sz="1650" baseline="0">
                <a:solidFill>
                  <a:schemeClr val="bg2"/>
                </a:solidFill>
              </a:defRPr>
            </a:lvl1pPr>
          </a:lstStyle>
          <a:p>
            <a:r>
              <a:rPr lang="fr-FR" noProof="0"/>
              <a:t>Compléter avec un titre ici qui porte votre message sur deux lignes au maximum pour des raisons de lisibilité</a:t>
            </a:r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5" y="108235"/>
            <a:ext cx="8507077" cy="195263"/>
          </a:xfrm>
          <a:prstGeom prst="rect">
            <a:avLst/>
          </a:prstGeo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fr-FR" noProof="0"/>
              <a:t>Insérer un surtitre ici – il ne doit pas dépasser 1 ligne</a:t>
            </a:r>
          </a:p>
        </p:txBody>
      </p:sp>
    </p:spTree>
    <p:extLst>
      <p:ext uri="{BB962C8B-B14F-4D97-AF65-F5344CB8AC3E}">
        <p14:creationId xmlns:p14="http://schemas.microsoft.com/office/powerpoint/2010/main" val="42699440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- 1 à 6 chapit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/>
          <p:cNvSpPr txBox="1">
            <a:spLocks/>
          </p:cNvSpPr>
          <p:nvPr userDrawn="1"/>
        </p:nvSpPr>
        <p:spPr>
          <a:xfrm>
            <a:off x="312405" y="303499"/>
            <a:ext cx="8507077" cy="647811"/>
          </a:xfrm>
          <a:prstGeom prst="rect">
            <a:avLst/>
          </a:prstGeom>
          <a:noFill/>
        </p:spPr>
        <p:txBody>
          <a:bodyPr vert="horz" lIns="81000" tIns="27000" rIns="81000" bIns="0" rtlCol="0" anchor="t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200" kern="1200" baseline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650" b="1" noProof="0"/>
              <a:t>AGENDA</a:t>
            </a:r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1526662" y="1014621"/>
            <a:ext cx="5715624" cy="513000"/>
          </a:xfrm>
          <a:prstGeom prst="rect">
            <a:avLst/>
          </a:prstGeom>
        </p:spPr>
        <p:txBody>
          <a:bodyPr wrap="square" anchor="ctr">
            <a:noAutofit/>
          </a:bodyPr>
          <a:lstStyle>
            <a:lvl1pPr marL="0" indent="0" algn="l">
              <a:buClr>
                <a:schemeClr val="bg2"/>
              </a:buClr>
              <a:buFontTx/>
              <a:buNone/>
              <a:defRPr sz="1650" i="0" cap="none" baseline="0">
                <a:solidFill>
                  <a:schemeClr val="bg2"/>
                </a:solidFill>
              </a:defRPr>
            </a:lvl1pPr>
            <a:lvl2pPr>
              <a:defRPr sz="750"/>
            </a:lvl2pPr>
          </a:lstStyle>
          <a:p>
            <a:pPr lvl="0"/>
            <a:r>
              <a:rPr lang="fr-FR" noProof="0"/>
              <a:t>Chapitre 1</a:t>
            </a: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526662" y="1616588"/>
            <a:ext cx="5715624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165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fr-FR" noProof="0"/>
              <a:t>Chapitre 2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1526662" y="2218556"/>
            <a:ext cx="5715624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165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fr-FR" noProof="0"/>
              <a:t>Chapitre 3</a:t>
            </a:r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1526662" y="2820523"/>
            <a:ext cx="5715624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165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fr-FR" noProof="0"/>
              <a:t>Chapitre 4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1526662" y="3422490"/>
            <a:ext cx="5715624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165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fr-FR" noProof="0"/>
              <a:t>Chapitre 5</a:t>
            </a:r>
          </a:p>
        </p:txBody>
      </p:sp>
      <p:sp>
        <p:nvSpPr>
          <p:cNvPr id="30" name="Text Placeholder 8"/>
          <p:cNvSpPr>
            <a:spLocks noGrp="1"/>
          </p:cNvSpPr>
          <p:nvPr>
            <p:ph type="body" sz="quarter" idx="25" hasCustomPrompt="1"/>
          </p:nvPr>
        </p:nvSpPr>
        <p:spPr>
          <a:xfrm>
            <a:off x="7418718" y="1014621"/>
            <a:ext cx="1275626" cy="513000"/>
          </a:xfrm>
          <a:prstGeom prst="rect">
            <a:avLst/>
          </a:prstGeom>
        </p:spPr>
        <p:txBody>
          <a:bodyPr wrap="square" anchor="ctr">
            <a:noAutofit/>
          </a:bodyPr>
          <a:lstStyle>
            <a:lvl1pPr algn="l">
              <a:defRPr sz="750" b="0" i="0" cap="none" baseline="0">
                <a:solidFill>
                  <a:schemeClr val="bg2"/>
                </a:solidFill>
              </a:defRPr>
            </a:lvl1pPr>
            <a:lvl2pPr>
              <a:defRPr sz="750"/>
            </a:lvl2pPr>
          </a:lstStyle>
          <a:p>
            <a:pPr lvl="0"/>
            <a:r>
              <a:rPr lang="fr-FR" noProof="0"/>
              <a:t>Page x</a:t>
            </a:r>
          </a:p>
        </p:txBody>
      </p:sp>
      <p:sp>
        <p:nvSpPr>
          <p:cNvPr id="32" name="Text Placeholder 8"/>
          <p:cNvSpPr>
            <a:spLocks noGrp="1"/>
          </p:cNvSpPr>
          <p:nvPr>
            <p:ph type="body" sz="quarter" idx="26" hasCustomPrompt="1"/>
          </p:nvPr>
        </p:nvSpPr>
        <p:spPr>
          <a:xfrm>
            <a:off x="7418718" y="3422490"/>
            <a:ext cx="1275626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Page x</a:t>
            </a: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7418718" y="2820523"/>
            <a:ext cx="1275626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Page x</a:t>
            </a:r>
          </a:p>
        </p:txBody>
      </p:sp>
      <p:sp>
        <p:nvSpPr>
          <p:cNvPr id="34" name="Text Placeholder 8"/>
          <p:cNvSpPr>
            <a:spLocks noGrp="1"/>
          </p:cNvSpPr>
          <p:nvPr>
            <p:ph type="body" sz="quarter" idx="28" hasCustomPrompt="1"/>
          </p:nvPr>
        </p:nvSpPr>
        <p:spPr>
          <a:xfrm>
            <a:off x="7418718" y="2218556"/>
            <a:ext cx="1275626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Page x</a:t>
            </a:r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418718" y="1616588"/>
            <a:ext cx="1275626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Page x</a:t>
            </a:r>
          </a:p>
        </p:txBody>
      </p:sp>
      <p:sp>
        <p:nvSpPr>
          <p:cNvPr id="24" name="Text Placeholder 8"/>
          <p:cNvSpPr>
            <a:spLocks noGrp="1"/>
          </p:cNvSpPr>
          <p:nvPr>
            <p:ph type="body" sz="quarter" idx="30" hasCustomPrompt="1"/>
          </p:nvPr>
        </p:nvSpPr>
        <p:spPr>
          <a:xfrm>
            <a:off x="1526662" y="4024459"/>
            <a:ext cx="5715624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165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fr-FR" noProof="0"/>
              <a:t>Chapitre 6</a:t>
            </a:r>
          </a:p>
        </p:txBody>
      </p:sp>
      <p:sp>
        <p:nvSpPr>
          <p:cNvPr id="26" name="Text Placeholder 8"/>
          <p:cNvSpPr>
            <a:spLocks noGrp="1"/>
          </p:cNvSpPr>
          <p:nvPr>
            <p:ph type="body" sz="quarter" idx="32" hasCustomPrompt="1"/>
          </p:nvPr>
        </p:nvSpPr>
        <p:spPr>
          <a:xfrm>
            <a:off x="7418718" y="4024459"/>
            <a:ext cx="1275626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Page x</a:t>
            </a:r>
          </a:p>
        </p:txBody>
      </p:sp>
      <p:sp>
        <p:nvSpPr>
          <p:cNvPr id="44" name="Text Placeholder 4"/>
          <p:cNvSpPr>
            <a:spLocks noGrp="1"/>
          </p:cNvSpPr>
          <p:nvPr>
            <p:ph type="body" sz="quarter" idx="38" hasCustomPrompt="1"/>
          </p:nvPr>
        </p:nvSpPr>
        <p:spPr>
          <a:xfrm>
            <a:off x="324638" y="1014621"/>
            <a:ext cx="996923" cy="513000"/>
          </a:xfrm>
          <a:prstGeom prst="rect">
            <a:avLst/>
          </a:prstGeom>
          <a:noFill/>
        </p:spPr>
        <p:txBody>
          <a:bodyPr wrap="square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65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fr-FR" noProof="0"/>
              <a:t>01</a:t>
            </a:r>
          </a:p>
        </p:txBody>
      </p:sp>
      <p:sp>
        <p:nvSpPr>
          <p:cNvPr id="45" name="Text Placeholder 4"/>
          <p:cNvSpPr>
            <a:spLocks noGrp="1"/>
          </p:cNvSpPr>
          <p:nvPr>
            <p:ph type="body" sz="quarter" idx="39" hasCustomPrompt="1"/>
          </p:nvPr>
        </p:nvSpPr>
        <p:spPr>
          <a:xfrm>
            <a:off x="324638" y="1616588"/>
            <a:ext cx="996923" cy="513000"/>
          </a:xfrm>
          <a:prstGeom prst="rect">
            <a:avLst/>
          </a:prstGeom>
          <a:noFill/>
        </p:spPr>
        <p:txBody>
          <a:bodyPr wrap="square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65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fr-FR" noProof="0"/>
              <a:t>02</a:t>
            </a:r>
          </a:p>
        </p:txBody>
      </p:sp>
      <p:sp>
        <p:nvSpPr>
          <p:cNvPr id="46" name="Text Placeholder 4"/>
          <p:cNvSpPr>
            <a:spLocks noGrp="1"/>
          </p:cNvSpPr>
          <p:nvPr>
            <p:ph type="body" sz="quarter" idx="40" hasCustomPrompt="1"/>
          </p:nvPr>
        </p:nvSpPr>
        <p:spPr>
          <a:xfrm>
            <a:off x="324638" y="2218556"/>
            <a:ext cx="996923" cy="513000"/>
          </a:xfrm>
          <a:prstGeom prst="rect">
            <a:avLst/>
          </a:prstGeom>
          <a:noFill/>
        </p:spPr>
        <p:txBody>
          <a:bodyPr wrap="square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65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fr-FR" noProof="0"/>
              <a:t>03</a:t>
            </a:r>
          </a:p>
        </p:txBody>
      </p:sp>
      <p:sp>
        <p:nvSpPr>
          <p:cNvPr id="47" name="Text Placeholder 4"/>
          <p:cNvSpPr>
            <a:spLocks noGrp="1"/>
          </p:cNvSpPr>
          <p:nvPr>
            <p:ph type="body" sz="quarter" idx="41" hasCustomPrompt="1"/>
          </p:nvPr>
        </p:nvSpPr>
        <p:spPr>
          <a:xfrm>
            <a:off x="324638" y="2820523"/>
            <a:ext cx="996923" cy="513000"/>
          </a:xfrm>
          <a:prstGeom prst="rect">
            <a:avLst/>
          </a:prstGeom>
          <a:noFill/>
        </p:spPr>
        <p:txBody>
          <a:bodyPr wrap="square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65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fr-FR" noProof="0"/>
              <a:t>04</a:t>
            </a:r>
          </a:p>
        </p:txBody>
      </p:sp>
      <p:sp>
        <p:nvSpPr>
          <p:cNvPr id="48" name="Text Placeholder 4"/>
          <p:cNvSpPr>
            <a:spLocks noGrp="1"/>
          </p:cNvSpPr>
          <p:nvPr>
            <p:ph type="body" sz="quarter" idx="42" hasCustomPrompt="1"/>
          </p:nvPr>
        </p:nvSpPr>
        <p:spPr>
          <a:xfrm>
            <a:off x="324638" y="3422490"/>
            <a:ext cx="996923" cy="513000"/>
          </a:xfrm>
          <a:prstGeom prst="rect">
            <a:avLst/>
          </a:prstGeom>
          <a:noFill/>
        </p:spPr>
        <p:txBody>
          <a:bodyPr wrap="square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65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fr-FR" noProof="0"/>
              <a:t>05</a:t>
            </a:r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43" hasCustomPrompt="1"/>
          </p:nvPr>
        </p:nvSpPr>
        <p:spPr>
          <a:xfrm>
            <a:off x="324638" y="4024459"/>
            <a:ext cx="996923" cy="513000"/>
          </a:xfrm>
          <a:prstGeom prst="rect">
            <a:avLst/>
          </a:prstGeom>
          <a:noFill/>
        </p:spPr>
        <p:txBody>
          <a:bodyPr wrap="square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65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fr-FR" noProof="0"/>
              <a:t>06</a:t>
            </a:r>
          </a:p>
        </p:txBody>
      </p:sp>
    </p:spTree>
    <p:extLst>
      <p:ext uri="{BB962C8B-B14F-4D97-AF65-F5344CB8AC3E}">
        <p14:creationId xmlns:p14="http://schemas.microsoft.com/office/powerpoint/2010/main" val="36147892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- 1 à 10 chapit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1526662" y="1018659"/>
            <a:ext cx="5594684" cy="310500"/>
          </a:xfrm>
          <a:prstGeom prst="rect">
            <a:avLst/>
          </a:prstGeom>
        </p:spPr>
        <p:txBody>
          <a:bodyPr wrap="square" tIns="0" bIns="0" anchor="ctr">
            <a:noAutofit/>
          </a:bodyPr>
          <a:lstStyle>
            <a:lvl1pPr marL="0" indent="0" algn="l">
              <a:buClr>
                <a:schemeClr val="bg2"/>
              </a:buClr>
              <a:buFontTx/>
              <a:buNone/>
              <a:defRPr sz="1500" i="0" cap="none" baseline="0">
                <a:solidFill>
                  <a:schemeClr val="bg2"/>
                </a:solidFill>
              </a:defRPr>
            </a:lvl1pPr>
            <a:lvl2pPr>
              <a:defRPr sz="750"/>
            </a:lvl2pPr>
          </a:lstStyle>
          <a:p>
            <a:pPr lvl="0"/>
            <a:r>
              <a:rPr lang="fr-FR" noProof="0"/>
              <a:t>Chapitre 1</a:t>
            </a: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526662" y="1375315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fr-FR" noProof="0"/>
              <a:t>Chapitre 2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1526662" y="1731971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fr-FR" noProof="0"/>
              <a:t>Chapitre 3</a:t>
            </a:r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1526662" y="2088626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fr-FR" noProof="0"/>
              <a:t>Chapitre 4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1526662" y="4228562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fr-FR" noProof="0"/>
              <a:t>Chapitre 10</a:t>
            </a:r>
          </a:p>
        </p:txBody>
      </p:sp>
      <p:sp>
        <p:nvSpPr>
          <p:cNvPr id="30" name="Text Placeholder 8"/>
          <p:cNvSpPr>
            <a:spLocks noGrp="1"/>
          </p:cNvSpPr>
          <p:nvPr>
            <p:ph type="body" sz="quarter" idx="25" hasCustomPrompt="1"/>
          </p:nvPr>
        </p:nvSpPr>
        <p:spPr>
          <a:xfrm>
            <a:off x="7419983" y="1018659"/>
            <a:ext cx="1159660" cy="310500"/>
          </a:xfrm>
          <a:prstGeom prst="rect">
            <a:avLst/>
          </a:prstGeom>
        </p:spPr>
        <p:txBody>
          <a:bodyPr wrap="square" tIns="108000" bIns="108000" anchor="ctr">
            <a:noAutofit/>
          </a:bodyPr>
          <a:lstStyle>
            <a:lvl1pPr algn="l">
              <a:defRPr sz="750" b="0" i="0" cap="none" baseline="0">
                <a:solidFill>
                  <a:schemeClr val="bg2"/>
                </a:solidFill>
              </a:defRPr>
            </a:lvl1pPr>
            <a:lvl2pPr>
              <a:defRPr sz="750"/>
            </a:lvl2pPr>
          </a:lstStyle>
          <a:p>
            <a:pPr lvl="0"/>
            <a:r>
              <a:rPr lang="fr-FR" noProof="0"/>
              <a:t>Page x</a:t>
            </a:r>
          </a:p>
        </p:txBody>
      </p:sp>
      <p:sp>
        <p:nvSpPr>
          <p:cNvPr id="32" name="Text Placeholder 8"/>
          <p:cNvSpPr>
            <a:spLocks noGrp="1"/>
          </p:cNvSpPr>
          <p:nvPr>
            <p:ph type="body" sz="quarter" idx="26" hasCustomPrompt="1"/>
          </p:nvPr>
        </p:nvSpPr>
        <p:spPr>
          <a:xfrm>
            <a:off x="7419983" y="4228562"/>
            <a:ext cx="1159660" cy="3105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Page x</a:t>
            </a: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7419983" y="2088626"/>
            <a:ext cx="1159660" cy="3105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Page x</a:t>
            </a:r>
          </a:p>
        </p:txBody>
      </p:sp>
      <p:sp>
        <p:nvSpPr>
          <p:cNvPr id="34" name="Text Placeholder 8"/>
          <p:cNvSpPr>
            <a:spLocks noGrp="1"/>
          </p:cNvSpPr>
          <p:nvPr>
            <p:ph type="body" sz="quarter" idx="28" hasCustomPrompt="1"/>
          </p:nvPr>
        </p:nvSpPr>
        <p:spPr>
          <a:xfrm>
            <a:off x="7419983" y="1731971"/>
            <a:ext cx="1159660" cy="3105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Page x</a:t>
            </a:r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419983" y="1375315"/>
            <a:ext cx="1159660" cy="3105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Page x</a:t>
            </a:r>
          </a:p>
        </p:txBody>
      </p:sp>
      <p:sp>
        <p:nvSpPr>
          <p:cNvPr id="22" name="Text Placeholder 8"/>
          <p:cNvSpPr>
            <a:spLocks noGrp="1"/>
          </p:cNvSpPr>
          <p:nvPr>
            <p:ph type="body" sz="quarter" idx="30" hasCustomPrompt="1"/>
          </p:nvPr>
        </p:nvSpPr>
        <p:spPr>
          <a:xfrm>
            <a:off x="1526662" y="2445282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fr-FR" noProof="0"/>
              <a:t>Chapitre 5</a:t>
            </a:r>
          </a:p>
        </p:txBody>
      </p:sp>
      <p:sp>
        <p:nvSpPr>
          <p:cNvPr id="24" name="Text Placeholder 8"/>
          <p:cNvSpPr>
            <a:spLocks noGrp="1"/>
          </p:cNvSpPr>
          <p:nvPr>
            <p:ph type="body" sz="quarter" idx="32" hasCustomPrompt="1"/>
          </p:nvPr>
        </p:nvSpPr>
        <p:spPr>
          <a:xfrm>
            <a:off x="7419983" y="2445282"/>
            <a:ext cx="1159660" cy="3105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Page x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33" hasCustomPrompt="1"/>
          </p:nvPr>
        </p:nvSpPr>
        <p:spPr>
          <a:xfrm>
            <a:off x="1526662" y="2801938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fr-FR" noProof="0"/>
              <a:t>Chapitre 6</a:t>
            </a:r>
          </a:p>
        </p:txBody>
      </p:sp>
      <p:sp>
        <p:nvSpPr>
          <p:cNvPr id="27" name="Text Placeholder 8"/>
          <p:cNvSpPr>
            <a:spLocks noGrp="1"/>
          </p:cNvSpPr>
          <p:nvPr>
            <p:ph type="body" sz="quarter" idx="35" hasCustomPrompt="1"/>
          </p:nvPr>
        </p:nvSpPr>
        <p:spPr>
          <a:xfrm>
            <a:off x="1526662" y="3158594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fr-FR" noProof="0"/>
              <a:t>Chapitre 7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37" hasCustomPrompt="1"/>
          </p:nvPr>
        </p:nvSpPr>
        <p:spPr>
          <a:xfrm>
            <a:off x="7419983" y="3158594"/>
            <a:ext cx="1159660" cy="3105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Page x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38" hasCustomPrompt="1"/>
          </p:nvPr>
        </p:nvSpPr>
        <p:spPr>
          <a:xfrm>
            <a:off x="7419983" y="2801938"/>
            <a:ext cx="1159660" cy="3105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Page x</a:t>
            </a:r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39" hasCustomPrompt="1"/>
          </p:nvPr>
        </p:nvSpPr>
        <p:spPr>
          <a:xfrm>
            <a:off x="1526662" y="3515249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fr-FR" noProof="0"/>
              <a:t>Chapitre 8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41" hasCustomPrompt="1"/>
          </p:nvPr>
        </p:nvSpPr>
        <p:spPr>
          <a:xfrm>
            <a:off x="7419983" y="3515249"/>
            <a:ext cx="1159660" cy="3105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Page x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42" hasCustomPrompt="1"/>
          </p:nvPr>
        </p:nvSpPr>
        <p:spPr>
          <a:xfrm>
            <a:off x="1526662" y="3871905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fr-FR" noProof="0"/>
              <a:t>Chapitre 9</a:t>
            </a:r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44" hasCustomPrompt="1"/>
          </p:nvPr>
        </p:nvSpPr>
        <p:spPr>
          <a:xfrm>
            <a:off x="7419983" y="3871905"/>
            <a:ext cx="1159660" cy="3105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Page x</a:t>
            </a:r>
          </a:p>
        </p:txBody>
      </p:sp>
      <p:sp>
        <p:nvSpPr>
          <p:cNvPr id="40" name="Text Placeholder 4"/>
          <p:cNvSpPr>
            <a:spLocks noGrp="1"/>
          </p:cNvSpPr>
          <p:nvPr>
            <p:ph type="body" sz="quarter" idx="56" hasCustomPrompt="1"/>
          </p:nvPr>
        </p:nvSpPr>
        <p:spPr>
          <a:xfrm>
            <a:off x="330222" y="1018659"/>
            <a:ext cx="996923" cy="310500"/>
          </a:xfrm>
          <a:prstGeom prst="rect">
            <a:avLst/>
          </a:prstGeom>
          <a:noFill/>
        </p:spPr>
        <p:txBody>
          <a:bodyPr wrap="square" tIns="108000" bIns="10800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fr-FR" noProof="0"/>
              <a:t>01</a:t>
            </a:r>
          </a:p>
        </p:txBody>
      </p:sp>
      <p:sp>
        <p:nvSpPr>
          <p:cNvPr id="43" name="Text Placeholder 4"/>
          <p:cNvSpPr>
            <a:spLocks noGrp="1"/>
          </p:cNvSpPr>
          <p:nvPr>
            <p:ph type="body" sz="quarter" idx="57" hasCustomPrompt="1"/>
          </p:nvPr>
        </p:nvSpPr>
        <p:spPr>
          <a:xfrm>
            <a:off x="330222" y="1375315"/>
            <a:ext cx="996923" cy="310500"/>
          </a:xfrm>
          <a:prstGeom prst="rect">
            <a:avLst/>
          </a:prstGeom>
          <a:noFill/>
        </p:spPr>
        <p:txBody>
          <a:bodyPr wrap="square" tIns="108000" bIns="10800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fr-FR" noProof="0"/>
              <a:t>02</a:t>
            </a:r>
          </a:p>
        </p:txBody>
      </p:sp>
      <p:sp>
        <p:nvSpPr>
          <p:cNvPr id="48" name="Text Placeholder 4"/>
          <p:cNvSpPr>
            <a:spLocks noGrp="1"/>
          </p:cNvSpPr>
          <p:nvPr>
            <p:ph type="body" sz="quarter" idx="58" hasCustomPrompt="1"/>
          </p:nvPr>
        </p:nvSpPr>
        <p:spPr>
          <a:xfrm>
            <a:off x="330222" y="1731971"/>
            <a:ext cx="996923" cy="310500"/>
          </a:xfrm>
          <a:prstGeom prst="rect">
            <a:avLst/>
          </a:prstGeom>
          <a:noFill/>
        </p:spPr>
        <p:txBody>
          <a:bodyPr wrap="square" tIns="108000" bIns="10800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fr-FR" noProof="0"/>
              <a:t>03</a:t>
            </a:r>
          </a:p>
        </p:txBody>
      </p:sp>
      <p:sp>
        <p:nvSpPr>
          <p:cNvPr id="59" name="Text Placeholder 4"/>
          <p:cNvSpPr>
            <a:spLocks noGrp="1"/>
          </p:cNvSpPr>
          <p:nvPr>
            <p:ph type="body" sz="quarter" idx="59" hasCustomPrompt="1"/>
          </p:nvPr>
        </p:nvSpPr>
        <p:spPr>
          <a:xfrm>
            <a:off x="330222" y="2088626"/>
            <a:ext cx="996923" cy="310500"/>
          </a:xfrm>
          <a:prstGeom prst="rect">
            <a:avLst/>
          </a:prstGeom>
          <a:noFill/>
        </p:spPr>
        <p:txBody>
          <a:bodyPr wrap="square" tIns="108000" bIns="10800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fr-FR" noProof="0"/>
              <a:t>04</a:t>
            </a:r>
          </a:p>
        </p:txBody>
      </p:sp>
      <p:sp>
        <p:nvSpPr>
          <p:cNvPr id="60" name="Text Placeholder 4"/>
          <p:cNvSpPr>
            <a:spLocks noGrp="1"/>
          </p:cNvSpPr>
          <p:nvPr>
            <p:ph type="body" sz="quarter" idx="60" hasCustomPrompt="1"/>
          </p:nvPr>
        </p:nvSpPr>
        <p:spPr>
          <a:xfrm>
            <a:off x="330222" y="2445282"/>
            <a:ext cx="996923" cy="310500"/>
          </a:xfrm>
          <a:prstGeom prst="rect">
            <a:avLst/>
          </a:prstGeom>
          <a:noFill/>
        </p:spPr>
        <p:txBody>
          <a:bodyPr wrap="square" tIns="108000" bIns="10800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fr-FR" noProof="0"/>
              <a:t>05</a:t>
            </a:r>
          </a:p>
        </p:txBody>
      </p:sp>
      <p:sp>
        <p:nvSpPr>
          <p:cNvPr id="61" name="Text Placeholder 4"/>
          <p:cNvSpPr>
            <a:spLocks noGrp="1"/>
          </p:cNvSpPr>
          <p:nvPr>
            <p:ph type="body" sz="quarter" idx="61" hasCustomPrompt="1"/>
          </p:nvPr>
        </p:nvSpPr>
        <p:spPr>
          <a:xfrm>
            <a:off x="330222" y="2801938"/>
            <a:ext cx="996923" cy="310500"/>
          </a:xfrm>
          <a:prstGeom prst="rect">
            <a:avLst/>
          </a:prstGeom>
          <a:noFill/>
        </p:spPr>
        <p:txBody>
          <a:bodyPr wrap="square" tIns="108000" bIns="10800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fr-FR" noProof="0"/>
              <a:t>06</a:t>
            </a:r>
          </a:p>
        </p:txBody>
      </p:sp>
      <p:sp>
        <p:nvSpPr>
          <p:cNvPr id="62" name="Text Placeholder 4"/>
          <p:cNvSpPr>
            <a:spLocks noGrp="1"/>
          </p:cNvSpPr>
          <p:nvPr>
            <p:ph type="body" sz="quarter" idx="62" hasCustomPrompt="1"/>
          </p:nvPr>
        </p:nvSpPr>
        <p:spPr>
          <a:xfrm>
            <a:off x="330222" y="3158594"/>
            <a:ext cx="996923" cy="310500"/>
          </a:xfrm>
          <a:prstGeom prst="rect">
            <a:avLst/>
          </a:prstGeom>
          <a:noFill/>
        </p:spPr>
        <p:txBody>
          <a:bodyPr wrap="square" tIns="108000" bIns="10800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fr-FR" noProof="0"/>
              <a:t>07</a:t>
            </a:r>
          </a:p>
        </p:txBody>
      </p:sp>
      <p:sp>
        <p:nvSpPr>
          <p:cNvPr id="63" name="Text Placeholder 4"/>
          <p:cNvSpPr>
            <a:spLocks noGrp="1"/>
          </p:cNvSpPr>
          <p:nvPr>
            <p:ph type="body" sz="quarter" idx="63" hasCustomPrompt="1"/>
          </p:nvPr>
        </p:nvSpPr>
        <p:spPr>
          <a:xfrm>
            <a:off x="330222" y="3515249"/>
            <a:ext cx="996923" cy="310500"/>
          </a:xfrm>
          <a:prstGeom prst="rect">
            <a:avLst/>
          </a:prstGeom>
          <a:noFill/>
        </p:spPr>
        <p:txBody>
          <a:bodyPr wrap="square" tIns="108000" bIns="10800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fr-FR" noProof="0"/>
              <a:t>08</a:t>
            </a:r>
          </a:p>
        </p:txBody>
      </p:sp>
      <p:sp>
        <p:nvSpPr>
          <p:cNvPr id="64" name="Text Placeholder 4"/>
          <p:cNvSpPr>
            <a:spLocks noGrp="1"/>
          </p:cNvSpPr>
          <p:nvPr>
            <p:ph type="body" sz="quarter" idx="64" hasCustomPrompt="1"/>
          </p:nvPr>
        </p:nvSpPr>
        <p:spPr>
          <a:xfrm>
            <a:off x="330222" y="3871905"/>
            <a:ext cx="996923" cy="310500"/>
          </a:xfrm>
          <a:prstGeom prst="rect">
            <a:avLst/>
          </a:prstGeom>
          <a:noFill/>
        </p:spPr>
        <p:txBody>
          <a:bodyPr wrap="square" tIns="108000" bIns="10800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fr-FR" noProof="0"/>
              <a:t>09</a:t>
            </a:r>
          </a:p>
        </p:txBody>
      </p:sp>
      <p:sp>
        <p:nvSpPr>
          <p:cNvPr id="65" name="Text Placeholder 4"/>
          <p:cNvSpPr>
            <a:spLocks noGrp="1"/>
          </p:cNvSpPr>
          <p:nvPr>
            <p:ph type="body" sz="quarter" idx="65" hasCustomPrompt="1"/>
          </p:nvPr>
        </p:nvSpPr>
        <p:spPr>
          <a:xfrm>
            <a:off x="330222" y="4228562"/>
            <a:ext cx="996923" cy="310500"/>
          </a:xfrm>
          <a:prstGeom prst="rect">
            <a:avLst/>
          </a:prstGeom>
          <a:noFill/>
        </p:spPr>
        <p:txBody>
          <a:bodyPr wrap="square" tIns="108000" bIns="10800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fr-FR" noProof="0"/>
              <a:t>10</a:t>
            </a:r>
          </a:p>
        </p:txBody>
      </p:sp>
      <p:sp>
        <p:nvSpPr>
          <p:cNvPr id="36" name="Title 1"/>
          <p:cNvSpPr txBox="1">
            <a:spLocks/>
          </p:cNvSpPr>
          <p:nvPr userDrawn="1"/>
        </p:nvSpPr>
        <p:spPr>
          <a:xfrm>
            <a:off x="312405" y="303499"/>
            <a:ext cx="8507077" cy="647811"/>
          </a:xfrm>
          <a:prstGeom prst="rect">
            <a:avLst/>
          </a:prstGeom>
          <a:noFill/>
        </p:spPr>
        <p:txBody>
          <a:bodyPr vert="horz" lIns="81000" tIns="27000" rIns="81000" bIns="0" rtlCol="0" anchor="t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200" kern="1200" baseline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650" b="1" noProof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38071862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1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3216804" cy="3544425"/>
          </a:xfrm>
          <a:prstGeom prst="rect">
            <a:avLst/>
          </a:prstGeom>
        </p:spPr>
      </p:pic>
      <p:sp>
        <p:nvSpPr>
          <p:cNvPr id="8" name="Espace réservé pour une image  3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2"/>
            <a:ext cx="4760956" cy="4192731"/>
          </a:xfrm>
          <a:custGeom>
            <a:avLst/>
            <a:gdLst>
              <a:gd name="connsiteX0" fmla="*/ 0 w 6097588"/>
              <a:gd name="connsiteY0" fmla="*/ 0 h 4795838"/>
              <a:gd name="connsiteX1" fmla="*/ 6097588 w 6097588"/>
              <a:gd name="connsiteY1" fmla="*/ 0 h 4795838"/>
              <a:gd name="connsiteX2" fmla="*/ 6097588 w 6097588"/>
              <a:gd name="connsiteY2" fmla="*/ 4795838 h 4795838"/>
              <a:gd name="connsiteX3" fmla="*/ 0 w 6097588"/>
              <a:gd name="connsiteY3" fmla="*/ 4795838 h 4795838"/>
              <a:gd name="connsiteX4" fmla="*/ 0 w 6097588"/>
              <a:gd name="connsiteY4" fmla="*/ 0 h 4795838"/>
              <a:gd name="connsiteX0" fmla="*/ 0 w 6097588"/>
              <a:gd name="connsiteY0" fmla="*/ 0 h 6635927"/>
              <a:gd name="connsiteX1" fmla="*/ 6097588 w 6097588"/>
              <a:gd name="connsiteY1" fmla="*/ 0 h 6635927"/>
              <a:gd name="connsiteX2" fmla="*/ 1051455 w 6097588"/>
              <a:gd name="connsiteY2" fmla="*/ 6635927 h 6635927"/>
              <a:gd name="connsiteX3" fmla="*/ 0 w 6097588"/>
              <a:gd name="connsiteY3" fmla="*/ 4795838 h 6635927"/>
              <a:gd name="connsiteX4" fmla="*/ 0 w 6097588"/>
              <a:gd name="connsiteY4" fmla="*/ 0 h 6635927"/>
              <a:gd name="connsiteX0" fmla="*/ 0 w 6097588"/>
              <a:gd name="connsiteY0" fmla="*/ 0 h 6502879"/>
              <a:gd name="connsiteX1" fmla="*/ 6097588 w 6097588"/>
              <a:gd name="connsiteY1" fmla="*/ 0 h 6502879"/>
              <a:gd name="connsiteX2" fmla="*/ 1027264 w 6097588"/>
              <a:gd name="connsiteY2" fmla="*/ 6502879 h 6502879"/>
              <a:gd name="connsiteX3" fmla="*/ 0 w 6097588"/>
              <a:gd name="connsiteY3" fmla="*/ 4795838 h 6502879"/>
              <a:gd name="connsiteX4" fmla="*/ 0 w 6097588"/>
              <a:gd name="connsiteY4" fmla="*/ 0 h 6502879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419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75450"/>
              <a:gd name="connsiteX1" fmla="*/ 6097588 w 6097588"/>
              <a:gd name="connsiteY1" fmla="*/ 0 h 6575450"/>
              <a:gd name="connsiteX2" fmla="*/ 1078065 w 6097588"/>
              <a:gd name="connsiteY2" fmla="*/ 6575450 h 6575450"/>
              <a:gd name="connsiteX3" fmla="*/ 0 w 6097588"/>
              <a:gd name="connsiteY3" fmla="*/ 4795838 h 6575450"/>
              <a:gd name="connsiteX4" fmla="*/ 0 w 6097588"/>
              <a:gd name="connsiteY4" fmla="*/ 0 h 6575450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661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29489"/>
              <a:gd name="connsiteX1" fmla="*/ 6097588 w 6097588"/>
              <a:gd name="connsiteY1" fmla="*/ 0 h 6529489"/>
              <a:gd name="connsiteX2" fmla="*/ 1116770 w 6097588"/>
              <a:gd name="connsiteY2" fmla="*/ 6529489 h 6529489"/>
              <a:gd name="connsiteX3" fmla="*/ 0 w 6097588"/>
              <a:gd name="connsiteY3" fmla="*/ 4795838 h 6529489"/>
              <a:gd name="connsiteX4" fmla="*/ 0 w 6097588"/>
              <a:gd name="connsiteY4" fmla="*/ 0 h 6529489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577675"/>
              <a:gd name="connsiteX1" fmla="*/ 6097588 w 6097588"/>
              <a:gd name="connsiteY1" fmla="*/ 0 h 6577675"/>
              <a:gd name="connsiteX2" fmla="*/ 1062740 w 6097588"/>
              <a:gd name="connsiteY2" fmla="*/ 6577675 h 6577675"/>
              <a:gd name="connsiteX3" fmla="*/ 0 w 6097588"/>
              <a:gd name="connsiteY3" fmla="*/ 4795838 h 6577675"/>
              <a:gd name="connsiteX4" fmla="*/ 0 w 6097588"/>
              <a:gd name="connsiteY4" fmla="*/ 0 h 6577675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108739"/>
              <a:gd name="connsiteY0" fmla="*/ 0 h 6621613"/>
              <a:gd name="connsiteX1" fmla="*/ 6108739 w 6108739"/>
              <a:gd name="connsiteY1" fmla="*/ 0 h 6621613"/>
              <a:gd name="connsiteX2" fmla="*/ 1050649 w 6108739"/>
              <a:gd name="connsiteY2" fmla="*/ 6621613 h 6621613"/>
              <a:gd name="connsiteX3" fmla="*/ 0 w 6108739"/>
              <a:gd name="connsiteY3" fmla="*/ 4795838 h 6621613"/>
              <a:gd name="connsiteX4" fmla="*/ 0 w 6108739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9214" h="6621613">
                <a:moveTo>
                  <a:pt x="0" y="0"/>
                </a:moveTo>
                <a:lnTo>
                  <a:pt x="6099214" y="0"/>
                </a:lnTo>
                <a:cubicBezTo>
                  <a:pt x="3490483" y="2165821"/>
                  <a:pt x="1902596" y="4985807"/>
                  <a:pt x="1050649" y="6621613"/>
                </a:cubicBezTo>
                <a:lnTo>
                  <a:pt x="0" y="4795838"/>
                </a:lnTo>
                <a:lnTo>
                  <a:pt x="0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l">
              <a:buNone/>
              <a:defRPr sz="1350" b="0" i="1" baseline="0">
                <a:solidFill>
                  <a:schemeClr val="accent5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r-FR" noProof="0"/>
              <a:t>Cliquer ici	&gt;&gt;</a:t>
            </a:r>
            <a:br>
              <a:rPr lang="fr-FR" noProof="0"/>
            </a:br>
            <a:r>
              <a:rPr lang="fr-FR" noProof="0"/>
              <a:t>pour insérer votre photo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38" hasCustomPrompt="1"/>
          </p:nvPr>
        </p:nvSpPr>
        <p:spPr bwMode="gray">
          <a:xfrm>
            <a:off x="2090540" y="2500817"/>
            <a:ext cx="787569" cy="723600"/>
          </a:xfrm>
          <a:prstGeom prst="rect">
            <a:avLst/>
          </a:prstGeom>
          <a:noFill/>
        </p:spPr>
        <p:txBody>
          <a:bodyPr lIns="0" rIns="0" anchor="t">
            <a:noAutofit/>
          </a:bodyPr>
          <a:lstStyle>
            <a:lvl1pPr marL="0" indent="-189000" algn="l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800" b="1" i="0">
                <a:solidFill>
                  <a:schemeClr val="bg2"/>
                </a:solidFill>
                <a:latin typeface="+mj-lt"/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fr-FR" noProof="0"/>
              <a:t>01</a:t>
            </a:r>
          </a:p>
        </p:txBody>
      </p:sp>
      <p:sp>
        <p:nvSpPr>
          <p:cNvPr id="7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2877277" y="2500817"/>
            <a:ext cx="5815385" cy="723600"/>
          </a:xfrm>
        </p:spPr>
        <p:txBody>
          <a:bodyPr lIns="108000" tIns="108000" rIns="0" bIns="0" anchor="t">
            <a:noAutofit/>
          </a:bodyPr>
          <a:lstStyle>
            <a:lvl1pPr algn="r">
              <a:defRPr sz="1800" cap="none" baseline="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fr-FR" noProof="0"/>
              <a:t>Titre de votre chapitre</a:t>
            </a:r>
          </a:p>
        </p:txBody>
      </p:sp>
    </p:spTree>
    <p:extLst>
      <p:ext uri="{BB962C8B-B14F-4D97-AF65-F5344CB8AC3E}">
        <p14:creationId xmlns:p14="http://schemas.microsoft.com/office/powerpoint/2010/main" val="24150459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Silver Grey light">
    <p:bg>
      <p:bgPr>
        <a:solidFill>
          <a:schemeClr val="tx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35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0" y="2"/>
            <a:ext cx="4760956" cy="4192731"/>
          </a:xfrm>
          <a:custGeom>
            <a:avLst/>
            <a:gdLst>
              <a:gd name="connsiteX0" fmla="*/ 0 w 6097588"/>
              <a:gd name="connsiteY0" fmla="*/ 0 h 4795838"/>
              <a:gd name="connsiteX1" fmla="*/ 6097588 w 6097588"/>
              <a:gd name="connsiteY1" fmla="*/ 0 h 4795838"/>
              <a:gd name="connsiteX2" fmla="*/ 6097588 w 6097588"/>
              <a:gd name="connsiteY2" fmla="*/ 4795838 h 4795838"/>
              <a:gd name="connsiteX3" fmla="*/ 0 w 6097588"/>
              <a:gd name="connsiteY3" fmla="*/ 4795838 h 4795838"/>
              <a:gd name="connsiteX4" fmla="*/ 0 w 6097588"/>
              <a:gd name="connsiteY4" fmla="*/ 0 h 4795838"/>
              <a:gd name="connsiteX0" fmla="*/ 0 w 6097588"/>
              <a:gd name="connsiteY0" fmla="*/ 0 h 6635927"/>
              <a:gd name="connsiteX1" fmla="*/ 6097588 w 6097588"/>
              <a:gd name="connsiteY1" fmla="*/ 0 h 6635927"/>
              <a:gd name="connsiteX2" fmla="*/ 1051455 w 6097588"/>
              <a:gd name="connsiteY2" fmla="*/ 6635927 h 6635927"/>
              <a:gd name="connsiteX3" fmla="*/ 0 w 6097588"/>
              <a:gd name="connsiteY3" fmla="*/ 4795838 h 6635927"/>
              <a:gd name="connsiteX4" fmla="*/ 0 w 6097588"/>
              <a:gd name="connsiteY4" fmla="*/ 0 h 6635927"/>
              <a:gd name="connsiteX0" fmla="*/ 0 w 6097588"/>
              <a:gd name="connsiteY0" fmla="*/ 0 h 6502879"/>
              <a:gd name="connsiteX1" fmla="*/ 6097588 w 6097588"/>
              <a:gd name="connsiteY1" fmla="*/ 0 h 6502879"/>
              <a:gd name="connsiteX2" fmla="*/ 1027264 w 6097588"/>
              <a:gd name="connsiteY2" fmla="*/ 6502879 h 6502879"/>
              <a:gd name="connsiteX3" fmla="*/ 0 w 6097588"/>
              <a:gd name="connsiteY3" fmla="*/ 4795838 h 6502879"/>
              <a:gd name="connsiteX4" fmla="*/ 0 w 6097588"/>
              <a:gd name="connsiteY4" fmla="*/ 0 h 6502879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419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75450"/>
              <a:gd name="connsiteX1" fmla="*/ 6097588 w 6097588"/>
              <a:gd name="connsiteY1" fmla="*/ 0 h 6575450"/>
              <a:gd name="connsiteX2" fmla="*/ 1078065 w 6097588"/>
              <a:gd name="connsiteY2" fmla="*/ 6575450 h 6575450"/>
              <a:gd name="connsiteX3" fmla="*/ 0 w 6097588"/>
              <a:gd name="connsiteY3" fmla="*/ 4795838 h 6575450"/>
              <a:gd name="connsiteX4" fmla="*/ 0 w 6097588"/>
              <a:gd name="connsiteY4" fmla="*/ 0 h 6575450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661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29489"/>
              <a:gd name="connsiteX1" fmla="*/ 6097588 w 6097588"/>
              <a:gd name="connsiteY1" fmla="*/ 0 h 6529489"/>
              <a:gd name="connsiteX2" fmla="*/ 1116770 w 6097588"/>
              <a:gd name="connsiteY2" fmla="*/ 6529489 h 6529489"/>
              <a:gd name="connsiteX3" fmla="*/ 0 w 6097588"/>
              <a:gd name="connsiteY3" fmla="*/ 4795838 h 6529489"/>
              <a:gd name="connsiteX4" fmla="*/ 0 w 6097588"/>
              <a:gd name="connsiteY4" fmla="*/ 0 h 6529489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577675"/>
              <a:gd name="connsiteX1" fmla="*/ 6097588 w 6097588"/>
              <a:gd name="connsiteY1" fmla="*/ 0 h 6577675"/>
              <a:gd name="connsiteX2" fmla="*/ 1062740 w 6097588"/>
              <a:gd name="connsiteY2" fmla="*/ 6577675 h 6577675"/>
              <a:gd name="connsiteX3" fmla="*/ 0 w 6097588"/>
              <a:gd name="connsiteY3" fmla="*/ 4795838 h 6577675"/>
              <a:gd name="connsiteX4" fmla="*/ 0 w 6097588"/>
              <a:gd name="connsiteY4" fmla="*/ 0 h 6577675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108739"/>
              <a:gd name="connsiteY0" fmla="*/ 0 h 6621613"/>
              <a:gd name="connsiteX1" fmla="*/ 6108739 w 6108739"/>
              <a:gd name="connsiteY1" fmla="*/ 0 h 6621613"/>
              <a:gd name="connsiteX2" fmla="*/ 1050649 w 6108739"/>
              <a:gd name="connsiteY2" fmla="*/ 6621613 h 6621613"/>
              <a:gd name="connsiteX3" fmla="*/ 0 w 6108739"/>
              <a:gd name="connsiteY3" fmla="*/ 4795838 h 6621613"/>
              <a:gd name="connsiteX4" fmla="*/ 0 w 6108739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9214" h="6621613">
                <a:moveTo>
                  <a:pt x="0" y="0"/>
                </a:moveTo>
                <a:lnTo>
                  <a:pt x="6099214" y="0"/>
                </a:lnTo>
                <a:cubicBezTo>
                  <a:pt x="3490483" y="2165821"/>
                  <a:pt x="1902596" y="4985807"/>
                  <a:pt x="1050649" y="6621613"/>
                </a:cubicBezTo>
                <a:lnTo>
                  <a:pt x="0" y="4795838"/>
                </a:lnTo>
                <a:lnTo>
                  <a:pt x="0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l">
              <a:buNone/>
              <a:defRPr sz="1350" b="0" i="1" baseline="0">
                <a:solidFill>
                  <a:schemeClr val="accent5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r-FR" noProof="0"/>
              <a:t>Cliquer ici	&gt;&gt;</a:t>
            </a:r>
            <a:br>
              <a:rPr lang="fr-FR" noProof="0"/>
            </a:br>
            <a:r>
              <a:rPr lang="fr-FR" noProof="0"/>
              <a:t>pour insérer votre photo</a:t>
            </a:r>
          </a:p>
        </p:txBody>
      </p:sp>
      <p:sp>
        <p:nvSpPr>
          <p:cNvPr id="9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2877277" y="2500817"/>
            <a:ext cx="5815385" cy="723600"/>
          </a:xfrm>
        </p:spPr>
        <p:txBody>
          <a:bodyPr lIns="108000" tIns="108000" rIns="0" bIns="0" anchor="t">
            <a:noAutofit/>
          </a:bodyPr>
          <a:lstStyle>
            <a:lvl1pPr algn="r">
              <a:defRPr sz="1800" cap="none" baseline="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fr-FR" noProof="0"/>
              <a:t>Titre de votre chapitre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8" hasCustomPrompt="1"/>
          </p:nvPr>
        </p:nvSpPr>
        <p:spPr bwMode="gray">
          <a:xfrm>
            <a:off x="2090540" y="2500817"/>
            <a:ext cx="787569" cy="723600"/>
          </a:xfrm>
          <a:prstGeom prst="rect">
            <a:avLst/>
          </a:prstGeom>
          <a:noFill/>
        </p:spPr>
        <p:txBody>
          <a:bodyPr lIns="0" rIns="0" anchor="t">
            <a:noAutofit/>
          </a:bodyPr>
          <a:lstStyle>
            <a:lvl1pPr marL="0" indent="-189000" algn="l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800" b="1" i="0">
                <a:solidFill>
                  <a:schemeClr val="bg2"/>
                </a:solidFill>
                <a:latin typeface="+mj-lt"/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fr-FR" noProof="0"/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8724142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Brown ligh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11"/>
          <p:cNvPicPr>
            <a:picLocks noChangeAspect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t="1" r="-184259" b="-45082"/>
          <a:stretch/>
        </p:blipFill>
        <p:spPr>
          <a:xfrm>
            <a:off x="0" y="-1"/>
            <a:ext cx="9144000" cy="5142310"/>
          </a:xfrm>
          <a:prstGeom prst="rect">
            <a:avLst/>
          </a:prstGeom>
          <a:solidFill>
            <a:schemeClr val="accent1"/>
          </a:solidFill>
        </p:spPr>
      </p:pic>
      <p:sp>
        <p:nvSpPr>
          <p:cNvPr id="8" name="Espace réservé pour une image  35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0" y="2"/>
            <a:ext cx="4760956" cy="4192731"/>
          </a:xfrm>
          <a:custGeom>
            <a:avLst/>
            <a:gdLst>
              <a:gd name="connsiteX0" fmla="*/ 0 w 6097588"/>
              <a:gd name="connsiteY0" fmla="*/ 0 h 4795838"/>
              <a:gd name="connsiteX1" fmla="*/ 6097588 w 6097588"/>
              <a:gd name="connsiteY1" fmla="*/ 0 h 4795838"/>
              <a:gd name="connsiteX2" fmla="*/ 6097588 w 6097588"/>
              <a:gd name="connsiteY2" fmla="*/ 4795838 h 4795838"/>
              <a:gd name="connsiteX3" fmla="*/ 0 w 6097588"/>
              <a:gd name="connsiteY3" fmla="*/ 4795838 h 4795838"/>
              <a:gd name="connsiteX4" fmla="*/ 0 w 6097588"/>
              <a:gd name="connsiteY4" fmla="*/ 0 h 4795838"/>
              <a:gd name="connsiteX0" fmla="*/ 0 w 6097588"/>
              <a:gd name="connsiteY0" fmla="*/ 0 h 6635927"/>
              <a:gd name="connsiteX1" fmla="*/ 6097588 w 6097588"/>
              <a:gd name="connsiteY1" fmla="*/ 0 h 6635927"/>
              <a:gd name="connsiteX2" fmla="*/ 1051455 w 6097588"/>
              <a:gd name="connsiteY2" fmla="*/ 6635927 h 6635927"/>
              <a:gd name="connsiteX3" fmla="*/ 0 w 6097588"/>
              <a:gd name="connsiteY3" fmla="*/ 4795838 h 6635927"/>
              <a:gd name="connsiteX4" fmla="*/ 0 w 6097588"/>
              <a:gd name="connsiteY4" fmla="*/ 0 h 6635927"/>
              <a:gd name="connsiteX0" fmla="*/ 0 w 6097588"/>
              <a:gd name="connsiteY0" fmla="*/ 0 h 6502879"/>
              <a:gd name="connsiteX1" fmla="*/ 6097588 w 6097588"/>
              <a:gd name="connsiteY1" fmla="*/ 0 h 6502879"/>
              <a:gd name="connsiteX2" fmla="*/ 1027264 w 6097588"/>
              <a:gd name="connsiteY2" fmla="*/ 6502879 h 6502879"/>
              <a:gd name="connsiteX3" fmla="*/ 0 w 6097588"/>
              <a:gd name="connsiteY3" fmla="*/ 4795838 h 6502879"/>
              <a:gd name="connsiteX4" fmla="*/ 0 w 6097588"/>
              <a:gd name="connsiteY4" fmla="*/ 0 h 6502879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419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75450"/>
              <a:gd name="connsiteX1" fmla="*/ 6097588 w 6097588"/>
              <a:gd name="connsiteY1" fmla="*/ 0 h 6575450"/>
              <a:gd name="connsiteX2" fmla="*/ 1078065 w 6097588"/>
              <a:gd name="connsiteY2" fmla="*/ 6575450 h 6575450"/>
              <a:gd name="connsiteX3" fmla="*/ 0 w 6097588"/>
              <a:gd name="connsiteY3" fmla="*/ 4795838 h 6575450"/>
              <a:gd name="connsiteX4" fmla="*/ 0 w 6097588"/>
              <a:gd name="connsiteY4" fmla="*/ 0 h 6575450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661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29489"/>
              <a:gd name="connsiteX1" fmla="*/ 6097588 w 6097588"/>
              <a:gd name="connsiteY1" fmla="*/ 0 h 6529489"/>
              <a:gd name="connsiteX2" fmla="*/ 1116770 w 6097588"/>
              <a:gd name="connsiteY2" fmla="*/ 6529489 h 6529489"/>
              <a:gd name="connsiteX3" fmla="*/ 0 w 6097588"/>
              <a:gd name="connsiteY3" fmla="*/ 4795838 h 6529489"/>
              <a:gd name="connsiteX4" fmla="*/ 0 w 6097588"/>
              <a:gd name="connsiteY4" fmla="*/ 0 h 6529489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577675"/>
              <a:gd name="connsiteX1" fmla="*/ 6097588 w 6097588"/>
              <a:gd name="connsiteY1" fmla="*/ 0 h 6577675"/>
              <a:gd name="connsiteX2" fmla="*/ 1062740 w 6097588"/>
              <a:gd name="connsiteY2" fmla="*/ 6577675 h 6577675"/>
              <a:gd name="connsiteX3" fmla="*/ 0 w 6097588"/>
              <a:gd name="connsiteY3" fmla="*/ 4795838 h 6577675"/>
              <a:gd name="connsiteX4" fmla="*/ 0 w 6097588"/>
              <a:gd name="connsiteY4" fmla="*/ 0 h 6577675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108739"/>
              <a:gd name="connsiteY0" fmla="*/ 0 h 6621613"/>
              <a:gd name="connsiteX1" fmla="*/ 6108739 w 6108739"/>
              <a:gd name="connsiteY1" fmla="*/ 0 h 6621613"/>
              <a:gd name="connsiteX2" fmla="*/ 1050649 w 6108739"/>
              <a:gd name="connsiteY2" fmla="*/ 6621613 h 6621613"/>
              <a:gd name="connsiteX3" fmla="*/ 0 w 6108739"/>
              <a:gd name="connsiteY3" fmla="*/ 4795838 h 6621613"/>
              <a:gd name="connsiteX4" fmla="*/ 0 w 6108739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9214" h="6621613">
                <a:moveTo>
                  <a:pt x="0" y="0"/>
                </a:moveTo>
                <a:lnTo>
                  <a:pt x="6099214" y="0"/>
                </a:lnTo>
                <a:cubicBezTo>
                  <a:pt x="3490483" y="2165821"/>
                  <a:pt x="1902596" y="4985807"/>
                  <a:pt x="1050649" y="6621613"/>
                </a:cubicBezTo>
                <a:lnTo>
                  <a:pt x="0" y="4795838"/>
                </a:lnTo>
                <a:lnTo>
                  <a:pt x="0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l">
              <a:buNone/>
              <a:defRPr sz="1350" b="0" i="1" baseline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r-FR" noProof="0"/>
              <a:t>Cliquer ici	&gt;&gt;</a:t>
            </a:r>
            <a:br>
              <a:rPr lang="fr-FR" noProof="0"/>
            </a:br>
            <a:r>
              <a:rPr lang="fr-FR" noProof="0"/>
              <a:t>pour insérer votre photo</a:t>
            </a:r>
          </a:p>
        </p:txBody>
      </p:sp>
      <p:sp>
        <p:nvSpPr>
          <p:cNvPr id="9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2877277" y="2500817"/>
            <a:ext cx="5815385" cy="723600"/>
          </a:xfrm>
        </p:spPr>
        <p:txBody>
          <a:bodyPr lIns="108000" tIns="108000" rIns="0" bIns="0" anchor="t">
            <a:noAutofit/>
          </a:bodyPr>
          <a:lstStyle>
            <a:lvl1pPr algn="r">
              <a:defRPr sz="18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r-FR" noProof="0"/>
              <a:t>Titre de votre chapitre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8" hasCustomPrompt="1"/>
          </p:nvPr>
        </p:nvSpPr>
        <p:spPr bwMode="gray">
          <a:xfrm>
            <a:off x="2090540" y="2500817"/>
            <a:ext cx="787569" cy="723600"/>
          </a:xfrm>
          <a:prstGeom prst="rect">
            <a:avLst/>
          </a:prstGeom>
          <a:noFill/>
        </p:spPr>
        <p:txBody>
          <a:bodyPr lIns="0" rIns="0" anchor="t">
            <a:noAutofit/>
          </a:bodyPr>
          <a:lstStyle>
            <a:lvl1pPr marL="0" indent="-189000" algn="l">
              <a:lnSpc>
                <a:spcPct val="100000"/>
              </a:lnSpc>
              <a:spcBef>
                <a:spcPts val="300"/>
              </a:spcBef>
              <a:buClr>
                <a:schemeClr val="bg1"/>
              </a:buClr>
              <a:buFont typeface="Tempus Sans ITC" panose="04020404030D07020202" pitchFamily="82" charset="0"/>
              <a:buChar char="/"/>
              <a:defRPr sz="1800" b="1" i="0">
                <a:solidFill>
                  <a:schemeClr val="bg1"/>
                </a:solidFill>
                <a:latin typeface="+mj-lt"/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fr-FR" noProof="0"/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9754835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2046"/>
            <a:ext cx="9144000" cy="8456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07504" y="4749992"/>
            <a:ext cx="287338" cy="273844"/>
          </a:xfrm>
        </p:spPr>
        <p:txBody>
          <a:bodyPr/>
          <a:lstStyle/>
          <a:p>
            <a:fld id="{646E7B68-C406-4B5C-B79D-A1CDE10CB85D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63" name="Espace réservé du texte 62"/>
          <p:cNvSpPr>
            <a:spLocks noGrp="1"/>
          </p:cNvSpPr>
          <p:nvPr>
            <p:ph type="body" sz="quarter" idx="14" hasCustomPrompt="1"/>
          </p:nvPr>
        </p:nvSpPr>
        <p:spPr>
          <a:xfrm>
            <a:off x="4427538" y="1767822"/>
            <a:ext cx="2736304" cy="2160240"/>
          </a:xfrm>
        </p:spPr>
        <p:txBody>
          <a:bodyPr numCol="1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  <a:buFontTx/>
              <a:buNone/>
              <a:defRPr lang="fr-FR" sz="1400" b="1" kern="1200" cap="none" baseline="0" smtClean="0">
                <a:solidFill>
                  <a:srgbClr val="575757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fr-FR"/>
              <a:t>Chapitre 1</a:t>
            </a:r>
          </a:p>
          <a:p>
            <a:pPr lvl="0"/>
            <a:r>
              <a:rPr lang="fr-FR"/>
              <a:t>Chapitre 2</a:t>
            </a:r>
          </a:p>
          <a:p>
            <a:pPr lvl="0"/>
            <a:r>
              <a:rPr lang="fr-FR"/>
              <a:t>Chapitre 3</a:t>
            </a:r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5"/>
          </p:nvPr>
        </p:nvSpPr>
        <p:spPr>
          <a:xfrm>
            <a:off x="408753" y="4749992"/>
            <a:ext cx="6926486" cy="273844"/>
          </a:xfrm>
        </p:spPr>
        <p:txBody>
          <a:bodyPr/>
          <a:lstStyle/>
          <a:p>
            <a:r>
              <a:rPr lang="fr-FR">
                <a:latin typeface="Arial"/>
                <a:ea typeface="+mn-ea"/>
              </a:rPr>
              <a:t>| Titre du document</a:t>
            </a:r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4427538" y="915566"/>
            <a:ext cx="3096790" cy="1032495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ts val="2700"/>
              </a:lnSpc>
              <a:spcBef>
                <a:spcPts val="0"/>
              </a:spcBef>
              <a:buNone/>
              <a:defRPr sz="2800" b="1" kern="1200" baseline="0">
                <a:solidFill>
                  <a:srgbClr val="006AB2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fr-FR"/>
              <a:t>Sommaire</a:t>
            </a:r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753" y="2311029"/>
            <a:ext cx="1384703" cy="1221797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0" y="-2046"/>
            <a:ext cx="9144000" cy="8456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itre 1"/>
          <p:cNvSpPr txBox="1">
            <a:spLocks/>
          </p:cNvSpPr>
          <p:nvPr userDrawn="1"/>
        </p:nvSpPr>
        <p:spPr>
          <a:xfrm>
            <a:off x="4427538" y="915566"/>
            <a:ext cx="3096790" cy="1032495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ts val="2700"/>
              </a:lnSpc>
              <a:spcBef>
                <a:spcPts val="0"/>
              </a:spcBef>
              <a:buNone/>
              <a:defRPr sz="2800" b="1" kern="1200" baseline="0">
                <a:solidFill>
                  <a:srgbClr val="006AB2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fr-FR"/>
              <a:t>Sommaire</a:t>
            </a:r>
          </a:p>
        </p:txBody>
      </p:sp>
      <p:pic>
        <p:nvPicPr>
          <p:cNvPr id="11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753" y="2311029"/>
            <a:ext cx="1384703" cy="1221797"/>
          </a:xfrm>
          <a:prstGeom prst="rect">
            <a:avLst/>
          </a:prstGeom>
        </p:spPr>
      </p:pic>
      <p:pic>
        <p:nvPicPr>
          <p:cNvPr id="2" name="Image 1" descr="Une image contenant texte, Police, capture d’écran, blanc&#10;&#10;Le contenu généré par l’IA peut être incorrect.">
            <a:extLst>
              <a:ext uri="{FF2B5EF4-FFF2-40B4-BE49-F238E27FC236}">
                <a16:creationId xmlns:a16="http://schemas.microsoft.com/office/drawing/2014/main" id="{408BD1A9-A67B-68F1-7F57-8A6EAF79A44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04490" y="943641"/>
            <a:ext cx="1924319" cy="1124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617889"/>
      </p:ext>
    </p:extLst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hapter Brown ligh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11"/>
          <p:cNvPicPr>
            <a:picLocks noChangeAspect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t="1" r="-184259" b="-45082"/>
          <a:stretch/>
        </p:blipFill>
        <p:spPr>
          <a:xfrm>
            <a:off x="0" y="-1"/>
            <a:ext cx="9144000" cy="5142310"/>
          </a:xfrm>
          <a:prstGeom prst="rect">
            <a:avLst/>
          </a:prstGeom>
          <a:solidFill>
            <a:schemeClr val="accent2"/>
          </a:solidFill>
        </p:spPr>
      </p:pic>
      <p:sp>
        <p:nvSpPr>
          <p:cNvPr id="8" name="Espace réservé pour une image  35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0" y="2"/>
            <a:ext cx="4760956" cy="4192731"/>
          </a:xfrm>
          <a:custGeom>
            <a:avLst/>
            <a:gdLst>
              <a:gd name="connsiteX0" fmla="*/ 0 w 6097588"/>
              <a:gd name="connsiteY0" fmla="*/ 0 h 4795838"/>
              <a:gd name="connsiteX1" fmla="*/ 6097588 w 6097588"/>
              <a:gd name="connsiteY1" fmla="*/ 0 h 4795838"/>
              <a:gd name="connsiteX2" fmla="*/ 6097588 w 6097588"/>
              <a:gd name="connsiteY2" fmla="*/ 4795838 h 4795838"/>
              <a:gd name="connsiteX3" fmla="*/ 0 w 6097588"/>
              <a:gd name="connsiteY3" fmla="*/ 4795838 h 4795838"/>
              <a:gd name="connsiteX4" fmla="*/ 0 w 6097588"/>
              <a:gd name="connsiteY4" fmla="*/ 0 h 4795838"/>
              <a:gd name="connsiteX0" fmla="*/ 0 w 6097588"/>
              <a:gd name="connsiteY0" fmla="*/ 0 h 6635927"/>
              <a:gd name="connsiteX1" fmla="*/ 6097588 w 6097588"/>
              <a:gd name="connsiteY1" fmla="*/ 0 h 6635927"/>
              <a:gd name="connsiteX2" fmla="*/ 1051455 w 6097588"/>
              <a:gd name="connsiteY2" fmla="*/ 6635927 h 6635927"/>
              <a:gd name="connsiteX3" fmla="*/ 0 w 6097588"/>
              <a:gd name="connsiteY3" fmla="*/ 4795838 h 6635927"/>
              <a:gd name="connsiteX4" fmla="*/ 0 w 6097588"/>
              <a:gd name="connsiteY4" fmla="*/ 0 h 6635927"/>
              <a:gd name="connsiteX0" fmla="*/ 0 w 6097588"/>
              <a:gd name="connsiteY0" fmla="*/ 0 h 6502879"/>
              <a:gd name="connsiteX1" fmla="*/ 6097588 w 6097588"/>
              <a:gd name="connsiteY1" fmla="*/ 0 h 6502879"/>
              <a:gd name="connsiteX2" fmla="*/ 1027264 w 6097588"/>
              <a:gd name="connsiteY2" fmla="*/ 6502879 h 6502879"/>
              <a:gd name="connsiteX3" fmla="*/ 0 w 6097588"/>
              <a:gd name="connsiteY3" fmla="*/ 4795838 h 6502879"/>
              <a:gd name="connsiteX4" fmla="*/ 0 w 6097588"/>
              <a:gd name="connsiteY4" fmla="*/ 0 h 6502879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419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75450"/>
              <a:gd name="connsiteX1" fmla="*/ 6097588 w 6097588"/>
              <a:gd name="connsiteY1" fmla="*/ 0 h 6575450"/>
              <a:gd name="connsiteX2" fmla="*/ 1078065 w 6097588"/>
              <a:gd name="connsiteY2" fmla="*/ 6575450 h 6575450"/>
              <a:gd name="connsiteX3" fmla="*/ 0 w 6097588"/>
              <a:gd name="connsiteY3" fmla="*/ 4795838 h 6575450"/>
              <a:gd name="connsiteX4" fmla="*/ 0 w 6097588"/>
              <a:gd name="connsiteY4" fmla="*/ 0 h 6575450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661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29489"/>
              <a:gd name="connsiteX1" fmla="*/ 6097588 w 6097588"/>
              <a:gd name="connsiteY1" fmla="*/ 0 h 6529489"/>
              <a:gd name="connsiteX2" fmla="*/ 1116770 w 6097588"/>
              <a:gd name="connsiteY2" fmla="*/ 6529489 h 6529489"/>
              <a:gd name="connsiteX3" fmla="*/ 0 w 6097588"/>
              <a:gd name="connsiteY3" fmla="*/ 4795838 h 6529489"/>
              <a:gd name="connsiteX4" fmla="*/ 0 w 6097588"/>
              <a:gd name="connsiteY4" fmla="*/ 0 h 6529489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577675"/>
              <a:gd name="connsiteX1" fmla="*/ 6097588 w 6097588"/>
              <a:gd name="connsiteY1" fmla="*/ 0 h 6577675"/>
              <a:gd name="connsiteX2" fmla="*/ 1062740 w 6097588"/>
              <a:gd name="connsiteY2" fmla="*/ 6577675 h 6577675"/>
              <a:gd name="connsiteX3" fmla="*/ 0 w 6097588"/>
              <a:gd name="connsiteY3" fmla="*/ 4795838 h 6577675"/>
              <a:gd name="connsiteX4" fmla="*/ 0 w 6097588"/>
              <a:gd name="connsiteY4" fmla="*/ 0 h 6577675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108739"/>
              <a:gd name="connsiteY0" fmla="*/ 0 h 6621613"/>
              <a:gd name="connsiteX1" fmla="*/ 6108739 w 6108739"/>
              <a:gd name="connsiteY1" fmla="*/ 0 h 6621613"/>
              <a:gd name="connsiteX2" fmla="*/ 1050649 w 6108739"/>
              <a:gd name="connsiteY2" fmla="*/ 6621613 h 6621613"/>
              <a:gd name="connsiteX3" fmla="*/ 0 w 6108739"/>
              <a:gd name="connsiteY3" fmla="*/ 4795838 h 6621613"/>
              <a:gd name="connsiteX4" fmla="*/ 0 w 6108739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9214" h="6621613">
                <a:moveTo>
                  <a:pt x="0" y="0"/>
                </a:moveTo>
                <a:lnTo>
                  <a:pt x="6099214" y="0"/>
                </a:lnTo>
                <a:cubicBezTo>
                  <a:pt x="3490483" y="2165821"/>
                  <a:pt x="1902596" y="4985807"/>
                  <a:pt x="1050649" y="6621613"/>
                </a:cubicBezTo>
                <a:lnTo>
                  <a:pt x="0" y="4795838"/>
                </a:lnTo>
                <a:lnTo>
                  <a:pt x="0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l">
              <a:buNone/>
              <a:defRPr sz="1350" b="0" i="1" baseline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r-FR" noProof="0"/>
              <a:t>Cliquer ici	&gt;&gt;</a:t>
            </a:r>
            <a:br>
              <a:rPr lang="fr-FR" noProof="0"/>
            </a:br>
            <a:r>
              <a:rPr lang="fr-FR" noProof="0"/>
              <a:t>pour insérer votre photo</a:t>
            </a:r>
          </a:p>
        </p:txBody>
      </p:sp>
      <p:sp>
        <p:nvSpPr>
          <p:cNvPr id="9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2877277" y="2500817"/>
            <a:ext cx="5815385" cy="723600"/>
          </a:xfrm>
        </p:spPr>
        <p:txBody>
          <a:bodyPr lIns="108000" tIns="108000" rIns="0" bIns="0" anchor="t">
            <a:noAutofit/>
          </a:bodyPr>
          <a:lstStyle>
            <a:lvl1pPr algn="r">
              <a:defRPr sz="18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r-FR" noProof="0"/>
              <a:t>Titre de votre chapitre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8" hasCustomPrompt="1"/>
          </p:nvPr>
        </p:nvSpPr>
        <p:spPr bwMode="gray">
          <a:xfrm>
            <a:off x="2090540" y="2500817"/>
            <a:ext cx="787569" cy="723600"/>
          </a:xfrm>
          <a:prstGeom prst="rect">
            <a:avLst/>
          </a:prstGeom>
          <a:noFill/>
        </p:spPr>
        <p:txBody>
          <a:bodyPr lIns="0" rIns="0" anchor="t">
            <a:noAutofit/>
          </a:bodyPr>
          <a:lstStyle>
            <a:lvl1pPr marL="0" indent="-189000" algn="l">
              <a:lnSpc>
                <a:spcPct val="100000"/>
              </a:lnSpc>
              <a:spcBef>
                <a:spcPts val="300"/>
              </a:spcBef>
              <a:buClr>
                <a:schemeClr val="bg1"/>
              </a:buClr>
              <a:buFont typeface="Tempus Sans ITC" panose="04020404030D07020202" pitchFamily="82" charset="0"/>
              <a:buChar char="/"/>
              <a:defRPr sz="1800" b="1" i="0">
                <a:solidFill>
                  <a:schemeClr val="bg1"/>
                </a:solidFill>
                <a:latin typeface="+mj-lt"/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fr-FR" noProof="0"/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235553579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498531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ge Contact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Image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84204" b="-45087"/>
          <a:stretch/>
        </p:blipFill>
        <p:spPr>
          <a:xfrm>
            <a:off x="-1" y="-6815"/>
            <a:ext cx="9144001" cy="5143500"/>
          </a:xfrm>
          <a:prstGeom prst="rect">
            <a:avLst/>
          </a:prstGeom>
          <a:solidFill>
            <a:schemeClr val="bg2"/>
          </a:solidFill>
        </p:spPr>
      </p:pic>
      <p:pic>
        <p:nvPicPr>
          <p:cNvPr id="5" name="Picture 7"/>
          <p:cNvPicPr>
            <a:picLocks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114462" y="864000"/>
            <a:ext cx="2608615" cy="2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48465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kerveillant\Desktop\WAVESTONE #ProdTools\4. Visuels\La city 2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14356" y="0"/>
            <a:ext cx="9158356" cy="5149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 userDrawn="1"/>
        </p:nvSpPr>
        <p:spPr bwMode="black">
          <a:xfrm>
            <a:off x="-958" y="-1"/>
            <a:ext cx="2126274" cy="3921901"/>
          </a:xfrm>
          <a:prstGeom prst="rect">
            <a:avLst/>
          </a:prstGeom>
          <a:noFill/>
        </p:spPr>
        <p:txBody>
          <a:bodyPr wrap="square" rtlCol="0" anchor="t" anchorCtr="1">
            <a:noAutofit/>
          </a:bodyPr>
          <a:lstStyle/>
          <a:p>
            <a:pPr algn="l">
              <a:lnSpc>
                <a:spcPct val="200000"/>
              </a:lnSpc>
            </a:pPr>
            <a:r>
              <a:rPr lang="fr-FR" sz="750" noProof="0">
                <a:solidFill>
                  <a:schemeClr val="bg2"/>
                </a:solidFill>
              </a:rPr>
              <a:t>PARIS</a:t>
            </a:r>
          </a:p>
          <a:p>
            <a:pPr algn="l">
              <a:lnSpc>
                <a:spcPct val="200000"/>
              </a:lnSpc>
            </a:pPr>
            <a:r>
              <a:rPr lang="fr-FR" sz="750" noProof="0">
                <a:solidFill>
                  <a:schemeClr val="bg2"/>
                </a:solidFill>
              </a:rPr>
              <a:t>LONDRES</a:t>
            </a:r>
          </a:p>
          <a:p>
            <a:pPr algn="l">
              <a:lnSpc>
                <a:spcPct val="200000"/>
              </a:lnSpc>
            </a:pPr>
            <a:r>
              <a:rPr lang="fr-FR" sz="750" noProof="0">
                <a:solidFill>
                  <a:schemeClr val="bg2"/>
                </a:solidFill>
              </a:rPr>
              <a:t>NEW YORK</a:t>
            </a:r>
          </a:p>
          <a:p>
            <a:pPr algn="l">
              <a:lnSpc>
                <a:spcPct val="200000"/>
              </a:lnSpc>
            </a:pPr>
            <a:r>
              <a:rPr lang="fr-FR" sz="750" noProof="0">
                <a:solidFill>
                  <a:schemeClr val="bg2"/>
                </a:solidFill>
              </a:rPr>
              <a:t>HONG KONG</a:t>
            </a:r>
          </a:p>
          <a:p>
            <a:pPr algn="l">
              <a:lnSpc>
                <a:spcPct val="200000"/>
              </a:lnSpc>
            </a:pPr>
            <a:r>
              <a:rPr lang="fr-FR" sz="750" noProof="0">
                <a:solidFill>
                  <a:schemeClr val="bg2"/>
                </a:solidFill>
              </a:rPr>
              <a:t>SINGAPOUR *</a:t>
            </a:r>
          </a:p>
          <a:p>
            <a:pPr algn="l">
              <a:lnSpc>
                <a:spcPct val="200000"/>
              </a:lnSpc>
            </a:pPr>
            <a:r>
              <a:rPr lang="fr-FR" sz="750" noProof="0">
                <a:solidFill>
                  <a:schemeClr val="bg2"/>
                </a:solidFill>
              </a:rPr>
              <a:t>DUBAI *</a:t>
            </a:r>
          </a:p>
          <a:p>
            <a:pPr algn="l">
              <a:lnSpc>
                <a:spcPct val="200000"/>
              </a:lnSpc>
            </a:pPr>
            <a:r>
              <a:rPr lang="fr-FR" sz="750" noProof="0">
                <a:solidFill>
                  <a:schemeClr val="bg2"/>
                </a:solidFill>
              </a:rPr>
              <a:t>SAO PAULO *</a:t>
            </a:r>
          </a:p>
          <a:p>
            <a:pPr algn="l">
              <a:lnSpc>
                <a:spcPct val="200000"/>
              </a:lnSpc>
            </a:pPr>
            <a:r>
              <a:rPr lang="fr-FR" sz="750" noProof="0">
                <a:solidFill>
                  <a:schemeClr val="bg2"/>
                </a:solidFill>
              </a:rPr>
              <a:t>LUXEMBOURG</a:t>
            </a:r>
          </a:p>
          <a:p>
            <a:pPr algn="l">
              <a:lnSpc>
                <a:spcPct val="200000"/>
              </a:lnSpc>
            </a:pPr>
            <a:r>
              <a:rPr lang="fr-FR" sz="750" noProof="0">
                <a:solidFill>
                  <a:schemeClr val="bg2"/>
                </a:solidFill>
              </a:rPr>
              <a:t>MADRID *</a:t>
            </a:r>
          </a:p>
          <a:p>
            <a:pPr algn="l">
              <a:lnSpc>
                <a:spcPct val="200000"/>
              </a:lnSpc>
            </a:pPr>
            <a:r>
              <a:rPr lang="fr-FR" sz="750" noProof="0">
                <a:solidFill>
                  <a:schemeClr val="bg2"/>
                </a:solidFill>
              </a:rPr>
              <a:t>MILAN *</a:t>
            </a:r>
          </a:p>
          <a:p>
            <a:pPr marL="0" marR="0" indent="0" algn="l" defTabSz="6858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750" noProof="0">
                <a:solidFill>
                  <a:schemeClr val="bg2"/>
                </a:solidFill>
              </a:rPr>
              <a:t>BRUXELLES</a:t>
            </a:r>
          </a:p>
          <a:p>
            <a:pPr algn="l">
              <a:lnSpc>
                <a:spcPct val="200000"/>
              </a:lnSpc>
            </a:pPr>
            <a:r>
              <a:rPr lang="fr-FR" sz="750" noProof="0">
                <a:solidFill>
                  <a:schemeClr val="bg2"/>
                </a:solidFill>
              </a:rPr>
              <a:t>GENEVE</a:t>
            </a:r>
          </a:p>
          <a:p>
            <a:pPr algn="l">
              <a:lnSpc>
                <a:spcPct val="200000"/>
              </a:lnSpc>
            </a:pPr>
            <a:r>
              <a:rPr lang="fr-FR" sz="750" noProof="0">
                <a:solidFill>
                  <a:schemeClr val="bg2"/>
                </a:solidFill>
              </a:rPr>
              <a:t>CASABLANCA</a:t>
            </a:r>
          </a:p>
          <a:p>
            <a:pPr algn="l">
              <a:lnSpc>
                <a:spcPct val="200000"/>
              </a:lnSpc>
            </a:pPr>
            <a:r>
              <a:rPr lang="fr-FR" sz="750" noProof="0">
                <a:solidFill>
                  <a:schemeClr val="bg2"/>
                </a:solidFill>
              </a:rPr>
              <a:t>ISTANBUL * </a:t>
            </a:r>
          </a:p>
          <a:p>
            <a:pPr algn="l">
              <a:lnSpc>
                <a:spcPct val="200000"/>
              </a:lnSpc>
            </a:pPr>
            <a:r>
              <a:rPr lang="fr-FR" sz="750" noProof="0">
                <a:solidFill>
                  <a:schemeClr val="bg2"/>
                </a:solidFill>
              </a:rPr>
              <a:t>LYON</a:t>
            </a:r>
          </a:p>
          <a:p>
            <a:pPr algn="l">
              <a:lnSpc>
                <a:spcPct val="200000"/>
              </a:lnSpc>
            </a:pPr>
            <a:r>
              <a:rPr lang="fr-FR" sz="750" noProof="0">
                <a:solidFill>
                  <a:schemeClr val="bg2"/>
                </a:solidFill>
              </a:rPr>
              <a:t>MARSEILLE</a:t>
            </a:r>
          </a:p>
          <a:p>
            <a:pPr algn="l">
              <a:lnSpc>
                <a:spcPct val="200000"/>
              </a:lnSpc>
            </a:pPr>
            <a:r>
              <a:rPr lang="fr-FR" sz="750" noProof="0">
                <a:solidFill>
                  <a:schemeClr val="bg2"/>
                </a:solidFill>
              </a:rPr>
              <a:t>NANTES</a:t>
            </a:r>
          </a:p>
          <a:p>
            <a:pPr algn="l"/>
            <a:endParaRPr lang="fr-FR" sz="750" noProof="0">
              <a:solidFill>
                <a:schemeClr val="bg2"/>
              </a:solidFill>
            </a:endParaRPr>
          </a:p>
        </p:txBody>
      </p:sp>
      <p:sp>
        <p:nvSpPr>
          <p:cNvPr id="2" name="TextBox 1"/>
          <p:cNvSpPr txBox="1"/>
          <p:nvPr userDrawn="1"/>
        </p:nvSpPr>
        <p:spPr bwMode="black">
          <a:xfrm>
            <a:off x="583865" y="3975906"/>
            <a:ext cx="697846" cy="173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FR" sz="525" noProof="0">
                <a:solidFill>
                  <a:schemeClr val="bg2"/>
                </a:solidFill>
              </a:rPr>
              <a:t>* Partenariats</a:t>
            </a:r>
          </a:p>
        </p:txBody>
      </p:sp>
      <p:pic>
        <p:nvPicPr>
          <p:cNvPr id="9" name="Picture 7"/>
          <p:cNvPicPr>
            <a:picLocks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114462" y="864000"/>
            <a:ext cx="2608615" cy="2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899862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uide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58183807"/>
              </p:ext>
            </p:extLst>
          </p:nvPr>
        </p:nvGraphicFramePr>
        <p:xfrm>
          <a:off x="364549" y="2409732"/>
          <a:ext cx="8671012" cy="2811780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11170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460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96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993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2558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6369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78626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45330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74320">
                <a:tc>
                  <a:txBody>
                    <a:bodyPr/>
                    <a:lstStyle/>
                    <a:p>
                      <a:r>
                        <a:rPr lang="fr-FR" sz="700" b="1"/>
                        <a:t>Niveau</a:t>
                      </a:r>
                    </a:p>
                  </a:txBody>
                  <a:tcPr marL="84406" marR="84406" marT="34290" marB="342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7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Police</a:t>
                      </a:r>
                    </a:p>
                  </a:txBody>
                  <a:tcPr marL="84406" marR="84406" marT="34290" marB="342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7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Couleur</a:t>
                      </a:r>
                    </a:p>
                  </a:txBody>
                  <a:tcPr marL="84406" marR="84406" marT="34290" marB="342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7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Taille</a:t>
                      </a:r>
                    </a:p>
                  </a:txBody>
                  <a:tcPr marL="84406" marR="84406" marT="34290" marB="342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7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Effet</a:t>
                      </a:r>
                    </a:p>
                  </a:txBody>
                  <a:tcPr marL="84406" marR="84406" marT="34290" marB="342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7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Bullet </a:t>
                      </a:r>
                    </a:p>
                  </a:txBody>
                  <a:tcPr marL="84406" marR="84406" marT="34290" marB="342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7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Retrait </a:t>
                      </a:r>
                      <a:br>
                        <a:rPr lang="fr-FR" sz="7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fr-FR" sz="7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Paragraphe</a:t>
                      </a:r>
                    </a:p>
                  </a:txBody>
                  <a:tcPr marL="84406" marR="84406" marT="34290" marB="342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7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Espacement </a:t>
                      </a:r>
                    </a:p>
                    <a:p>
                      <a:r>
                        <a:rPr lang="fr-FR" sz="7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Paragraphe</a:t>
                      </a:r>
                    </a:p>
                  </a:txBody>
                  <a:tcPr marL="84406" marR="84406" marT="34290" marB="3429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r>
                        <a:rPr lang="fr-FR" sz="800" i="0" kern="1200" cap="all" baseline="0">
                          <a:solidFill>
                            <a:schemeClr val="accent4"/>
                          </a:solidFill>
                          <a:latin typeface="+mj-lt"/>
                          <a:ea typeface="+mn-ea"/>
                          <a:cs typeface="+mn-cs"/>
                        </a:rPr>
                        <a:t>surtitre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i="0" kern="1200" cap="none" baseline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Tahoma</a:t>
                      </a:r>
                      <a:r>
                        <a:rPr lang="fr-FR" sz="800" i="0" kern="1200" cap="none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800" i="0" kern="1200" cap="none" baseline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Headings</a:t>
                      </a:r>
                      <a:endParaRPr lang="fr-FR" sz="800" i="0" kern="1200" cap="none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i="0" kern="1200" cap="all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147 / 132 / 129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i="0" kern="1200" cap="all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i="0" kern="1200" cap="all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ALL CAPS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Retrait avant texte = 0 cm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 pt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Pas d’interligne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r>
                        <a:rPr lang="fr-FR" sz="1700" kern="1200" baseline="0">
                          <a:solidFill>
                            <a:schemeClr val="bg2"/>
                          </a:solidFill>
                          <a:latin typeface="+mj-lt"/>
                          <a:ea typeface="+mj-ea"/>
                          <a:cs typeface="+mj-cs"/>
                        </a:rPr>
                        <a:t>Titre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i="0" kern="1200" cap="none" baseline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Tahoma</a:t>
                      </a:r>
                      <a:r>
                        <a:rPr lang="fr-FR" sz="800" i="0" kern="1200" cap="none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800" i="0" kern="1200" cap="none" baseline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Headings</a:t>
                      </a:r>
                      <a:endParaRPr lang="fr-FR" sz="800" i="0" kern="1200" cap="none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fr-FR" sz="800" i="0" kern="1200" cap="none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i="0" kern="1200" cap="all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80 / 48 /120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i="0" kern="1200" cap="all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18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fr-FR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Normal</a:t>
                      </a:r>
                      <a:endParaRPr lang="fr-FR" sz="800" i="0" kern="1200" cap="all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Retrait avant texte = 0 cm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 pt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Pas d’interligne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pPr lvl="0"/>
                      <a:r>
                        <a:rPr lang="fr-FR" sz="1200" i="0" kern="1200" cap="none" baseline="0">
                          <a:solidFill>
                            <a:srgbClr val="503078"/>
                          </a:solidFill>
                          <a:latin typeface="+mn-lt"/>
                          <a:ea typeface="+mn-ea"/>
                          <a:cs typeface="+mn-cs"/>
                        </a:rPr>
                        <a:t>Niveau 1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i="0" kern="1200" cap="none" baseline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Tahoma</a:t>
                      </a:r>
                      <a:r>
                        <a:rPr lang="fr-FR" sz="800" i="0" kern="1200" cap="none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body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i="0" kern="1200" cap="all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80 / 48 /120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i="0" kern="1200" cap="all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16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fr-FR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Normal</a:t>
                      </a:r>
                      <a:endParaRPr lang="fr-FR" sz="800" i="0" kern="1200" cap="all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Retrait avant texte </a:t>
                      </a:r>
                      <a:r>
                        <a:rPr lang="fr-FR" sz="800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0 cm</a:t>
                      </a:r>
                      <a:endParaRPr lang="fr-FR" sz="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18 pt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interligne simple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marL="285750" indent="-285750">
                        <a:buClr>
                          <a:schemeClr val="bg2"/>
                        </a:buClr>
                        <a:buFont typeface="Tempus Sans ITC" panose="04020404030D07020202" pitchFamily="82" charset="0"/>
                        <a:buChar char="/"/>
                      </a:pPr>
                      <a:r>
                        <a:rPr lang="fr-FR" sz="11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Niveau 2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kern="120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Tahoma</a:t>
                      </a:r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body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i="0" kern="1200" cap="all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95 / 95 / 95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Normal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kern="1200" cap="none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Font Tempus Sans ITC</a:t>
                      </a:r>
                      <a:br>
                        <a:rPr lang="fr-FR" sz="800" kern="1200" cap="none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fr-FR" sz="800" kern="1200" cap="none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code 002F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Retrait avant texte </a:t>
                      </a:r>
                      <a:r>
                        <a:rPr lang="fr-FR" sz="800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1 cm</a:t>
                      </a:r>
                      <a:endParaRPr lang="fr-FR" sz="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 pt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interligne simple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r>
                        <a:rPr lang="fr-FR" sz="11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Niveau 3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kern="120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Tahoma</a:t>
                      </a:r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body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i="0" kern="1200" cap="all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95 / 95 / 95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Normal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Retrait avant texte </a:t>
                      </a:r>
                      <a:r>
                        <a:rPr lang="fr-FR" sz="800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1 cm</a:t>
                      </a:r>
                      <a:endParaRPr lang="fr-FR" sz="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 pt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interligne simple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pPr marL="171450" indent="-171450">
                        <a:buClr>
                          <a:schemeClr val="bg2"/>
                        </a:buClr>
                        <a:buFont typeface="Tahoma" panose="020B0604030504040204" pitchFamily="34" charset="0"/>
                        <a:buChar char="›"/>
                      </a:pPr>
                      <a:r>
                        <a:rPr lang="fr-FR" sz="900" kern="1200" cap="none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Niveau 4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kern="1200" cap="none" baseline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Tahoma</a:t>
                      </a:r>
                      <a:r>
                        <a:rPr lang="fr-FR" sz="800" kern="1200" cap="none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body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i="0" kern="1200" cap="all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95 / 95 / 95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kern="1200" cap="none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kern="1200" cap="none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Normal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Tahoma" panose="020B0604030504040204" pitchFamily="34" charset="0"/>
                        <a:buNone/>
                      </a:pPr>
                      <a:r>
                        <a:rPr lang="fr-FR" sz="800" kern="1200" cap="none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Font </a:t>
                      </a:r>
                      <a:r>
                        <a:rPr lang="fr-FR" sz="800" kern="1200" cap="none" baseline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Tahoma</a:t>
                      </a:r>
                      <a:r>
                        <a:rPr lang="fr-FR" sz="800" kern="1200" cap="none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br>
                        <a:rPr lang="fr-FR" sz="800" kern="1200" cap="none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fr-FR" sz="800" kern="1200" cap="none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code 203A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Retrait avant texte </a:t>
                      </a:r>
                      <a:r>
                        <a:rPr lang="fr-FR" sz="800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1,8 cm</a:t>
                      </a:r>
                      <a:endParaRPr lang="fr-FR" sz="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 pt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interligne simple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marL="171450" indent="-171450">
                        <a:buClr>
                          <a:schemeClr val="bg2"/>
                        </a:buClr>
                        <a:buFont typeface="Tahoma" panose="020B0604030504040204" pitchFamily="34" charset="0"/>
                        <a:buChar char="»"/>
                      </a:pPr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Niveau 5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kern="120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Tahoma</a:t>
                      </a:r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body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i="0" kern="1200" cap="all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95 / 95 / 95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Normal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Font </a:t>
                      </a:r>
                      <a:r>
                        <a:rPr lang="fr-FR" sz="800" kern="120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Tahoma</a:t>
                      </a:r>
                      <a:b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code 00BB</a:t>
                      </a:r>
                    </a:p>
                    <a:p>
                      <a:pPr algn="ctr"/>
                      <a:endParaRPr lang="fr-FR" sz="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Retrait avant texte </a:t>
                      </a:r>
                      <a:r>
                        <a:rPr lang="fr-FR" sz="800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2,5 cm</a:t>
                      </a:r>
                      <a:endParaRPr lang="fr-FR" sz="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 pt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interligne simple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 userDrawn="1"/>
        </p:nvSpPr>
        <p:spPr>
          <a:xfrm>
            <a:off x="4445673" y="307810"/>
            <a:ext cx="4380420" cy="810089"/>
          </a:xfrm>
          <a:prstGeom prst="rect">
            <a:avLst/>
          </a:prstGeom>
          <a:noFill/>
          <a:ln w="952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/>
            <a:r>
              <a:rPr lang="fr-FR" sz="1050" b="1" noProof="0" err="1">
                <a:solidFill>
                  <a:schemeClr val="bg2"/>
                </a:solidFill>
              </a:rPr>
              <a:t>Remaining</a:t>
            </a:r>
            <a:r>
              <a:rPr lang="fr-FR" sz="1050" b="1" noProof="0">
                <a:solidFill>
                  <a:schemeClr val="bg2"/>
                </a:solidFill>
              </a:rPr>
              <a:t> bug</a:t>
            </a:r>
            <a:endParaRPr lang="fr-FR" sz="1050" noProof="0">
              <a:solidFill>
                <a:schemeClr val="bg2"/>
              </a:solidFill>
            </a:endParaRPr>
          </a:p>
          <a:p>
            <a:pPr algn="r"/>
            <a:r>
              <a:rPr lang="fr-FR" sz="1050">
                <a:solidFill>
                  <a:schemeClr val="bg2"/>
                </a:solidFill>
              </a:rPr>
              <a:t>La Police</a:t>
            </a:r>
            <a:r>
              <a:rPr lang="fr-FR" sz="1050" baseline="0">
                <a:solidFill>
                  <a:schemeClr val="bg2"/>
                </a:solidFill>
              </a:rPr>
              <a:t> </a:t>
            </a:r>
            <a:r>
              <a:rPr lang="fr-FR" sz="1050" baseline="0" err="1">
                <a:solidFill>
                  <a:schemeClr val="bg2"/>
                </a:solidFill>
              </a:rPr>
              <a:t>Tahoma</a:t>
            </a:r>
            <a:r>
              <a:rPr lang="fr-FR" sz="1050" baseline="0">
                <a:solidFill>
                  <a:schemeClr val="bg2"/>
                </a:solidFill>
              </a:rPr>
              <a:t> italique ne passe pas à l’impression depuis un document PDF généré directement par PPT. </a:t>
            </a:r>
          </a:p>
          <a:p>
            <a:pPr algn="r"/>
            <a:r>
              <a:rPr lang="fr-FR" sz="1050" b="1" baseline="0">
                <a:solidFill>
                  <a:schemeClr val="bg2"/>
                </a:solidFill>
              </a:rPr>
              <a:t>Passer par une imprimante PDF type PDF Creator.</a:t>
            </a:r>
            <a:endParaRPr lang="fr-FR" sz="1050" b="1">
              <a:solidFill>
                <a:schemeClr val="bg2"/>
              </a:solidFill>
            </a:endParaRPr>
          </a:p>
        </p:txBody>
      </p:sp>
      <p:graphicFrame>
        <p:nvGraphicFramePr>
          <p:cNvPr id="7" name="Inhaltsplatzhalter 3"/>
          <p:cNvGraphicFramePr>
            <a:graphicFrameLocks/>
          </p:cNvGraphicFramePr>
          <p:nvPr userDrawn="1">
            <p:extLst>
              <p:ext uri="{D42A27DB-BD31-4B8C-83A1-F6EECF244321}">
                <p14:modId xmlns:p14="http://schemas.microsoft.com/office/powerpoint/2010/main" val="4158785888"/>
              </p:ext>
            </p:extLst>
          </p:nvPr>
        </p:nvGraphicFramePr>
        <p:xfrm>
          <a:off x="335141" y="1103037"/>
          <a:ext cx="8520100" cy="1233411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8520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20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20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20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520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5201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5201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5201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5201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5201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230012">
                <a:tc gridSpan="10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1" kern="1200" noProof="0" err="1">
                          <a:solidFill>
                            <a:schemeClr val="bg2"/>
                          </a:solidFill>
                          <a:latin typeface="+mn-lt"/>
                          <a:ea typeface="+mn-ea"/>
                          <a:cs typeface="+mn-cs"/>
                        </a:rPr>
                        <a:t>Color</a:t>
                      </a:r>
                      <a:r>
                        <a:rPr lang="fr-FR" sz="700" b="1" kern="1200" noProof="0">
                          <a:solidFill>
                            <a:schemeClr val="bg2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700" b="1" kern="1200" noProof="0" err="1">
                          <a:solidFill>
                            <a:schemeClr val="bg2"/>
                          </a:solidFill>
                          <a:latin typeface="+mn-lt"/>
                          <a:ea typeface="+mn-ea"/>
                          <a:cs typeface="+mn-cs"/>
                        </a:rPr>
                        <a:t>scheme</a:t>
                      </a:r>
                      <a:endParaRPr lang="fr-FR" sz="700" b="1" kern="1200" noProof="0">
                        <a:solidFill>
                          <a:schemeClr val="bg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6462" marR="0" marT="54000" marB="54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687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Background 1</a:t>
                      </a:r>
                    </a:p>
                  </a:txBody>
                  <a:tcPr marL="66462" marR="0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 err="1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r>
                        <a:rPr lang="fr-FR" sz="700" b="0" i="0" u="none" noProof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 1</a:t>
                      </a:r>
                    </a:p>
                  </a:txBody>
                  <a:tcPr marL="66462" marR="9969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Background 2</a:t>
                      </a:r>
                    </a:p>
                  </a:txBody>
                  <a:tcPr marL="66462" marR="9969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 err="1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r>
                        <a:rPr lang="fr-FR" sz="700" b="0" i="0" u="none" noProof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 2</a:t>
                      </a:r>
                    </a:p>
                  </a:txBody>
                  <a:tcPr marL="66462" marR="9969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Accent 1</a:t>
                      </a:r>
                    </a:p>
                  </a:txBody>
                  <a:tcPr marL="66462" marR="9969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Accent 2</a:t>
                      </a:r>
                    </a:p>
                  </a:txBody>
                  <a:tcPr marL="66462" marR="9969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Accent 3</a:t>
                      </a:r>
                    </a:p>
                  </a:txBody>
                  <a:tcPr marL="66462" marR="9969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Accent 4</a:t>
                      </a:r>
                    </a:p>
                  </a:txBody>
                  <a:tcPr marL="66462" marR="9969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Accent 5</a:t>
                      </a:r>
                    </a:p>
                  </a:txBody>
                  <a:tcPr marL="66462" marR="9969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Accent 6</a:t>
                      </a:r>
                    </a:p>
                  </a:txBody>
                  <a:tcPr marL="66462" marR="9969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295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0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99692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F5F5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99692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99692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99692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99692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99692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99692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99692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99692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664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255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255</a:t>
                      </a:r>
                      <a:b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</a:b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255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95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95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95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80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48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120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244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243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240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140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155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156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202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197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184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102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126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118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147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132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129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4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139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154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209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180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166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0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5" y="108235"/>
            <a:ext cx="8507077" cy="195263"/>
          </a:xfrm>
          <a:prstGeom prst="rect">
            <a:avLst/>
          </a:prstGeo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fr-FR" noProof="0"/>
              <a:t>How to use the Wavestone </a:t>
            </a:r>
            <a:r>
              <a:rPr lang="fr-FR" noProof="0" err="1"/>
              <a:t>ppt</a:t>
            </a:r>
            <a:r>
              <a:rPr lang="fr-FR" noProof="0"/>
              <a:t> template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319015" y="303499"/>
            <a:ext cx="8507077" cy="244605"/>
          </a:xfrm>
        </p:spPr>
        <p:txBody>
          <a:bodyPr lIns="108000" tIns="36000" rIns="108000" bIns="0"/>
          <a:lstStyle>
            <a:lvl1pPr>
              <a:defRPr sz="1650" baseline="0">
                <a:solidFill>
                  <a:schemeClr val="bg2"/>
                </a:solidFill>
              </a:defRPr>
            </a:lvl1pPr>
          </a:lstStyle>
          <a:p>
            <a:r>
              <a:rPr lang="fr-FR" noProof="0" err="1"/>
              <a:t>Color</a:t>
            </a:r>
            <a:r>
              <a:rPr lang="fr-FR" noProof="0"/>
              <a:t> &amp; Font structure</a:t>
            </a:r>
          </a:p>
        </p:txBody>
      </p:sp>
      <p:grpSp>
        <p:nvGrpSpPr>
          <p:cNvPr id="3" name="Groupe 2"/>
          <p:cNvGrpSpPr/>
          <p:nvPr userDrawn="1"/>
        </p:nvGrpSpPr>
        <p:grpSpPr>
          <a:xfrm>
            <a:off x="312406" y="548104"/>
            <a:ext cx="4126656" cy="565484"/>
            <a:chOff x="338440" y="866281"/>
            <a:chExt cx="4614560" cy="753979"/>
          </a:xfrm>
        </p:grpSpPr>
        <p:sp>
          <p:nvSpPr>
            <p:cNvPr id="11" name="Rectangle 10"/>
            <p:cNvSpPr/>
            <p:nvPr userDrawn="1"/>
          </p:nvSpPr>
          <p:spPr>
            <a:xfrm>
              <a:off x="338440" y="866281"/>
              <a:ext cx="4614560" cy="753979"/>
            </a:xfrm>
            <a:prstGeom prst="rect">
              <a:avLst/>
            </a:prstGeom>
            <a:noFill/>
            <a:ln w="952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r"/>
              <a:r>
                <a:rPr lang="fr-FR" sz="1200" b="1">
                  <a:solidFill>
                    <a:schemeClr val="bg2"/>
                  </a:solidFill>
                </a:rPr>
                <a:t>Raccourci</a:t>
              </a:r>
              <a:r>
                <a:rPr lang="fr-FR" sz="1200" b="1" baseline="0">
                  <a:solidFill>
                    <a:schemeClr val="bg2"/>
                  </a:solidFill>
                </a:rPr>
                <a:t> pour changer de niveau :</a:t>
              </a:r>
              <a:endParaRPr lang="fr-FR" sz="1200" b="1">
                <a:solidFill>
                  <a:schemeClr val="bg2"/>
                </a:solidFill>
              </a:endParaRPr>
            </a:p>
            <a:p>
              <a:pPr algn="r"/>
              <a:r>
                <a:rPr lang="fr-FR" sz="1200" b="0">
                  <a:solidFill>
                    <a:schemeClr val="bg2"/>
                  </a:solidFill>
                </a:rPr>
                <a:t>Shift</a:t>
              </a:r>
              <a:r>
                <a:rPr lang="fr-FR" sz="1200" b="0" baseline="0">
                  <a:solidFill>
                    <a:schemeClr val="bg2"/>
                  </a:solidFill>
                </a:rPr>
                <a:t> + Alt + Flèche droite ou gauche</a:t>
              </a:r>
              <a:endParaRPr lang="fr-FR" sz="1200" b="0">
                <a:solidFill>
                  <a:schemeClr val="bg2"/>
                </a:solidFill>
              </a:endParaRPr>
            </a:p>
          </p:txBody>
        </p:sp>
        <p:pic>
          <p:nvPicPr>
            <p:cNvPr id="12" name="Picture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8142" y="998628"/>
              <a:ext cx="489284" cy="4892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5877832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Cover White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>
            <a:extLst>
              <a:ext uri="{FF2B5EF4-FFF2-40B4-BE49-F238E27FC236}">
                <a16:creationId xmlns:a16="http://schemas.microsoft.com/office/drawing/2014/main" id="{F6290F9B-709A-47D0-9CDE-36A376195536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-63997" b="-5943"/>
          <a:stretch/>
        </p:blipFill>
        <p:spPr bwMode="auto">
          <a:xfrm>
            <a:off x="0" y="3"/>
            <a:ext cx="9144000" cy="51423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sp>
        <p:nvSpPr>
          <p:cNvPr id="16" name="Espace réservé pour une image  35">
            <a:extLst>
              <a:ext uri="{FF2B5EF4-FFF2-40B4-BE49-F238E27FC236}">
                <a16:creationId xmlns:a16="http://schemas.microsoft.com/office/drawing/2014/main" id="{259464D6-0102-4E88-87C6-EF6ACDE8128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1" y="3"/>
            <a:ext cx="5639261" cy="4966210"/>
          </a:xfrm>
          <a:custGeom>
            <a:avLst/>
            <a:gdLst>
              <a:gd name="connsiteX0" fmla="*/ 0 w 6097588"/>
              <a:gd name="connsiteY0" fmla="*/ 0 h 4795838"/>
              <a:gd name="connsiteX1" fmla="*/ 6097588 w 6097588"/>
              <a:gd name="connsiteY1" fmla="*/ 0 h 4795838"/>
              <a:gd name="connsiteX2" fmla="*/ 6097588 w 6097588"/>
              <a:gd name="connsiteY2" fmla="*/ 4795838 h 4795838"/>
              <a:gd name="connsiteX3" fmla="*/ 0 w 6097588"/>
              <a:gd name="connsiteY3" fmla="*/ 4795838 h 4795838"/>
              <a:gd name="connsiteX4" fmla="*/ 0 w 6097588"/>
              <a:gd name="connsiteY4" fmla="*/ 0 h 4795838"/>
              <a:gd name="connsiteX0" fmla="*/ 0 w 6097588"/>
              <a:gd name="connsiteY0" fmla="*/ 0 h 6635927"/>
              <a:gd name="connsiteX1" fmla="*/ 6097588 w 6097588"/>
              <a:gd name="connsiteY1" fmla="*/ 0 h 6635927"/>
              <a:gd name="connsiteX2" fmla="*/ 1051455 w 6097588"/>
              <a:gd name="connsiteY2" fmla="*/ 6635927 h 6635927"/>
              <a:gd name="connsiteX3" fmla="*/ 0 w 6097588"/>
              <a:gd name="connsiteY3" fmla="*/ 4795838 h 6635927"/>
              <a:gd name="connsiteX4" fmla="*/ 0 w 6097588"/>
              <a:gd name="connsiteY4" fmla="*/ 0 h 6635927"/>
              <a:gd name="connsiteX0" fmla="*/ 0 w 6097588"/>
              <a:gd name="connsiteY0" fmla="*/ 0 h 6502879"/>
              <a:gd name="connsiteX1" fmla="*/ 6097588 w 6097588"/>
              <a:gd name="connsiteY1" fmla="*/ 0 h 6502879"/>
              <a:gd name="connsiteX2" fmla="*/ 1027264 w 6097588"/>
              <a:gd name="connsiteY2" fmla="*/ 6502879 h 6502879"/>
              <a:gd name="connsiteX3" fmla="*/ 0 w 6097588"/>
              <a:gd name="connsiteY3" fmla="*/ 4795838 h 6502879"/>
              <a:gd name="connsiteX4" fmla="*/ 0 w 6097588"/>
              <a:gd name="connsiteY4" fmla="*/ 0 h 6502879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419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75450"/>
              <a:gd name="connsiteX1" fmla="*/ 6097588 w 6097588"/>
              <a:gd name="connsiteY1" fmla="*/ 0 h 6575450"/>
              <a:gd name="connsiteX2" fmla="*/ 1078065 w 6097588"/>
              <a:gd name="connsiteY2" fmla="*/ 6575450 h 6575450"/>
              <a:gd name="connsiteX3" fmla="*/ 0 w 6097588"/>
              <a:gd name="connsiteY3" fmla="*/ 4795838 h 6575450"/>
              <a:gd name="connsiteX4" fmla="*/ 0 w 6097588"/>
              <a:gd name="connsiteY4" fmla="*/ 0 h 6575450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661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29489"/>
              <a:gd name="connsiteX1" fmla="*/ 6097588 w 6097588"/>
              <a:gd name="connsiteY1" fmla="*/ 0 h 6529489"/>
              <a:gd name="connsiteX2" fmla="*/ 1116770 w 6097588"/>
              <a:gd name="connsiteY2" fmla="*/ 6529489 h 6529489"/>
              <a:gd name="connsiteX3" fmla="*/ 0 w 6097588"/>
              <a:gd name="connsiteY3" fmla="*/ 4795838 h 6529489"/>
              <a:gd name="connsiteX4" fmla="*/ 0 w 6097588"/>
              <a:gd name="connsiteY4" fmla="*/ 0 h 6529489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577675"/>
              <a:gd name="connsiteX1" fmla="*/ 6097588 w 6097588"/>
              <a:gd name="connsiteY1" fmla="*/ 0 h 6577675"/>
              <a:gd name="connsiteX2" fmla="*/ 1062740 w 6097588"/>
              <a:gd name="connsiteY2" fmla="*/ 6577675 h 6577675"/>
              <a:gd name="connsiteX3" fmla="*/ 0 w 6097588"/>
              <a:gd name="connsiteY3" fmla="*/ 4795838 h 6577675"/>
              <a:gd name="connsiteX4" fmla="*/ 0 w 6097588"/>
              <a:gd name="connsiteY4" fmla="*/ 0 h 6577675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108739"/>
              <a:gd name="connsiteY0" fmla="*/ 0 h 6621613"/>
              <a:gd name="connsiteX1" fmla="*/ 6108739 w 6108739"/>
              <a:gd name="connsiteY1" fmla="*/ 0 h 6621613"/>
              <a:gd name="connsiteX2" fmla="*/ 1050649 w 6108739"/>
              <a:gd name="connsiteY2" fmla="*/ 6621613 h 6621613"/>
              <a:gd name="connsiteX3" fmla="*/ 0 w 6108739"/>
              <a:gd name="connsiteY3" fmla="*/ 4795838 h 6621613"/>
              <a:gd name="connsiteX4" fmla="*/ 0 w 6108739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9214" h="6621613">
                <a:moveTo>
                  <a:pt x="0" y="0"/>
                </a:moveTo>
                <a:lnTo>
                  <a:pt x="6099214" y="0"/>
                </a:lnTo>
                <a:cubicBezTo>
                  <a:pt x="3490483" y="2165821"/>
                  <a:pt x="1902596" y="4985807"/>
                  <a:pt x="1050649" y="6621613"/>
                </a:cubicBezTo>
                <a:lnTo>
                  <a:pt x="0" y="4795838"/>
                </a:lnTo>
                <a:lnTo>
                  <a:pt x="0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l">
              <a:buNone/>
              <a:defRPr sz="1351" b="0" i="1" baseline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r-FR" noProof="0"/>
              <a:t>Cliquer ici	&gt;&gt;</a:t>
            </a:r>
            <a:br>
              <a:rPr lang="fr-FR" noProof="0"/>
            </a:br>
            <a:r>
              <a:rPr lang="fr-FR" noProof="0"/>
              <a:t>pour insérer votre photo</a:t>
            </a:r>
          </a:p>
        </p:txBody>
      </p:sp>
      <p:sp>
        <p:nvSpPr>
          <p:cNvPr id="8" name="Bildplatzhalter 3"/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6931431" y="4140316"/>
            <a:ext cx="1761231" cy="540000"/>
          </a:xfrm>
          <a:prstGeom prst="rect">
            <a:avLst/>
          </a:prstGeom>
          <a:noFill/>
          <a:ln w="9525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algn="r">
              <a:defRPr lang="en-GB" sz="900" dirty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 lvl="0"/>
            <a:r>
              <a:rPr lang="fr-FR" noProof="0"/>
              <a:t>Insérer un logo client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2877277" y="2500817"/>
            <a:ext cx="5815385" cy="723600"/>
          </a:xfrm>
        </p:spPr>
        <p:txBody>
          <a:bodyPr lIns="0" tIns="72000" rIns="0" bIns="72000" anchor="b">
            <a:noAutofit/>
          </a:bodyPr>
          <a:lstStyle>
            <a:lvl1pPr algn="r">
              <a:defRPr sz="2100" cap="none" baseline="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fr-FR" noProof="0"/>
              <a:t>Titre de votre Présentation</a:t>
            </a:r>
          </a:p>
        </p:txBody>
      </p:sp>
      <p:sp>
        <p:nvSpPr>
          <p:cNvPr id="14" name="Textplatzhalter 25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2877277" y="3319117"/>
            <a:ext cx="5815385" cy="361800"/>
          </a:xfrm>
          <a:prstGeom prst="rect">
            <a:avLst/>
          </a:prstGeom>
        </p:spPr>
        <p:txBody>
          <a:bodyPr lIns="0" tIns="72000" rIns="0" bIns="72000" anchor="ctr">
            <a:noAutofit/>
          </a:bodyPr>
          <a:lstStyle>
            <a:lvl1pPr marL="0" marR="0" indent="0" algn="r" defTabSz="6858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500" i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fr-FR" noProof="0"/>
              <a:t>Sous titre de votre présentation</a:t>
            </a:r>
          </a:p>
        </p:txBody>
      </p:sp>
      <p:sp>
        <p:nvSpPr>
          <p:cNvPr id="15" name="Textplatzhalter 25"/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2877277" y="3775616"/>
            <a:ext cx="5815385" cy="270000"/>
          </a:xfrm>
          <a:prstGeom prst="rect">
            <a:avLst/>
          </a:prstGeom>
        </p:spPr>
        <p:txBody>
          <a:bodyPr lIns="0" tIns="72000" rIns="0" bIns="72000" anchor="ctr">
            <a:noAutofit/>
          </a:bodyPr>
          <a:lstStyle>
            <a:lvl1pPr marL="0" marR="0" indent="0" algn="r" defTabSz="6858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51" i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fr-FR" noProof="0"/>
              <a:t>Date | Auteur | Interne</a:t>
            </a: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7EAC4EA5-E509-44E6-8133-2462791B929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1889" y="693926"/>
            <a:ext cx="2970000" cy="73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859472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Cover Purple + Imag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-63997" b="-5943"/>
          <a:stretch/>
        </p:blipFill>
        <p:spPr bwMode="auto">
          <a:xfrm>
            <a:off x="0" y="3"/>
            <a:ext cx="9144000" cy="514231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</p:pic>
      <p:sp>
        <p:nvSpPr>
          <p:cNvPr id="10" name="Bildplatzhalter 3"/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6931432" y="4140316"/>
            <a:ext cx="1761231" cy="540000"/>
          </a:xfrm>
          <a:prstGeom prst="rect">
            <a:avLst/>
          </a:prstGeom>
          <a:noFill/>
          <a:ln w="9525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0" bIns="0" rtlCol="0" anchor="ctr" anchorCtr="0"/>
          <a:lstStyle>
            <a:lvl1pPr algn="r">
              <a:defRPr lang="en-GB" sz="900" dirty="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 lvl="0"/>
            <a:r>
              <a:rPr lang="fr-FR" noProof="0"/>
              <a:t>Insérer un logo client</a:t>
            </a:r>
          </a:p>
        </p:txBody>
      </p:sp>
      <p:sp>
        <p:nvSpPr>
          <p:cNvPr id="11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2877278" y="2500817"/>
            <a:ext cx="5815385" cy="723600"/>
          </a:xfrm>
        </p:spPr>
        <p:txBody>
          <a:bodyPr lIns="0" tIns="72000" rIns="0" bIns="72000" anchor="b">
            <a:noAutofit/>
          </a:bodyPr>
          <a:lstStyle>
            <a:lvl1pPr algn="r">
              <a:defRPr sz="21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r-FR" noProof="0"/>
              <a:t>Titre de votre présentation</a:t>
            </a:r>
          </a:p>
        </p:txBody>
      </p:sp>
      <p:sp>
        <p:nvSpPr>
          <p:cNvPr id="15" name="Textplatzhalter 25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2877278" y="3319117"/>
            <a:ext cx="5815385" cy="361800"/>
          </a:xfrm>
          <a:prstGeom prst="rect">
            <a:avLst/>
          </a:prstGeom>
        </p:spPr>
        <p:txBody>
          <a:bodyPr lIns="0" tIns="72000" rIns="0" bIns="72000" anchor="ctr">
            <a:noAutofit/>
          </a:bodyPr>
          <a:lstStyle>
            <a:lvl1pPr marL="0" marR="0" indent="0" algn="r" defTabSz="6858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500" i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 noProof="0"/>
              <a:t>Sous-titre de votre présentation</a:t>
            </a:r>
          </a:p>
        </p:txBody>
      </p:sp>
      <p:sp>
        <p:nvSpPr>
          <p:cNvPr id="16" name="Textplatzhalter 25"/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2877278" y="3775616"/>
            <a:ext cx="5815385" cy="270000"/>
          </a:xfrm>
          <a:prstGeom prst="rect">
            <a:avLst/>
          </a:prstGeom>
        </p:spPr>
        <p:txBody>
          <a:bodyPr lIns="0" tIns="72000" rIns="0" bIns="72000" anchor="ctr">
            <a:noAutofit/>
          </a:bodyPr>
          <a:lstStyle>
            <a:lvl1pPr marL="0" marR="0" indent="0" algn="r" defTabSz="6858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51" i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 noProof="0"/>
              <a:t>Date | Auteur | Interne</a:t>
            </a:r>
          </a:p>
        </p:txBody>
      </p:sp>
      <p:sp>
        <p:nvSpPr>
          <p:cNvPr id="12" name="Espace réservé pour une image  35">
            <a:extLst>
              <a:ext uri="{FF2B5EF4-FFF2-40B4-BE49-F238E27FC236}">
                <a16:creationId xmlns:a16="http://schemas.microsoft.com/office/drawing/2014/main" id="{32C3A749-86D8-487F-B67F-53E23D9ACD6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1" y="3"/>
            <a:ext cx="5639261" cy="4966210"/>
          </a:xfrm>
          <a:custGeom>
            <a:avLst/>
            <a:gdLst>
              <a:gd name="connsiteX0" fmla="*/ 0 w 6097588"/>
              <a:gd name="connsiteY0" fmla="*/ 0 h 4795838"/>
              <a:gd name="connsiteX1" fmla="*/ 6097588 w 6097588"/>
              <a:gd name="connsiteY1" fmla="*/ 0 h 4795838"/>
              <a:gd name="connsiteX2" fmla="*/ 6097588 w 6097588"/>
              <a:gd name="connsiteY2" fmla="*/ 4795838 h 4795838"/>
              <a:gd name="connsiteX3" fmla="*/ 0 w 6097588"/>
              <a:gd name="connsiteY3" fmla="*/ 4795838 h 4795838"/>
              <a:gd name="connsiteX4" fmla="*/ 0 w 6097588"/>
              <a:gd name="connsiteY4" fmla="*/ 0 h 4795838"/>
              <a:gd name="connsiteX0" fmla="*/ 0 w 6097588"/>
              <a:gd name="connsiteY0" fmla="*/ 0 h 6635927"/>
              <a:gd name="connsiteX1" fmla="*/ 6097588 w 6097588"/>
              <a:gd name="connsiteY1" fmla="*/ 0 h 6635927"/>
              <a:gd name="connsiteX2" fmla="*/ 1051455 w 6097588"/>
              <a:gd name="connsiteY2" fmla="*/ 6635927 h 6635927"/>
              <a:gd name="connsiteX3" fmla="*/ 0 w 6097588"/>
              <a:gd name="connsiteY3" fmla="*/ 4795838 h 6635927"/>
              <a:gd name="connsiteX4" fmla="*/ 0 w 6097588"/>
              <a:gd name="connsiteY4" fmla="*/ 0 h 6635927"/>
              <a:gd name="connsiteX0" fmla="*/ 0 w 6097588"/>
              <a:gd name="connsiteY0" fmla="*/ 0 h 6502879"/>
              <a:gd name="connsiteX1" fmla="*/ 6097588 w 6097588"/>
              <a:gd name="connsiteY1" fmla="*/ 0 h 6502879"/>
              <a:gd name="connsiteX2" fmla="*/ 1027264 w 6097588"/>
              <a:gd name="connsiteY2" fmla="*/ 6502879 h 6502879"/>
              <a:gd name="connsiteX3" fmla="*/ 0 w 6097588"/>
              <a:gd name="connsiteY3" fmla="*/ 4795838 h 6502879"/>
              <a:gd name="connsiteX4" fmla="*/ 0 w 6097588"/>
              <a:gd name="connsiteY4" fmla="*/ 0 h 6502879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419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75450"/>
              <a:gd name="connsiteX1" fmla="*/ 6097588 w 6097588"/>
              <a:gd name="connsiteY1" fmla="*/ 0 h 6575450"/>
              <a:gd name="connsiteX2" fmla="*/ 1078065 w 6097588"/>
              <a:gd name="connsiteY2" fmla="*/ 6575450 h 6575450"/>
              <a:gd name="connsiteX3" fmla="*/ 0 w 6097588"/>
              <a:gd name="connsiteY3" fmla="*/ 4795838 h 6575450"/>
              <a:gd name="connsiteX4" fmla="*/ 0 w 6097588"/>
              <a:gd name="connsiteY4" fmla="*/ 0 h 6575450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661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29489"/>
              <a:gd name="connsiteX1" fmla="*/ 6097588 w 6097588"/>
              <a:gd name="connsiteY1" fmla="*/ 0 h 6529489"/>
              <a:gd name="connsiteX2" fmla="*/ 1116770 w 6097588"/>
              <a:gd name="connsiteY2" fmla="*/ 6529489 h 6529489"/>
              <a:gd name="connsiteX3" fmla="*/ 0 w 6097588"/>
              <a:gd name="connsiteY3" fmla="*/ 4795838 h 6529489"/>
              <a:gd name="connsiteX4" fmla="*/ 0 w 6097588"/>
              <a:gd name="connsiteY4" fmla="*/ 0 h 6529489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577675"/>
              <a:gd name="connsiteX1" fmla="*/ 6097588 w 6097588"/>
              <a:gd name="connsiteY1" fmla="*/ 0 h 6577675"/>
              <a:gd name="connsiteX2" fmla="*/ 1062740 w 6097588"/>
              <a:gd name="connsiteY2" fmla="*/ 6577675 h 6577675"/>
              <a:gd name="connsiteX3" fmla="*/ 0 w 6097588"/>
              <a:gd name="connsiteY3" fmla="*/ 4795838 h 6577675"/>
              <a:gd name="connsiteX4" fmla="*/ 0 w 6097588"/>
              <a:gd name="connsiteY4" fmla="*/ 0 h 6577675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108739"/>
              <a:gd name="connsiteY0" fmla="*/ 0 h 6621613"/>
              <a:gd name="connsiteX1" fmla="*/ 6108739 w 6108739"/>
              <a:gd name="connsiteY1" fmla="*/ 0 h 6621613"/>
              <a:gd name="connsiteX2" fmla="*/ 1050649 w 6108739"/>
              <a:gd name="connsiteY2" fmla="*/ 6621613 h 6621613"/>
              <a:gd name="connsiteX3" fmla="*/ 0 w 6108739"/>
              <a:gd name="connsiteY3" fmla="*/ 4795838 h 6621613"/>
              <a:gd name="connsiteX4" fmla="*/ 0 w 6108739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9214" h="6621613">
                <a:moveTo>
                  <a:pt x="0" y="0"/>
                </a:moveTo>
                <a:lnTo>
                  <a:pt x="6099214" y="0"/>
                </a:lnTo>
                <a:cubicBezTo>
                  <a:pt x="3490483" y="2165821"/>
                  <a:pt x="1902596" y="4985807"/>
                  <a:pt x="1050649" y="6621613"/>
                </a:cubicBezTo>
                <a:lnTo>
                  <a:pt x="0" y="4795838"/>
                </a:lnTo>
                <a:lnTo>
                  <a:pt x="0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l">
              <a:buNone/>
              <a:defRPr sz="1351" b="0" i="1" baseline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r-FR" noProof="0"/>
              <a:t>Cliquer ici	&gt;&gt;</a:t>
            </a:r>
            <a:br>
              <a:rPr lang="fr-FR" noProof="0"/>
            </a:br>
            <a:r>
              <a:rPr lang="fr-FR" noProof="0"/>
              <a:t>pour insérer votre photo</a:t>
            </a: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725F5A79-BE17-401B-924D-532A8DD83D1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7402" y="691614"/>
            <a:ext cx="2970000" cy="73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73088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319016" y="303500"/>
            <a:ext cx="8507077" cy="702580"/>
          </a:xfrm>
        </p:spPr>
        <p:txBody>
          <a:bodyPr lIns="108000" tIns="0" rIns="108000" bIns="0"/>
          <a:lstStyle>
            <a:lvl1pPr>
              <a:defRPr sz="1651" baseline="0">
                <a:solidFill>
                  <a:schemeClr val="bg2"/>
                </a:solidFill>
              </a:defRPr>
            </a:lvl1pPr>
          </a:lstStyle>
          <a:p>
            <a:r>
              <a:rPr lang="fr-FR" noProof="0"/>
              <a:t>Compléter avec un titre ici qui porte votre message sur deux lignes au maximum pour des raisons de lisibilité</a:t>
            </a:r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6" y="108235"/>
            <a:ext cx="8507077" cy="195263"/>
          </a:xfrm>
          <a:prstGeom prst="rect">
            <a:avLst/>
          </a:prstGeo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1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1"/>
            </a:lvl2pPr>
          </a:lstStyle>
          <a:p>
            <a:pPr lvl="0"/>
            <a:r>
              <a:rPr lang="fr-FR" noProof="0"/>
              <a:t>Insérer un surtitre ici – il ne doit pas dépasser 1 ligne</a:t>
            </a:r>
          </a:p>
        </p:txBody>
      </p:sp>
    </p:spTree>
    <p:extLst>
      <p:ext uri="{BB962C8B-B14F-4D97-AF65-F5344CB8AC3E}">
        <p14:creationId xmlns:p14="http://schemas.microsoft.com/office/powerpoint/2010/main" val="346953896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19016" y="303500"/>
            <a:ext cx="8507077" cy="702580"/>
          </a:xfrm>
        </p:spPr>
        <p:txBody>
          <a:bodyPr lIns="108000" tIns="0" rIns="108000" bIns="0"/>
          <a:lstStyle>
            <a:lvl1pPr>
              <a:defRPr sz="1651" baseline="0">
                <a:solidFill>
                  <a:schemeClr val="bg2"/>
                </a:solidFill>
              </a:defRPr>
            </a:lvl1pPr>
          </a:lstStyle>
          <a:p>
            <a:r>
              <a:rPr lang="fr-FR"/>
              <a:t>Compléter avec un titre ici qui porte votre message sur deux lignes au maximum pour des raisons de lisibilité</a:t>
            </a:r>
            <a:endParaRPr lang="fr-FR" noProof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6" y="108235"/>
            <a:ext cx="8507077" cy="195263"/>
          </a:xfrm>
          <a:prstGeom prst="rect">
            <a:avLst/>
          </a:prstGeo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1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1"/>
            </a:lvl2pPr>
          </a:lstStyle>
          <a:p>
            <a:pPr lvl="0"/>
            <a:r>
              <a:rPr lang="fr-FR" noProof="0"/>
              <a:t>Insérer un surtitre ici – il ne doit pas dépasser 1 ligne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4" hasCustomPrompt="1"/>
          </p:nvPr>
        </p:nvSpPr>
        <p:spPr>
          <a:xfrm>
            <a:off x="319016" y="1006078"/>
            <a:ext cx="8507077" cy="3671888"/>
          </a:xfrm>
          <a:prstGeom prst="rect">
            <a:avLst/>
          </a:prstGeom>
        </p:spPr>
        <p:txBody>
          <a:bodyPr lIns="108000" tIns="108000" rIns="108000" bIns="108000"/>
          <a:lstStyle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 algn="just">
              <a:defRPr>
                <a:solidFill>
                  <a:schemeClr val="tx1"/>
                </a:solidFill>
              </a:defRPr>
            </a:lvl6pPr>
            <a:lvl7pPr algn="just">
              <a:defRPr>
                <a:solidFill>
                  <a:schemeClr val="tx1"/>
                </a:solidFill>
              </a:defRPr>
            </a:lvl7pPr>
            <a:lvl8pPr algn="just">
              <a:defRPr>
                <a:solidFill>
                  <a:schemeClr val="tx1"/>
                </a:solidFill>
              </a:defRPr>
            </a:lvl8pPr>
            <a:lvl9pPr algn="just"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fr-FR"/>
              <a:t>Niveau 1 - </a:t>
            </a:r>
            <a:r>
              <a:rPr lang="fr-FR">
                <a:solidFill>
                  <a:srgbClr val="503078"/>
                </a:solidFill>
              </a:rPr>
              <a:t>Pour passer au niveau suivant, faire Shift + Alt + flèche droite </a:t>
            </a:r>
            <a:endParaRPr lang="fr-FR"/>
          </a:p>
          <a:p>
            <a:pPr lvl="1"/>
            <a:r>
              <a:rPr lang="fr-FR"/>
              <a:t>Niveau 2</a:t>
            </a:r>
          </a:p>
          <a:p>
            <a:pPr lvl="2"/>
            <a:r>
              <a:rPr lang="fr-FR"/>
              <a:t>Niveau 3</a:t>
            </a:r>
          </a:p>
          <a:p>
            <a:pPr lvl="3"/>
            <a:r>
              <a:rPr lang="fr-FR"/>
              <a:t>Niveau 4</a:t>
            </a:r>
          </a:p>
          <a:p>
            <a:pPr lvl="4"/>
            <a:r>
              <a:rPr lang="fr-FR"/>
              <a:t>Niveau 5</a:t>
            </a:r>
          </a:p>
          <a:p>
            <a:pPr lvl="5"/>
            <a:r>
              <a:rPr lang="fr-FR"/>
              <a:t>Niveau 6</a:t>
            </a:r>
          </a:p>
          <a:p>
            <a:pPr lvl="6"/>
            <a:r>
              <a:rPr lang="fr-FR"/>
              <a:t>Niveau 7</a:t>
            </a:r>
          </a:p>
          <a:p>
            <a:pPr lvl="7"/>
            <a:r>
              <a:rPr lang="fr-FR" noProof="0"/>
              <a:t>Nive</a:t>
            </a:r>
            <a:r>
              <a:rPr lang="fr-FR"/>
              <a:t>au 8</a:t>
            </a:r>
          </a:p>
          <a:p>
            <a:pPr lvl="8"/>
            <a:r>
              <a:rPr lang="fr-FR"/>
              <a:t>Niveau 9</a:t>
            </a:r>
          </a:p>
        </p:txBody>
      </p:sp>
    </p:spTree>
    <p:extLst>
      <p:ext uri="{BB962C8B-B14F-4D97-AF65-F5344CB8AC3E}">
        <p14:creationId xmlns:p14="http://schemas.microsoft.com/office/powerpoint/2010/main" val="283576772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at Text left + Text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>
            <a:spLocks noGrp="1"/>
          </p:cNvSpPr>
          <p:nvPr>
            <p:ph sz="quarter" idx="14" hasCustomPrompt="1"/>
          </p:nvPr>
        </p:nvSpPr>
        <p:spPr>
          <a:xfrm>
            <a:off x="319017" y="1006081"/>
            <a:ext cx="4126657" cy="3671231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lIns="108000" tIns="108000" rIns="108000" bIns="108000"/>
          <a:lstStyle>
            <a:lvl1pPr marL="0" marR="0" indent="0" algn="just" defTabSz="685817" rtl="0" eaLnBrk="1" fontAlgn="auto" latinLnBrk="0" hangingPunct="1">
              <a:lnSpc>
                <a:spcPct val="100000"/>
              </a:lnSpc>
              <a:spcBef>
                <a:spcPts val="1351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chemeClr val="bg2"/>
                </a:solidFill>
              </a:defRPr>
            </a:lvl1pPr>
            <a:lvl2pPr marL="269088" marR="0" indent="-269088" algn="just" defTabSz="685817" rtl="0" eaLnBrk="1" fontAlgn="auto" latinLnBrk="0" hangingPunct="1">
              <a:lnSpc>
                <a:spcPct val="100000"/>
              </a:lnSpc>
              <a:spcBef>
                <a:spcPts val="1051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>
                <a:solidFill>
                  <a:schemeClr val="tx1"/>
                </a:solidFill>
              </a:defRPr>
            </a:lvl2pPr>
            <a:lvl3pPr marL="270007" marR="0" indent="0" algn="just" defTabSz="685817" rtl="0" eaLnBrk="1" fontAlgn="auto" latinLnBrk="0" hangingPunct="1">
              <a:lnSpc>
                <a:spcPct val="100000"/>
              </a:lnSpc>
              <a:spcBef>
                <a:spcPts val="451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tx1"/>
                </a:solidFill>
              </a:defRPr>
            </a:lvl3pPr>
            <a:lvl4pPr marL="486012" marR="0" indent="-216005" algn="just" defTabSz="685817" rtl="0" eaLnBrk="1" fontAlgn="auto" latinLnBrk="0" hangingPunct="1">
              <a:lnSpc>
                <a:spcPct val="100000"/>
              </a:lnSpc>
              <a:spcBef>
                <a:spcPts val="451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>
                <a:solidFill>
                  <a:schemeClr val="tx1"/>
                </a:solidFill>
              </a:defRPr>
            </a:lvl4pPr>
            <a:lvl5pPr marL="675017" marR="0" indent="-189005" algn="just" defTabSz="685817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5pPr>
            <a:lvl6pPr marL="675017" marR="0" indent="-189005" algn="just" defTabSz="685817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6pPr>
            <a:lvl7pPr marL="675017" marR="0" indent="-189005" algn="just" defTabSz="685817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7pPr>
            <a:lvl8pPr marL="675017" marR="0" indent="-189005" algn="just" defTabSz="685817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8pPr>
            <a:lvl9pPr marL="675017" marR="0" indent="-189005" algn="just" defTabSz="685817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9pPr>
          </a:lstStyle>
          <a:p>
            <a:pPr marL="0" marR="0" lvl="0" indent="0" algn="just" defTabSz="685817" rtl="0" eaLnBrk="1" fontAlgn="auto" latinLnBrk="0" hangingPunct="1">
              <a:lnSpc>
                <a:spcPct val="100000"/>
              </a:lnSpc>
              <a:spcBef>
                <a:spcPts val="1351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50307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1 - Pour passer au niveau suivant, faire Shift + Alt + flèche droite </a:t>
            </a:r>
          </a:p>
          <a:p>
            <a:pPr marL="269088" marR="0" lvl="1" indent="-269088" algn="just" defTabSz="685817" rtl="0" eaLnBrk="1" fontAlgn="auto" latinLnBrk="0" hangingPunct="1">
              <a:lnSpc>
                <a:spcPct val="100000"/>
              </a:lnSpc>
              <a:spcBef>
                <a:spcPts val="1051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pPr>
            <a:r>
              <a:rPr kumimoji="0" lang="fr-FR" sz="1051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2</a:t>
            </a:r>
          </a:p>
          <a:p>
            <a:pPr marL="270007" marR="0" lvl="2" indent="0" algn="just" defTabSz="685817" rtl="0" eaLnBrk="1" fontAlgn="auto" latinLnBrk="0" hangingPunct="1">
              <a:lnSpc>
                <a:spcPct val="100000"/>
              </a:lnSpc>
              <a:spcBef>
                <a:spcPts val="451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1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3</a:t>
            </a:r>
          </a:p>
          <a:p>
            <a:pPr marL="486012" marR="0" lvl="3" indent="-216005" algn="just" defTabSz="685817" rtl="0" eaLnBrk="1" fontAlgn="auto" latinLnBrk="0" hangingPunct="1">
              <a:lnSpc>
                <a:spcPct val="100000"/>
              </a:lnSpc>
              <a:spcBef>
                <a:spcPts val="451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pPr>
            <a:r>
              <a:rPr kumimoji="0" lang="fr-FR" sz="90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4</a:t>
            </a:r>
          </a:p>
          <a:p>
            <a:pPr marL="675017" marR="0" lvl="4" indent="-189005" algn="just" defTabSz="685817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1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5</a:t>
            </a:r>
          </a:p>
          <a:p>
            <a:pPr marL="675017" marR="0" lvl="5" indent="-189005" algn="just" defTabSz="685817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1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6</a:t>
            </a:r>
          </a:p>
          <a:p>
            <a:pPr marL="675017" marR="0" lvl="6" indent="-189005" algn="just" defTabSz="685817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1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7</a:t>
            </a:r>
          </a:p>
          <a:p>
            <a:pPr marL="675017" marR="0" lvl="7" indent="-189005" algn="just" defTabSz="685817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1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8</a:t>
            </a:r>
          </a:p>
          <a:p>
            <a:pPr marL="675017" marR="0" lvl="8" indent="-189005" algn="just" defTabSz="685817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1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9</a:t>
            </a:r>
          </a:p>
        </p:txBody>
      </p:sp>
      <p:sp>
        <p:nvSpPr>
          <p:cNvPr id="9" name="Content Placeholder 4"/>
          <p:cNvSpPr>
            <a:spLocks noGrp="1"/>
          </p:cNvSpPr>
          <p:nvPr>
            <p:ph sz="quarter" idx="15" hasCustomPrompt="1"/>
          </p:nvPr>
        </p:nvSpPr>
        <p:spPr>
          <a:xfrm>
            <a:off x="4699437" y="1006081"/>
            <a:ext cx="4126657" cy="3671231"/>
          </a:xfrm>
          <a:prstGeom prst="rect">
            <a:avLst/>
          </a:prstGeom>
        </p:spPr>
        <p:txBody>
          <a:bodyPr lIns="108000" tIns="108000" rIns="108000" bIns="108000"/>
          <a:lstStyle>
            <a:lvl1pPr marL="0" marR="0" indent="0" algn="just" defTabSz="685817" rtl="0" eaLnBrk="1" fontAlgn="auto" latinLnBrk="0" hangingPunct="1">
              <a:lnSpc>
                <a:spcPct val="100000"/>
              </a:lnSpc>
              <a:spcBef>
                <a:spcPts val="1351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chemeClr val="bg2"/>
                </a:solidFill>
              </a:defRPr>
            </a:lvl1pPr>
            <a:lvl2pPr marL="269088" marR="0" indent="-269088" algn="just" defTabSz="685817" rtl="0" eaLnBrk="1" fontAlgn="auto" latinLnBrk="0" hangingPunct="1">
              <a:lnSpc>
                <a:spcPct val="100000"/>
              </a:lnSpc>
              <a:spcBef>
                <a:spcPts val="1051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>
                <a:solidFill>
                  <a:schemeClr val="tx1"/>
                </a:solidFill>
              </a:defRPr>
            </a:lvl2pPr>
            <a:lvl3pPr marL="270007" marR="0" indent="0" algn="just" defTabSz="685817" rtl="0" eaLnBrk="1" fontAlgn="auto" latinLnBrk="0" hangingPunct="1">
              <a:lnSpc>
                <a:spcPct val="100000"/>
              </a:lnSpc>
              <a:spcBef>
                <a:spcPts val="451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tx1"/>
                </a:solidFill>
              </a:defRPr>
            </a:lvl3pPr>
            <a:lvl4pPr marL="486012" marR="0" indent="-216005" algn="just" defTabSz="685817" rtl="0" eaLnBrk="1" fontAlgn="auto" latinLnBrk="0" hangingPunct="1">
              <a:lnSpc>
                <a:spcPct val="100000"/>
              </a:lnSpc>
              <a:spcBef>
                <a:spcPts val="451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>
                <a:solidFill>
                  <a:schemeClr val="tx1"/>
                </a:solidFill>
              </a:defRPr>
            </a:lvl4pPr>
            <a:lvl5pPr marL="675017" marR="0" indent="-189005" algn="just" defTabSz="685817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5pPr>
            <a:lvl6pPr marL="675017" marR="0" indent="-189005" algn="just" defTabSz="685817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6pPr>
            <a:lvl7pPr marL="675017" marR="0" indent="-189005" algn="just" defTabSz="685817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7pPr>
            <a:lvl8pPr marL="675017" marR="0" indent="-189005" algn="just" defTabSz="685817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8pPr>
            <a:lvl9pPr marL="675017" marR="0" indent="-189005" algn="just" defTabSz="685817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9pPr>
          </a:lstStyle>
          <a:p>
            <a:pPr marL="0" marR="0" lvl="0" indent="0" algn="just" defTabSz="685817" rtl="0" eaLnBrk="1" fontAlgn="auto" latinLnBrk="0" hangingPunct="1">
              <a:lnSpc>
                <a:spcPct val="100000"/>
              </a:lnSpc>
              <a:spcBef>
                <a:spcPts val="1351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50307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1 - Pour passer au niveau suivant, faire Shift + Alt + flèche droite </a:t>
            </a:r>
          </a:p>
          <a:p>
            <a:pPr marL="269088" marR="0" lvl="1" indent="-269088" algn="just" defTabSz="685817" rtl="0" eaLnBrk="1" fontAlgn="auto" latinLnBrk="0" hangingPunct="1">
              <a:lnSpc>
                <a:spcPct val="100000"/>
              </a:lnSpc>
              <a:spcBef>
                <a:spcPts val="1051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pPr>
            <a:r>
              <a:rPr kumimoji="0" lang="fr-FR" sz="1051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2</a:t>
            </a:r>
          </a:p>
          <a:p>
            <a:pPr marL="270007" marR="0" lvl="2" indent="0" algn="just" defTabSz="685817" rtl="0" eaLnBrk="1" fontAlgn="auto" latinLnBrk="0" hangingPunct="1">
              <a:lnSpc>
                <a:spcPct val="100000"/>
              </a:lnSpc>
              <a:spcBef>
                <a:spcPts val="451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1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3</a:t>
            </a:r>
          </a:p>
          <a:p>
            <a:pPr marL="486012" marR="0" lvl="3" indent="-216005" algn="just" defTabSz="685817" rtl="0" eaLnBrk="1" fontAlgn="auto" latinLnBrk="0" hangingPunct="1">
              <a:lnSpc>
                <a:spcPct val="100000"/>
              </a:lnSpc>
              <a:spcBef>
                <a:spcPts val="451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pPr>
            <a:r>
              <a:rPr kumimoji="0" lang="fr-FR" sz="90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4</a:t>
            </a:r>
          </a:p>
          <a:p>
            <a:pPr marL="675017" marR="0" lvl="4" indent="-189005" algn="just" defTabSz="685817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1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5</a:t>
            </a:r>
          </a:p>
          <a:p>
            <a:pPr marL="675017" marR="0" lvl="5" indent="-189005" algn="just" defTabSz="685817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1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6</a:t>
            </a:r>
          </a:p>
          <a:p>
            <a:pPr marL="675017" marR="0" lvl="6" indent="-189005" algn="just" defTabSz="685817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1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7</a:t>
            </a:r>
          </a:p>
          <a:p>
            <a:pPr marL="675017" marR="0" lvl="7" indent="-189005" algn="just" defTabSz="685817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1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8</a:t>
            </a:r>
          </a:p>
          <a:p>
            <a:pPr marL="675017" marR="0" lvl="8" indent="-189005" algn="just" defTabSz="685817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1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9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319016" y="303500"/>
            <a:ext cx="8507077" cy="702580"/>
          </a:xfrm>
        </p:spPr>
        <p:txBody>
          <a:bodyPr lIns="108000" tIns="0" rIns="108000" bIns="0"/>
          <a:lstStyle>
            <a:lvl1pPr>
              <a:defRPr sz="1651" baseline="0">
                <a:solidFill>
                  <a:schemeClr val="bg2"/>
                </a:solidFill>
              </a:defRPr>
            </a:lvl1pPr>
          </a:lstStyle>
          <a:p>
            <a:r>
              <a:rPr lang="fr-FR" noProof="0"/>
              <a:t>Compléter avec un titre ici qui porte votre message sur deux lignes au maximum pour des raisons de lisibilité</a:t>
            </a:r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6" y="108235"/>
            <a:ext cx="8507077" cy="195263"/>
          </a:xfrm>
          <a:prstGeom prst="rect">
            <a:avLst/>
          </a:prstGeo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1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1"/>
            </a:lvl2pPr>
          </a:lstStyle>
          <a:p>
            <a:pPr lvl="0"/>
            <a:r>
              <a:rPr lang="fr-FR" noProof="0"/>
              <a:t>Insérer un surtitre ici – il ne doit pas dépasser 1 ligne</a:t>
            </a:r>
          </a:p>
        </p:txBody>
      </p:sp>
    </p:spTree>
    <p:extLst>
      <p:ext uri="{BB962C8B-B14F-4D97-AF65-F5344CB8AC3E}">
        <p14:creationId xmlns:p14="http://schemas.microsoft.com/office/powerpoint/2010/main" val="1381763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tercal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0" y="-2046"/>
            <a:ext cx="9144000" cy="7735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7B68-C406-4B5C-B79D-A1CDE10CB85D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000" y="144016"/>
            <a:ext cx="1310181" cy="4803998"/>
          </a:xfrm>
          <a:prstGeom prst="rect">
            <a:avLst/>
          </a:prstGeom>
        </p:spPr>
      </p:pic>
      <p:sp>
        <p:nvSpPr>
          <p:cNvPr id="17" name="Titre 1"/>
          <p:cNvSpPr>
            <a:spLocks noGrp="1"/>
          </p:cNvSpPr>
          <p:nvPr>
            <p:ph type="ctrTitle" hasCustomPrompt="1"/>
          </p:nvPr>
        </p:nvSpPr>
        <p:spPr>
          <a:xfrm>
            <a:off x="4427538" y="1683271"/>
            <a:ext cx="4311972" cy="1032495"/>
          </a:xfrm>
        </p:spPr>
        <p:txBody>
          <a:bodyPr anchor="ctr" anchorCtr="0">
            <a:noAutofit/>
          </a:bodyPr>
          <a:lstStyle>
            <a:lvl1pPr algn="l">
              <a:lnSpc>
                <a:spcPts val="2700"/>
              </a:lnSpc>
              <a:spcBef>
                <a:spcPts val="0"/>
              </a:spcBef>
              <a:defRPr sz="2800" baseline="0">
                <a:solidFill>
                  <a:srgbClr val="006AB2"/>
                </a:solidFill>
              </a:defRPr>
            </a:lvl1pPr>
          </a:lstStyle>
          <a:p>
            <a:r>
              <a:rPr lang="fr-FR"/>
              <a:t>Titre du chapitre</a:t>
            </a:r>
          </a:p>
        </p:txBody>
      </p:sp>
      <p:sp>
        <p:nvSpPr>
          <p:cNvPr id="18" name="Espace réservé du texte 3"/>
          <p:cNvSpPr>
            <a:spLocks noGrp="1"/>
          </p:cNvSpPr>
          <p:nvPr>
            <p:ph type="body" sz="quarter" idx="13" hasCustomPrompt="1"/>
          </p:nvPr>
        </p:nvSpPr>
        <p:spPr>
          <a:xfrm>
            <a:off x="4427538" y="2815605"/>
            <a:ext cx="4311972" cy="664418"/>
          </a:xfrm>
        </p:spPr>
        <p:txBody>
          <a:bodyPr>
            <a:noAutofit/>
          </a:bodyPr>
          <a:lstStyle>
            <a:lvl1pPr algn="l">
              <a:defRPr sz="2000">
                <a:solidFill>
                  <a:srgbClr val="575757"/>
                </a:solidFill>
              </a:defRPr>
            </a:lvl1pPr>
          </a:lstStyle>
          <a:p>
            <a:pPr lvl="0"/>
            <a:r>
              <a:rPr lang="fr-FR"/>
              <a:t>Sous-titre éventuel</a:t>
            </a:r>
          </a:p>
        </p:txBody>
      </p:sp>
      <p:pic>
        <p:nvPicPr>
          <p:cNvPr id="20" name="Imag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490" y="2414006"/>
            <a:ext cx="1384703" cy="1221797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0" y="-2046"/>
            <a:ext cx="9144000" cy="7735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000" y="144016"/>
            <a:ext cx="1310181" cy="4803998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490" y="2414006"/>
            <a:ext cx="1384703" cy="1221797"/>
          </a:xfrm>
          <a:prstGeom prst="rect">
            <a:avLst/>
          </a:prstGeom>
        </p:spPr>
      </p:pic>
      <p:pic>
        <p:nvPicPr>
          <p:cNvPr id="2" name="Image 1" descr="Une image contenant texte, Police, capture d’écran, blanc&#10;&#10;Le contenu généré par l’IA peut être incorrect.">
            <a:extLst>
              <a:ext uri="{FF2B5EF4-FFF2-40B4-BE49-F238E27FC236}">
                <a16:creationId xmlns:a16="http://schemas.microsoft.com/office/drawing/2014/main" id="{967AE278-F86C-3438-39F0-F2114B1D010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04490" y="943641"/>
            <a:ext cx="1924319" cy="1124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2525279"/>
      </p:ext>
    </p:extLst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- 1 à 6 chapit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/>
          <p:cNvSpPr txBox="1">
            <a:spLocks/>
          </p:cNvSpPr>
          <p:nvPr userDrawn="1"/>
        </p:nvSpPr>
        <p:spPr>
          <a:xfrm>
            <a:off x="312405" y="303499"/>
            <a:ext cx="8507077" cy="647811"/>
          </a:xfrm>
          <a:prstGeom prst="rect">
            <a:avLst/>
          </a:prstGeom>
          <a:noFill/>
        </p:spPr>
        <p:txBody>
          <a:bodyPr vert="horz" lIns="81000" tIns="27000" rIns="81000" bIns="0" rtlCol="0" anchor="t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200" kern="1200" baseline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651" b="1" noProof="0"/>
              <a:t>AGENDA</a:t>
            </a:r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1526663" y="1014621"/>
            <a:ext cx="5715624" cy="513000"/>
          </a:xfrm>
          <a:prstGeom prst="rect">
            <a:avLst/>
          </a:prstGeom>
        </p:spPr>
        <p:txBody>
          <a:bodyPr wrap="square" anchor="ctr">
            <a:noAutofit/>
          </a:bodyPr>
          <a:lstStyle>
            <a:lvl1pPr marL="0" indent="0" algn="l">
              <a:buClr>
                <a:schemeClr val="bg2"/>
              </a:buClr>
              <a:buFontTx/>
              <a:buNone/>
              <a:defRPr sz="1651" i="0" cap="none" baseline="0">
                <a:solidFill>
                  <a:schemeClr val="bg2"/>
                </a:solidFill>
              </a:defRPr>
            </a:lvl1pPr>
            <a:lvl2pPr>
              <a:defRPr sz="751"/>
            </a:lvl2pPr>
          </a:lstStyle>
          <a:p>
            <a:pPr lvl="0"/>
            <a:r>
              <a:rPr lang="fr-FR" noProof="0"/>
              <a:t>Chapitre 1</a:t>
            </a: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526663" y="1616588"/>
            <a:ext cx="5715624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1651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fr-FR" noProof="0"/>
              <a:t>Chapitre 2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1526663" y="2218556"/>
            <a:ext cx="5715624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1651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fr-FR" noProof="0"/>
              <a:t>Chapitre 3</a:t>
            </a:r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1526663" y="2820523"/>
            <a:ext cx="5715624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1651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fr-FR" noProof="0"/>
              <a:t>Chapitre 4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1526663" y="3422490"/>
            <a:ext cx="5715624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1651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fr-FR" noProof="0"/>
              <a:t>Chapitre 5</a:t>
            </a:r>
          </a:p>
        </p:txBody>
      </p:sp>
      <p:sp>
        <p:nvSpPr>
          <p:cNvPr id="30" name="Text Placeholder 8"/>
          <p:cNvSpPr>
            <a:spLocks noGrp="1"/>
          </p:cNvSpPr>
          <p:nvPr>
            <p:ph type="body" sz="quarter" idx="25" hasCustomPrompt="1"/>
          </p:nvPr>
        </p:nvSpPr>
        <p:spPr>
          <a:xfrm>
            <a:off x="7418719" y="1014621"/>
            <a:ext cx="1275626" cy="513000"/>
          </a:xfrm>
          <a:prstGeom prst="rect">
            <a:avLst/>
          </a:prstGeom>
        </p:spPr>
        <p:txBody>
          <a:bodyPr wrap="square" anchor="ctr">
            <a:noAutofit/>
          </a:bodyPr>
          <a:lstStyle>
            <a:lvl1pPr algn="l">
              <a:defRPr sz="751" b="0" i="0" cap="none" baseline="0">
                <a:solidFill>
                  <a:schemeClr val="bg2"/>
                </a:solidFill>
              </a:defRPr>
            </a:lvl1pPr>
            <a:lvl2pPr>
              <a:defRPr sz="751"/>
            </a:lvl2pPr>
          </a:lstStyle>
          <a:p>
            <a:pPr lvl="0"/>
            <a:r>
              <a:rPr lang="fr-FR" noProof="0"/>
              <a:t>Page x</a:t>
            </a:r>
          </a:p>
        </p:txBody>
      </p:sp>
      <p:sp>
        <p:nvSpPr>
          <p:cNvPr id="32" name="Text Placeholder 8"/>
          <p:cNvSpPr>
            <a:spLocks noGrp="1"/>
          </p:cNvSpPr>
          <p:nvPr>
            <p:ph type="body" sz="quarter" idx="26" hasCustomPrompt="1"/>
          </p:nvPr>
        </p:nvSpPr>
        <p:spPr>
          <a:xfrm>
            <a:off x="7418719" y="3422490"/>
            <a:ext cx="1275626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751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Page x</a:t>
            </a: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7418719" y="2820523"/>
            <a:ext cx="1275626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751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Page x</a:t>
            </a:r>
          </a:p>
        </p:txBody>
      </p:sp>
      <p:sp>
        <p:nvSpPr>
          <p:cNvPr id="34" name="Text Placeholder 8"/>
          <p:cNvSpPr>
            <a:spLocks noGrp="1"/>
          </p:cNvSpPr>
          <p:nvPr>
            <p:ph type="body" sz="quarter" idx="28" hasCustomPrompt="1"/>
          </p:nvPr>
        </p:nvSpPr>
        <p:spPr>
          <a:xfrm>
            <a:off x="7418719" y="2218556"/>
            <a:ext cx="1275626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751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Page x</a:t>
            </a:r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418719" y="1616588"/>
            <a:ext cx="1275626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751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Page x</a:t>
            </a:r>
          </a:p>
        </p:txBody>
      </p:sp>
      <p:sp>
        <p:nvSpPr>
          <p:cNvPr id="24" name="Text Placeholder 8"/>
          <p:cNvSpPr>
            <a:spLocks noGrp="1"/>
          </p:cNvSpPr>
          <p:nvPr>
            <p:ph type="body" sz="quarter" idx="30" hasCustomPrompt="1"/>
          </p:nvPr>
        </p:nvSpPr>
        <p:spPr>
          <a:xfrm>
            <a:off x="1526663" y="4024459"/>
            <a:ext cx="5715624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1651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fr-FR" noProof="0"/>
              <a:t>Chapitre 6</a:t>
            </a:r>
          </a:p>
        </p:txBody>
      </p:sp>
      <p:sp>
        <p:nvSpPr>
          <p:cNvPr id="26" name="Text Placeholder 8"/>
          <p:cNvSpPr>
            <a:spLocks noGrp="1"/>
          </p:cNvSpPr>
          <p:nvPr>
            <p:ph type="body" sz="quarter" idx="32" hasCustomPrompt="1"/>
          </p:nvPr>
        </p:nvSpPr>
        <p:spPr>
          <a:xfrm>
            <a:off x="7418719" y="4024459"/>
            <a:ext cx="1275626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751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Page x</a:t>
            </a:r>
          </a:p>
        </p:txBody>
      </p:sp>
      <p:sp>
        <p:nvSpPr>
          <p:cNvPr id="44" name="Text Placeholder 4"/>
          <p:cNvSpPr>
            <a:spLocks noGrp="1"/>
          </p:cNvSpPr>
          <p:nvPr>
            <p:ph type="body" sz="quarter" idx="38" hasCustomPrompt="1"/>
          </p:nvPr>
        </p:nvSpPr>
        <p:spPr>
          <a:xfrm>
            <a:off x="324638" y="1014621"/>
            <a:ext cx="996923" cy="513000"/>
          </a:xfrm>
          <a:prstGeom prst="rect">
            <a:avLst/>
          </a:prstGeom>
          <a:noFill/>
        </p:spPr>
        <p:txBody>
          <a:bodyPr wrap="square" anchor="ctr">
            <a:noAutofit/>
          </a:bodyPr>
          <a:lstStyle>
            <a:lvl1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651" b="1" i="0">
                <a:solidFill>
                  <a:schemeClr val="accent1"/>
                </a:solidFill>
              </a:defRPr>
            </a:lvl1pPr>
            <a:lvl2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fr-FR" noProof="0"/>
              <a:t>01</a:t>
            </a:r>
          </a:p>
        </p:txBody>
      </p:sp>
      <p:sp>
        <p:nvSpPr>
          <p:cNvPr id="45" name="Text Placeholder 4"/>
          <p:cNvSpPr>
            <a:spLocks noGrp="1"/>
          </p:cNvSpPr>
          <p:nvPr>
            <p:ph type="body" sz="quarter" idx="39" hasCustomPrompt="1"/>
          </p:nvPr>
        </p:nvSpPr>
        <p:spPr>
          <a:xfrm>
            <a:off x="324638" y="1616588"/>
            <a:ext cx="996923" cy="513000"/>
          </a:xfrm>
          <a:prstGeom prst="rect">
            <a:avLst/>
          </a:prstGeom>
          <a:noFill/>
        </p:spPr>
        <p:txBody>
          <a:bodyPr wrap="square" anchor="ctr">
            <a:noAutofit/>
          </a:bodyPr>
          <a:lstStyle>
            <a:lvl1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651" b="1" i="0">
                <a:solidFill>
                  <a:schemeClr val="accent1"/>
                </a:solidFill>
              </a:defRPr>
            </a:lvl1pPr>
            <a:lvl2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fr-FR" noProof="0"/>
              <a:t>02</a:t>
            </a:r>
          </a:p>
        </p:txBody>
      </p:sp>
      <p:sp>
        <p:nvSpPr>
          <p:cNvPr id="46" name="Text Placeholder 4"/>
          <p:cNvSpPr>
            <a:spLocks noGrp="1"/>
          </p:cNvSpPr>
          <p:nvPr>
            <p:ph type="body" sz="quarter" idx="40" hasCustomPrompt="1"/>
          </p:nvPr>
        </p:nvSpPr>
        <p:spPr>
          <a:xfrm>
            <a:off x="324638" y="2218556"/>
            <a:ext cx="996923" cy="513000"/>
          </a:xfrm>
          <a:prstGeom prst="rect">
            <a:avLst/>
          </a:prstGeom>
          <a:noFill/>
        </p:spPr>
        <p:txBody>
          <a:bodyPr wrap="square" anchor="ctr">
            <a:noAutofit/>
          </a:bodyPr>
          <a:lstStyle>
            <a:lvl1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651" b="1" i="0">
                <a:solidFill>
                  <a:schemeClr val="accent1"/>
                </a:solidFill>
              </a:defRPr>
            </a:lvl1pPr>
            <a:lvl2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fr-FR" noProof="0"/>
              <a:t>03</a:t>
            </a:r>
          </a:p>
        </p:txBody>
      </p:sp>
      <p:sp>
        <p:nvSpPr>
          <p:cNvPr id="47" name="Text Placeholder 4"/>
          <p:cNvSpPr>
            <a:spLocks noGrp="1"/>
          </p:cNvSpPr>
          <p:nvPr>
            <p:ph type="body" sz="quarter" idx="41" hasCustomPrompt="1"/>
          </p:nvPr>
        </p:nvSpPr>
        <p:spPr>
          <a:xfrm>
            <a:off x="324638" y="2820523"/>
            <a:ext cx="996923" cy="513000"/>
          </a:xfrm>
          <a:prstGeom prst="rect">
            <a:avLst/>
          </a:prstGeom>
          <a:noFill/>
        </p:spPr>
        <p:txBody>
          <a:bodyPr wrap="square" anchor="ctr">
            <a:noAutofit/>
          </a:bodyPr>
          <a:lstStyle>
            <a:lvl1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651" b="1" i="0">
                <a:solidFill>
                  <a:schemeClr val="accent1"/>
                </a:solidFill>
              </a:defRPr>
            </a:lvl1pPr>
            <a:lvl2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fr-FR" noProof="0"/>
              <a:t>04</a:t>
            </a:r>
          </a:p>
        </p:txBody>
      </p:sp>
      <p:sp>
        <p:nvSpPr>
          <p:cNvPr id="48" name="Text Placeholder 4"/>
          <p:cNvSpPr>
            <a:spLocks noGrp="1"/>
          </p:cNvSpPr>
          <p:nvPr>
            <p:ph type="body" sz="quarter" idx="42" hasCustomPrompt="1"/>
          </p:nvPr>
        </p:nvSpPr>
        <p:spPr>
          <a:xfrm>
            <a:off x="324638" y="3422490"/>
            <a:ext cx="996923" cy="513000"/>
          </a:xfrm>
          <a:prstGeom prst="rect">
            <a:avLst/>
          </a:prstGeom>
          <a:noFill/>
        </p:spPr>
        <p:txBody>
          <a:bodyPr wrap="square" anchor="ctr">
            <a:noAutofit/>
          </a:bodyPr>
          <a:lstStyle>
            <a:lvl1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651" b="1" i="0">
                <a:solidFill>
                  <a:schemeClr val="accent1"/>
                </a:solidFill>
              </a:defRPr>
            </a:lvl1pPr>
            <a:lvl2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fr-FR" noProof="0"/>
              <a:t>05</a:t>
            </a:r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43" hasCustomPrompt="1"/>
          </p:nvPr>
        </p:nvSpPr>
        <p:spPr>
          <a:xfrm>
            <a:off x="324638" y="4024459"/>
            <a:ext cx="996923" cy="513000"/>
          </a:xfrm>
          <a:prstGeom prst="rect">
            <a:avLst/>
          </a:prstGeom>
          <a:noFill/>
        </p:spPr>
        <p:txBody>
          <a:bodyPr wrap="square" anchor="ctr">
            <a:noAutofit/>
          </a:bodyPr>
          <a:lstStyle>
            <a:lvl1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651" b="1" i="0">
                <a:solidFill>
                  <a:schemeClr val="accent1"/>
                </a:solidFill>
              </a:defRPr>
            </a:lvl1pPr>
            <a:lvl2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fr-FR" noProof="0"/>
              <a:t>06</a:t>
            </a:r>
          </a:p>
        </p:txBody>
      </p:sp>
    </p:spTree>
    <p:extLst>
      <p:ext uri="{BB962C8B-B14F-4D97-AF65-F5344CB8AC3E}">
        <p14:creationId xmlns:p14="http://schemas.microsoft.com/office/powerpoint/2010/main" val="55834663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- 1 à 10 chapit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1526664" y="1018659"/>
            <a:ext cx="5594684" cy="310500"/>
          </a:xfrm>
          <a:prstGeom prst="rect">
            <a:avLst/>
          </a:prstGeom>
        </p:spPr>
        <p:txBody>
          <a:bodyPr wrap="square" tIns="0" bIns="0" anchor="ctr">
            <a:noAutofit/>
          </a:bodyPr>
          <a:lstStyle>
            <a:lvl1pPr marL="0" indent="0" algn="l">
              <a:buClr>
                <a:schemeClr val="bg2"/>
              </a:buClr>
              <a:buFontTx/>
              <a:buNone/>
              <a:defRPr sz="1500" i="0" cap="none" baseline="0">
                <a:solidFill>
                  <a:schemeClr val="bg2"/>
                </a:solidFill>
              </a:defRPr>
            </a:lvl1pPr>
            <a:lvl2pPr>
              <a:defRPr sz="751"/>
            </a:lvl2pPr>
          </a:lstStyle>
          <a:p>
            <a:pPr lvl="0"/>
            <a:r>
              <a:rPr lang="fr-FR" noProof="0"/>
              <a:t>Chapitre 1</a:t>
            </a: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526664" y="1375315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fr-FR" noProof="0"/>
              <a:t>Chapitre 2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1526664" y="1731971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fr-FR" noProof="0"/>
              <a:t>Chapitre 3</a:t>
            </a:r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1526664" y="2088626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fr-FR" noProof="0"/>
              <a:t>Chapitre 4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1526664" y="4228562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fr-FR" noProof="0"/>
              <a:t>Chapitre 10</a:t>
            </a:r>
          </a:p>
        </p:txBody>
      </p:sp>
      <p:sp>
        <p:nvSpPr>
          <p:cNvPr id="30" name="Text Placeholder 8"/>
          <p:cNvSpPr>
            <a:spLocks noGrp="1"/>
          </p:cNvSpPr>
          <p:nvPr>
            <p:ph type="body" sz="quarter" idx="25" hasCustomPrompt="1"/>
          </p:nvPr>
        </p:nvSpPr>
        <p:spPr>
          <a:xfrm>
            <a:off x="7419984" y="1018659"/>
            <a:ext cx="1159660" cy="310500"/>
          </a:xfrm>
          <a:prstGeom prst="rect">
            <a:avLst/>
          </a:prstGeom>
        </p:spPr>
        <p:txBody>
          <a:bodyPr wrap="square" tIns="108000" bIns="108000" anchor="ctr">
            <a:noAutofit/>
          </a:bodyPr>
          <a:lstStyle>
            <a:lvl1pPr algn="l">
              <a:defRPr sz="751" b="0" i="0" cap="none" baseline="0">
                <a:solidFill>
                  <a:schemeClr val="bg2"/>
                </a:solidFill>
              </a:defRPr>
            </a:lvl1pPr>
            <a:lvl2pPr>
              <a:defRPr sz="751"/>
            </a:lvl2pPr>
          </a:lstStyle>
          <a:p>
            <a:pPr lvl="0"/>
            <a:r>
              <a:rPr lang="fr-FR" noProof="0"/>
              <a:t>Page x</a:t>
            </a:r>
          </a:p>
        </p:txBody>
      </p:sp>
      <p:sp>
        <p:nvSpPr>
          <p:cNvPr id="32" name="Text Placeholder 8"/>
          <p:cNvSpPr>
            <a:spLocks noGrp="1"/>
          </p:cNvSpPr>
          <p:nvPr>
            <p:ph type="body" sz="quarter" idx="26" hasCustomPrompt="1"/>
          </p:nvPr>
        </p:nvSpPr>
        <p:spPr>
          <a:xfrm>
            <a:off x="7419984" y="4228562"/>
            <a:ext cx="1159660" cy="3105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751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Page x</a:t>
            </a: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7419984" y="2088626"/>
            <a:ext cx="1159660" cy="3105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751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Page x</a:t>
            </a:r>
          </a:p>
        </p:txBody>
      </p:sp>
      <p:sp>
        <p:nvSpPr>
          <p:cNvPr id="34" name="Text Placeholder 8"/>
          <p:cNvSpPr>
            <a:spLocks noGrp="1"/>
          </p:cNvSpPr>
          <p:nvPr>
            <p:ph type="body" sz="quarter" idx="28" hasCustomPrompt="1"/>
          </p:nvPr>
        </p:nvSpPr>
        <p:spPr>
          <a:xfrm>
            <a:off x="7419984" y="1731971"/>
            <a:ext cx="1159660" cy="3105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751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Page x</a:t>
            </a:r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419984" y="1375315"/>
            <a:ext cx="1159660" cy="3105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751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Page x</a:t>
            </a:r>
          </a:p>
        </p:txBody>
      </p:sp>
      <p:sp>
        <p:nvSpPr>
          <p:cNvPr id="22" name="Text Placeholder 8"/>
          <p:cNvSpPr>
            <a:spLocks noGrp="1"/>
          </p:cNvSpPr>
          <p:nvPr>
            <p:ph type="body" sz="quarter" idx="30" hasCustomPrompt="1"/>
          </p:nvPr>
        </p:nvSpPr>
        <p:spPr>
          <a:xfrm>
            <a:off x="1526664" y="2445282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fr-FR" noProof="0"/>
              <a:t>Chapitre 5</a:t>
            </a:r>
          </a:p>
        </p:txBody>
      </p:sp>
      <p:sp>
        <p:nvSpPr>
          <p:cNvPr id="24" name="Text Placeholder 8"/>
          <p:cNvSpPr>
            <a:spLocks noGrp="1"/>
          </p:cNvSpPr>
          <p:nvPr>
            <p:ph type="body" sz="quarter" idx="32" hasCustomPrompt="1"/>
          </p:nvPr>
        </p:nvSpPr>
        <p:spPr>
          <a:xfrm>
            <a:off x="7419984" y="2445282"/>
            <a:ext cx="1159660" cy="3105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751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Page x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33" hasCustomPrompt="1"/>
          </p:nvPr>
        </p:nvSpPr>
        <p:spPr>
          <a:xfrm>
            <a:off x="1526664" y="2801938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fr-FR" noProof="0"/>
              <a:t>Chapitre 6</a:t>
            </a:r>
          </a:p>
        </p:txBody>
      </p:sp>
      <p:sp>
        <p:nvSpPr>
          <p:cNvPr id="27" name="Text Placeholder 8"/>
          <p:cNvSpPr>
            <a:spLocks noGrp="1"/>
          </p:cNvSpPr>
          <p:nvPr>
            <p:ph type="body" sz="quarter" idx="35" hasCustomPrompt="1"/>
          </p:nvPr>
        </p:nvSpPr>
        <p:spPr>
          <a:xfrm>
            <a:off x="1526664" y="3158594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fr-FR" noProof="0"/>
              <a:t>Chapitre 7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37" hasCustomPrompt="1"/>
          </p:nvPr>
        </p:nvSpPr>
        <p:spPr>
          <a:xfrm>
            <a:off x="7419984" y="3158594"/>
            <a:ext cx="1159660" cy="3105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751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Page x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38" hasCustomPrompt="1"/>
          </p:nvPr>
        </p:nvSpPr>
        <p:spPr>
          <a:xfrm>
            <a:off x="7419984" y="2801938"/>
            <a:ext cx="1159660" cy="3105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751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Page x</a:t>
            </a:r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39" hasCustomPrompt="1"/>
          </p:nvPr>
        </p:nvSpPr>
        <p:spPr>
          <a:xfrm>
            <a:off x="1526664" y="3515249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fr-FR" noProof="0"/>
              <a:t>Chapitre 8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41" hasCustomPrompt="1"/>
          </p:nvPr>
        </p:nvSpPr>
        <p:spPr>
          <a:xfrm>
            <a:off x="7419984" y="3515249"/>
            <a:ext cx="1159660" cy="3105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751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Page x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42" hasCustomPrompt="1"/>
          </p:nvPr>
        </p:nvSpPr>
        <p:spPr>
          <a:xfrm>
            <a:off x="1526664" y="3871905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fr-FR" noProof="0"/>
              <a:t>Chapitre 9</a:t>
            </a:r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44" hasCustomPrompt="1"/>
          </p:nvPr>
        </p:nvSpPr>
        <p:spPr>
          <a:xfrm>
            <a:off x="7419984" y="3871905"/>
            <a:ext cx="1159660" cy="3105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751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Page x</a:t>
            </a:r>
          </a:p>
        </p:txBody>
      </p:sp>
      <p:sp>
        <p:nvSpPr>
          <p:cNvPr id="40" name="Text Placeholder 4"/>
          <p:cNvSpPr>
            <a:spLocks noGrp="1"/>
          </p:cNvSpPr>
          <p:nvPr>
            <p:ph type="body" sz="quarter" idx="56" hasCustomPrompt="1"/>
          </p:nvPr>
        </p:nvSpPr>
        <p:spPr>
          <a:xfrm>
            <a:off x="330222" y="1018659"/>
            <a:ext cx="996923" cy="310500"/>
          </a:xfrm>
          <a:prstGeom prst="rect">
            <a:avLst/>
          </a:prstGeom>
          <a:noFill/>
        </p:spPr>
        <p:txBody>
          <a:bodyPr wrap="square" tIns="108000" bIns="108000" anchor="ctr">
            <a:noAutofit/>
          </a:bodyPr>
          <a:lstStyle>
            <a:lvl1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fr-FR" noProof="0"/>
              <a:t>01</a:t>
            </a:r>
          </a:p>
        </p:txBody>
      </p:sp>
      <p:sp>
        <p:nvSpPr>
          <p:cNvPr id="43" name="Text Placeholder 4"/>
          <p:cNvSpPr>
            <a:spLocks noGrp="1"/>
          </p:cNvSpPr>
          <p:nvPr>
            <p:ph type="body" sz="quarter" idx="57" hasCustomPrompt="1"/>
          </p:nvPr>
        </p:nvSpPr>
        <p:spPr>
          <a:xfrm>
            <a:off x="330222" y="1375315"/>
            <a:ext cx="996923" cy="310500"/>
          </a:xfrm>
          <a:prstGeom prst="rect">
            <a:avLst/>
          </a:prstGeom>
          <a:noFill/>
        </p:spPr>
        <p:txBody>
          <a:bodyPr wrap="square" tIns="108000" bIns="108000" anchor="ctr">
            <a:noAutofit/>
          </a:bodyPr>
          <a:lstStyle>
            <a:lvl1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fr-FR" noProof="0"/>
              <a:t>02</a:t>
            </a:r>
          </a:p>
        </p:txBody>
      </p:sp>
      <p:sp>
        <p:nvSpPr>
          <p:cNvPr id="48" name="Text Placeholder 4"/>
          <p:cNvSpPr>
            <a:spLocks noGrp="1"/>
          </p:cNvSpPr>
          <p:nvPr>
            <p:ph type="body" sz="quarter" idx="58" hasCustomPrompt="1"/>
          </p:nvPr>
        </p:nvSpPr>
        <p:spPr>
          <a:xfrm>
            <a:off x="330222" y="1731971"/>
            <a:ext cx="996923" cy="310500"/>
          </a:xfrm>
          <a:prstGeom prst="rect">
            <a:avLst/>
          </a:prstGeom>
          <a:noFill/>
        </p:spPr>
        <p:txBody>
          <a:bodyPr wrap="square" tIns="108000" bIns="108000" anchor="ctr">
            <a:noAutofit/>
          </a:bodyPr>
          <a:lstStyle>
            <a:lvl1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fr-FR" noProof="0"/>
              <a:t>03</a:t>
            </a:r>
          </a:p>
        </p:txBody>
      </p:sp>
      <p:sp>
        <p:nvSpPr>
          <p:cNvPr id="59" name="Text Placeholder 4"/>
          <p:cNvSpPr>
            <a:spLocks noGrp="1"/>
          </p:cNvSpPr>
          <p:nvPr>
            <p:ph type="body" sz="quarter" idx="59" hasCustomPrompt="1"/>
          </p:nvPr>
        </p:nvSpPr>
        <p:spPr>
          <a:xfrm>
            <a:off x="330222" y="2088626"/>
            <a:ext cx="996923" cy="310500"/>
          </a:xfrm>
          <a:prstGeom prst="rect">
            <a:avLst/>
          </a:prstGeom>
          <a:noFill/>
        </p:spPr>
        <p:txBody>
          <a:bodyPr wrap="square" tIns="108000" bIns="108000" anchor="ctr">
            <a:noAutofit/>
          </a:bodyPr>
          <a:lstStyle>
            <a:lvl1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fr-FR" noProof="0"/>
              <a:t>04</a:t>
            </a:r>
          </a:p>
        </p:txBody>
      </p:sp>
      <p:sp>
        <p:nvSpPr>
          <p:cNvPr id="60" name="Text Placeholder 4"/>
          <p:cNvSpPr>
            <a:spLocks noGrp="1"/>
          </p:cNvSpPr>
          <p:nvPr>
            <p:ph type="body" sz="quarter" idx="60" hasCustomPrompt="1"/>
          </p:nvPr>
        </p:nvSpPr>
        <p:spPr>
          <a:xfrm>
            <a:off x="330222" y="2445282"/>
            <a:ext cx="996923" cy="310500"/>
          </a:xfrm>
          <a:prstGeom prst="rect">
            <a:avLst/>
          </a:prstGeom>
          <a:noFill/>
        </p:spPr>
        <p:txBody>
          <a:bodyPr wrap="square" tIns="108000" bIns="108000" anchor="ctr">
            <a:noAutofit/>
          </a:bodyPr>
          <a:lstStyle>
            <a:lvl1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fr-FR" noProof="0"/>
              <a:t>05</a:t>
            </a:r>
          </a:p>
        </p:txBody>
      </p:sp>
      <p:sp>
        <p:nvSpPr>
          <p:cNvPr id="61" name="Text Placeholder 4"/>
          <p:cNvSpPr>
            <a:spLocks noGrp="1"/>
          </p:cNvSpPr>
          <p:nvPr>
            <p:ph type="body" sz="quarter" idx="61" hasCustomPrompt="1"/>
          </p:nvPr>
        </p:nvSpPr>
        <p:spPr>
          <a:xfrm>
            <a:off x="330222" y="2801938"/>
            <a:ext cx="996923" cy="310500"/>
          </a:xfrm>
          <a:prstGeom prst="rect">
            <a:avLst/>
          </a:prstGeom>
          <a:noFill/>
        </p:spPr>
        <p:txBody>
          <a:bodyPr wrap="square" tIns="108000" bIns="108000" anchor="ctr">
            <a:noAutofit/>
          </a:bodyPr>
          <a:lstStyle>
            <a:lvl1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fr-FR" noProof="0"/>
              <a:t>06</a:t>
            </a:r>
          </a:p>
        </p:txBody>
      </p:sp>
      <p:sp>
        <p:nvSpPr>
          <p:cNvPr id="62" name="Text Placeholder 4"/>
          <p:cNvSpPr>
            <a:spLocks noGrp="1"/>
          </p:cNvSpPr>
          <p:nvPr>
            <p:ph type="body" sz="quarter" idx="62" hasCustomPrompt="1"/>
          </p:nvPr>
        </p:nvSpPr>
        <p:spPr>
          <a:xfrm>
            <a:off x="330222" y="3158594"/>
            <a:ext cx="996923" cy="310500"/>
          </a:xfrm>
          <a:prstGeom prst="rect">
            <a:avLst/>
          </a:prstGeom>
          <a:noFill/>
        </p:spPr>
        <p:txBody>
          <a:bodyPr wrap="square" tIns="108000" bIns="108000" anchor="ctr">
            <a:noAutofit/>
          </a:bodyPr>
          <a:lstStyle>
            <a:lvl1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fr-FR" noProof="0"/>
              <a:t>07</a:t>
            </a:r>
          </a:p>
        </p:txBody>
      </p:sp>
      <p:sp>
        <p:nvSpPr>
          <p:cNvPr id="63" name="Text Placeholder 4"/>
          <p:cNvSpPr>
            <a:spLocks noGrp="1"/>
          </p:cNvSpPr>
          <p:nvPr>
            <p:ph type="body" sz="quarter" idx="63" hasCustomPrompt="1"/>
          </p:nvPr>
        </p:nvSpPr>
        <p:spPr>
          <a:xfrm>
            <a:off x="330222" y="3515249"/>
            <a:ext cx="996923" cy="310500"/>
          </a:xfrm>
          <a:prstGeom prst="rect">
            <a:avLst/>
          </a:prstGeom>
          <a:noFill/>
        </p:spPr>
        <p:txBody>
          <a:bodyPr wrap="square" tIns="108000" bIns="108000" anchor="ctr">
            <a:noAutofit/>
          </a:bodyPr>
          <a:lstStyle>
            <a:lvl1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fr-FR" noProof="0"/>
              <a:t>08</a:t>
            </a:r>
          </a:p>
        </p:txBody>
      </p:sp>
      <p:sp>
        <p:nvSpPr>
          <p:cNvPr id="64" name="Text Placeholder 4"/>
          <p:cNvSpPr>
            <a:spLocks noGrp="1"/>
          </p:cNvSpPr>
          <p:nvPr>
            <p:ph type="body" sz="quarter" idx="64" hasCustomPrompt="1"/>
          </p:nvPr>
        </p:nvSpPr>
        <p:spPr>
          <a:xfrm>
            <a:off x="330222" y="3871905"/>
            <a:ext cx="996923" cy="310500"/>
          </a:xfrm>
          <a:prstGeom prst="rect">
            <a:avLst/>
          </a:prstGeom>
          <a:noFill/>
        </p:spPr>
        <p:txBody>
          <a:bodyPr wrap="square" tIns="108000" bIns="108000" anchor="ctr">
            <a:noAutofit/>
          </a:bodyPr>
          <a:lstStyle>
            <a:lvl1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fr-FR" noProof="0"/>
              <a:t>09</a:t>
            </a:r>
          </a:p>
        </p:txBody>
      </p:sp>
      <p:sp>
        <p:nvSpPr>
          <p:cNvPr id="65" name="Text Placeholder 4"/>
          <p:cNvSpPr>
            <a:spLocks noGrp="1"/>
          </p:cNvSpPr>
          <p:nvPr>
            <p:ph type="body" sz="quarter" idx="65" hasCustomPrompt="1"/>
          </p:nvPr>
        </p:nvSpPr>
        <p:spPr>
          <a:xfrm>
            <a:off x="330222" y="4228562"/>
            <a:ext cx="996923" cy="310500"/>
          </a:xfrm>
          <a:prstGeom prst="rect">
            <a:avLst/>
          </a:prstGeom>
          <a:noFill/>
        </p:spPr>
        <p:txBody>
          <a:bodyPr wrap="square" tIns="108000" bIns="108000" anchor="ctr">
            <a:noAutofit/>
          </a:bodyPr>
          <a:lstStyle>
            <a:lvl1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fr-FR" noProof="0"/>
              <a:t>10</a:t>
            </a:r>
          </a:p>
        </p:txBody>
      </p:sp>
      <p:sp>
        <p:nvSpPr>
          <p:cNvPr id="36" name="Title 1"/>
          <p:cNvSpPr txBox="1">
            <a:spLocks/>
          </p:cNvSpPr>
          <p:nvPr userDrawn="1"/>
        </p:nvSpPr>
        <p:spPr>
          <a:xfrm>
            <a:off x="312405" y="303499"/>
            <a:ext cx="8507077" cy="647811"/>
          </a:xfrm>
          <a:prstGeom prst="rect">
            <a:avLst/>
          </a:prstGeom>
          <a:noFill/>
        </p:spPr>
        <p:txBody>
          <a:bodyPr vert="horz" lIns="81000" tIns="27000" rIns="81000" bIns="0" rtlCol="0" anchor="t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200" kern="1200" baseline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651" b="1" noProof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249986603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2877277" y="2500817"/>
            <a:ext cx="5815385" cy="723600"/>
          </a:xfrm>
        </p:spPr>
        <p:txBody>
          <a:bodyPr lIns="108000" tIns="108000" rIns="0" bIns="0" anchor="t">
            <a:noAutofit/>
          </a:bodyPr>
          <a:lstStyle>
            <a:lvl1pPr algn="r">
              <a:defRPr sz="1800" cap="none" baseline="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fr-FR" noProof="0"/>
              <a:t>Titre de votre chapitre</a:t>
            </a:r>
          </a:p>
        </p:txBody>
      </p:sp>
      <p:pic>
        <p:nvPicPr>
          <p:cNvPr id="9" name="Image 11">
            <a:extLst>
              <a:ext uri="{FF2B5EF4-FFF2-40B4-BE49-F238E27FC236}">
                <a16:creationId xmlns:a16="http://schemas.microsoft.com/office/drawing/2014/main" id="{085837F7-8FF7-41FF-BD9A-3F5CF9BB7C0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" y="0"/>
            <a:ext cx="3216804" cy="3544425"/>
          </a:xfrm>
          <a:prstGeom prst="rect">
            <a:avLst/>
          </a:prstGeom>
        </p:spPr>
      </p:pic>
      <p:sp>
        <p:nvSpPr>
          <p:cNvPr id="11" name="Espace réservé pour une image  35">
            <a:extLst>
              <a:ext uri="{FF2B5EF4-FFF2-40B4-BE49-F238E27FC236}">
                <a16:creationId xmlns:a16="http://schemas.microsoft.com/office/drawing/2014/main" id="{8395390A-C723-4E5E-AB61-CF33DEE9D1C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2"/>
            <a:ext cx="4760956" cy="4192731"/>
          </a:xfrm>
          <a:custGeom>
            <a:avLst/>
            <a:gdLst>
              <a:gd name="connsiteX0" fmla="*/ 0 w 6097588"/>
              <a:gd name="connsiteY0" fmla="*/ 0 h 4795838"/>
              <a:gd name="connsiteX1" fmla="*/ 6097588 w 6097588"/>
              <a:gd name="connsiteY1" fmla="*/ 0 h 4795838"/>
              <a:gd name="connsiteX2" fmla="*/ 6097588 w 6097588"/>
              <a:gd name="connsiteY2" fmla="*/ 4795838 h 4795838"/>
              <a:gd name="connsiteX3" fmla="*/ 0 w 6097588"/>
              <a:gd name="connsiteY3" fmla="*/ 4795838 h 4795838"/>
              <a:gd name="connsiteX4" fmla="*/ 0 w 6097588"/>
              <a:gd name="connsiteY4" fmla="*/ 0 h 4795838"/>
              <a:gd name="connsiteX0" fmla="*/ 0 w 6097588"/>
              <a:gd name="connsiteY0" fmla="*/ 0 h 6635927"/>
              <a:gd name="connsiteX1" fmla="*/ 6097588 w 6097588"/>
              <a:gd name="connsiteY1" fmla="*/ 0 h 6635927"/>
              <a:gd name="connsiteX2" fmla="*/ 1051455 w 6097588"/>
              <a:gd name="connsiteY2" fmla="*/ 6635927 h 6635927"/>
              <a:gd name="connsiteX3" fmla="*/ 0 w 6097588"/>
              <a:gd name="connsiteY3" fmla="*/ 4795838 h 6635927"/>
              <a:gd name="connsiteX4" fmla="*/ 0 w 6097588"/>
              <a:gd name="connsiteY4" fmla="*/ 0 h 6635927"/>
              <a:gd name="connsiteX0" fmla="*/ 0 w 6097588"/>
              <a:gd name="connsiteY0" fmla="*/ 0 h 6502879"/>
              <a:gd name="connsiteX1" fmla="*/ 6097588 w 6097588"/>
              <a:gd name="connsiteY1" fmla="*/ 0 h 6502879"/>
              <a:gd name="connsiteX2" fmla="*/ 1027264 w 6097588"/>
              <a:gd name="connsiteY2" fmla="*/ 6502879 h 6502879"/>
              <a:gd name="connsiteX3" fmla="*/ 0 w 6097588"/>
              <a:gd name="connsiteY3" fmla="*/ 4795838 h 6502879"/>
              <a:gd name="connsiteX4" fmla="*/ 0 w 6097588"/>
              <a:gd name="connsiteY4" fmla="*/ 0 h 6502879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419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75450"/>
              <a:gd name="connsiteX1" fmla="*/ 6097588 w 6097588"/>
              <a:gd name="connsiteY1" fmla="*/ 0 h 6575450"/>
              <a:gd name="connsiteX2" fmla="*/ 1078065 w 6097588"/>
              <a:gd name="connsiteY2" fmla="*/ 6575450 h 6575450"/>
              <a:gd name="connsiteX3" fmla="*/ 0 w 6097588"/>
              <a:gd name="connsiteY3" fmla="*/ 4795838 h 6575450"/>
              <a:gd name="connsiteX4" fmla="*/ 0 w 6097588"/>
              <a:gd name="connsiteY4" fmla="*/ 0 h 6575450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661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29489"/>
              <a:gd name="connsiteX1" fmla="*/ 6097588 w 6097588"/>
              <a:gd name="connsiteY1" fmla="*/ 0 h 6529489"/>
              <a:gd name="connsiteX2" fmla="*/ 1116770 w 6097588"/>
              <a:gd name="connsiteY2" fmla="*/ 6529489 h 6529489"/>
              <a:gd name="connsiteX3" fmla="*/ 0 w 6097588"/>
              <a:gd name="connsiteY3" fmla="*/ 4795838 h 6529489"/>
              <a:gd name="connsiteX4" fmla="*/ 0 w 6097588"/>
              <a:gd name="connsiteY4" fmla="*/ 0 h 6529489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577675"/>
              <a:gd name="connsiteX1" fmla="*/ 6097588 w 6097588"/>
              <a:gd name="connsiteY1" fmla="*/ 0 h 6577675"/>
              <a:gd name="connsiteX2" fmla="*/ 1062740 w 6097588"/>
              <a:gd name="connsiteY2" fmla="*/ 6577675 h 6577675"/>
              <a:gd name="connsiteX3" fmla="*/ 0 w 6097588"/>
              <a:gd name="connsiteY3" fmla="*/ 4795838 h 6577675"/>
              <a:gd name="connsiteX4" fmla="*/ 0 w 6097588"/>
              <a:gd name="connsiteY4" fmla="*/ 0 h 6577675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108739"/>
              <a:gd name="connsiteY0" fmla="*/ 0 h 6621613"/>
              <a:gd name="connsiteX1" fmla="*/ 6108739 w 6108739"/>
              <a:gd name="connsiteY1" fmla="*/ 0 h 6621613"/>
              <a:gd name="connsiteX2" fmla="*/ 1050649 w 6108739"/>
              <a:gd name="connsiteY2" fmla="*/ 6621613 h 6621613"/>
              <a:gd name="connsiteX3" fmla="*/ 0 w 6108739"/>
              <a:gd name="connsiteY3" fmla="*/ 4795838 h 6621613"/>
              <a:gd name="connsiteX4" fmla="*/ 0 w 6108739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9214" h="6621613">
                <a:moveTo>
                  <a:pt x="0" y="0"/>
                </a:moveTo>
                <a:lnTo>
                  <a:pt x="6099214" y="0"/>
                </a:lnTo>
                <a:cubicBezTo>
                  <a:pt x="3490483" y="2165821"/>
                  <a:pt x="1902596" y="4985807"/>
                  <a:pt x="1050649" y="6621613"/>
                </a:cubicBezTo>
                <a:lnTo>
                  <a:pt x="0" y="4795838"/>
                </a:lnTo>
                <a:lnTo>
                  <a:pt x="0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l">
              <a:buNone/>
              <a:defRPr sz="1351" b="0" i="1" baseline="0">
                <a:solidFill>
                  <a:schemeClr val="accent5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r-FR" noProof="0"/>
              <a:t>Cliquer ici	&gt;&gt;</a:t>
            </a:r>
            <a:br>
              <a:rPr lang="fr-FR" noProof="0"/>
            </a:br>
            <a:r>
              <a:rPr lang="fr-FR" noProof="0"/>
              <a:t>pour insérer votre photo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38" hasCustomPrompt="1"/>
          </p:nvPr>
        </p:nvSpPr>
        <p:spPr bwMode="gray">
          <a:xfrm>
            <a:off x="2090540" y="2500817"/>
            <a:ext cx="787569" cy="723600"/>
          </a:xfrm>
          <a:prstGeom prst="rect">
            <a:avLst/>
          </a:prstGeom>
          <a:noFill/>
        </p:spPr>
        <p:txBody>
          <a:bodyPr lIns="0" rIns="0" anchor="t">
            <a:noAutofit/>
          </a:bodyPr>
          <a:lstStyle>
            <a:lvl1pPr marL="0" indent="-189005" algn="l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800" b="1" i="0">
                <a:solidFill>
                  <a:schemeClr val="bg2"/>
                </a:solidFill>
                <a:latin typeface="+mj-lt"/>
              </a:defRPr>
            </a:lvl1pPr>
            <a:lvl2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fr-FR" noProof="0"/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163840867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Silver Grey light">
    <p:bg>
      <p:bgPr>
        <a:solidFill>
          <a:schemeClr val="tx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2877277" y="2500817"/>
            <a:ext cx="5815385" cy="723600"/>
          </a:xfrm>
        </p:spPr>
        <p:txBody>
          <a:bodyPr lIns="108000" tIns="108000" rIns="0" bIns="0" anchor="t">
            <a:noAutofit/>
          </a:bodyPr>
          <a:lstStyle>
            <a:lvl1pPr algn="r">
              <a:defRPr sz="1800" cap="none" baseline="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fr-FR" noProof="0"/>
              <a:t>Titre de votre chapitre</a:t>
            </a:r>
          </a:p>
        </p:txBody>
      </p:sp>
      <p:sp>
        <p:nvSpPr>
          <p:cNvPr id="5" name="Espace réservé pour une image  35">
            <a:extLst>
              <a:ext uri="{FF2B5EF4-FFF2-40B4-BE49-F238E27FC236}">
                <a16:creationId xmlns:a16="http://schemas.microsoft.com/office/drawing/2014/main" id="{FE859241-EFC9-472F-A3D0-7C093A32AE6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0" y="2"/>
            <a:ext cx="4760956" cy="4192731"/>
          </a:xfrm>
          <a:custGeom>
            <a:avLst/>
            <a:gdLst>
              <a:gd name="connsiteX0" fmla="*/ 0 w 6097588"/>
              <a:gd name="connsiteY0" fmla="*/ 0 h 4795838"/>
              <a:gd name="connsiteX1" fmla="*/ 6097588 w 6097588"/>
              <a:gd name="connsiteY1" fmla="*/ 0 h 4795838"/>
              <a:gd name="connsiteX2" fmla="*/ 6097588 w 6097588"/>
              <a:gd name="connsiteY2" fmla="*/ 4795838 h 4795838"/>
              <a:gd name="connsiteX3" fmla="*/ 0 w 6097588"/>
              <a:gd name="connsiteY3" fmla="*/ 4795838 h 4795838"/>
              <a:gd name="connsiteX4" fmla="*/ 0 w 6097588"/>
              <a:gd name="connsiteY4" fmla="*/ 0 h 4795838"/>
              <a:gd name="connsiteX0" fmla="*/ 0 w 6097588"/>
              <a:gd name="connsiteY0" fmla="*/ 0 h 6635927"/>
              <a:gd name="connsiteX1" fmla="*/ 6097588 w 6097588"/>
              <a:gd name="connsiteY1" fmla="*/ 0 h 6635927"/>
              <a:gd name="connsiteX2" fmla="*/ 1051455 w 6097588"/>
              <a:gd name="connsiteY2" fmla="*/ 6635927 h 6635927"/>
              <a:gd name="connsiteX3" fmla="*/ 0 w 6097588"/>
              <a:gd name="connsiteY3" fmla="*/ 4795838 h 6635927"/>
              <a:gd name="connsiteX4" fmla="*/ 0 w 6097588"/>
              <a:gd name="connsiteY4" fmla="*/ 0 h 6635927"/>
              <a:gd name="connsiteX0" fmla="*/ 0 w 6097588"/>
              <a:gd name="connsiteY0" fmla="*/ 0 h 6502879"/>
              <a:gd name="connsiteX1" fmla="*/ 6097588 w 6097588"/>
              <a:gd name="connsiteY1" fmla="*/ 0 h 6502879"/>
              <a:gd name="connsiteX2" fmla="*/ 1027264 w 6097588"/>
              <a:gd name="connsiteY2" fmla="*/ 6502879 h 6502879"/>
              <a:gd name="connsiteX3" fmla="*/ 0 w 6097588"/>
              <a:gd name="connsiteY3" fmla="*/ 4795838 h 6502879"/>
              <a:gd name="connsiteX4" fmla="*/ 0 w 6097588"/>
              <a:gd name="connsiteY4" fmla="*/ 0 h 6502879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419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75450"/>
              <a:gd name="connsiteX1" fmla="*/ 6097588 w 6097588"/>
              <a:gd name="connsiteY1" fmla="*/ 0 h 6575450"/>
              <a:gd name="connsiteX2" fmla="*/ 1078065 w 6097588"/>
              <a:gd name="connsiteY2" fmla="*/ 6575450 h 6575450"/>
              <a:gd name="connsiteX3" fmla="*/ 0 w 6097588"/>
              <a:gd name="connsiteY3" fmla="*/ 4795838 h 6575450"/>
              <a:gd name="connsiteX4" fmla="*/ 0 w 6097588"/>
              <a:gd name="connsiteY4" fmla="*/ 0 h 6575450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661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29489"/>
              <a:gd name="connsiteX1" fmla="*/ 6097588 w 6097588"/>
              <a:gd name="connsiteY1" fmla="*/ 0 h 6529489"/>
              <a:gd name="connsiteX2" fmla="*/ 1116770 w 6097588"/>
              <a:gd name="connsiteY2" fmla="*/ 6529489 h 6529489"/>
              <a:gd name="connsiteX3" fmla="*/ 0 w 6097588"/>
              <a:gd name="connsiteY3" fmla="*/ 4795838 h 6529489"/>
              <a:gd name="connsiteX4" fmla="*/ 0 w 6097588"/>
              <a:gd name="connsiteY4" fmla="*/ 0 h 6529489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577675"/>
              <a:gd name="connsiteX1" fmla="*/ 6097588 w 6097588"/>
              <a:gd name="connsiteY1" fmla="*/ 0 h 6577675"/>
              <a:gd name="connsiteX2" fmla="*/ 1062740 w 6097588"/>
              <a:gd name="connsiteY2" fmla="*/ 6577675 h 6577675"/>
              <a:gd name="connsiteX3" fmla="*/ 0 w 6097588"/>
              <a:gd name="connsiteY3" fmla="*/ 4795838 h 6577675"/>
              <a:gd name="connsiteX4" fmla="*/ 0 w 6097588"/>
              <a:gd name="connsiteY4" fmla="*/ 0 h 6577675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108739"/>
              <a:gd name="connsiteY0" fmla="*/ 0 h 6621613"/>
              <a:gd name="connsiteX1" fmla="*/ 6108739 w 6108739"/>
              <a:gd name="connsiteY1" fmla="*/ 0 h 6621613"/>
              <a:gd name="connsiteX2" fmla="*/ 1050649 w 6108739"/>
              <a:gd name="connsiteY2" fmla="*/ 6621613 h 6621613"/>
              <a:gd name="connsiteX3" fmla="*/ 0 w 6108739"/>
              <a:gd name="connsiteY3" fmla="*/ 4795838 h 6621613"/>
              <a:gd name="connsiteX4" fmla="*/ 0 w 6108739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9214" h="6621613">
                <a:moveTo>
                  <a:pt x="0" y="0"/>
                </a:moveTo>
                <a:lnTo>
                  <a:pt x="6099214" y="0"/>
                </a:lnTo>
                <a:cubicBezTo>
                  <a:pt x="3490483" y="2165821"/>
                  <a:pt x="1902596" y="4985807"/>
                  <a:pt x="1050649" y="6621613"/>
                </a:cubicBezTo>
                <a:lnTo>
                  <a:pt x="0" y="4795838"/>
                </a:lnTo>
                <a:lnTo>
                  <a:pt x="0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l">
              <a:buNone/>
              <a:defRPr sz="1351" b="0" i="1" baseline="0">
                <a:solidFill>
                  <a:schemeClr val="accent5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r-FR" noProof="0"/>
              <a:t>Cliquer ici	&gt;&gt;</a:t>
            </a:r>
            <a:br>
              <a:rPr lang="fr-FR" noProof="0"/>
            </a:br>
            <a:r>
              <a:rPr lang="fr-FR" noProof="0"/>
              <a:t>pour insérer votre photo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BE51317C-DBCB-49D8-AA3F-D602942A769D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 bwMode="gray">
          <a:xfrm>
            <a:off x="2090540" y="2500817"/>
            <a:ext cx="787569" cy="723600"/>
          </a:xfrm>
          <a:prstGeom prst="rect">
            <a:avLst/>
          </a:prstGeom>
          <a:noFill/>
        </p:spPr>
        <p:txBody>
          <a:bodyPr lIns="0" rIns="0" anchor="t">
            <a:noAutofit/>
          </a:bodyPr>
          <a:lstStyle>
            <a:lvl1pPr marL="0" indent="-189005" algn="l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800" b="1" i="0">
                <a:solidFill>
                  <a:schemeClr val="bg2"/>
                </a:solidFill>
                <a:latin typeface="+mj-lt"/>
              </a:defRPr>
            </a:lvl1pPr>
            <a:lvl2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fr-FR" noProof="0"/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264334843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Brown ligh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11"/>
          <p:cNvPicPr>
            <a:picLocks noChangeAspect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t="1" r="-184259" b="-45082"/>
          <a:stretch/>
        </p:blipFill>
        <p:spPr>
          <a:xfrm>
            <a:off x="0" y="-1"/>
            <a:ext cx="9144000" cy="5142310"/>
          </a:xfrm>
          <a:prstGeom prst="rect">
            <a:avLst/>
          </a:prstGeom>
          <a:solidFill>
            <a:schemeClr val="accent1"/>
          </a:solidFill>
        </p:spPr>
      </p:pic>
      <p:sp>
        <p:nvSpPr>
          <p:cNvPr id="9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2877277" y="2500817"/>
            <a:ext cx="5815385" cy="723600"/>
          </a:xfrm>
        </p:spPr>
        <p:txBody>
          <a:bodyPr lIns="108000" tIns="108000" rIns="0" bIns="0" anchor="t">
            <a:noAutofit/>
          </a:bodyPr>
          <a:lstStyle>
            <a:lvl1pPr algn="r">
              <a:defRPr sz="18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r-FR" noProof="0"/>
              <a:t>Titre de votre chapitre</a:t>
            </a:r>
          </a:p>
        </p:txBody>
      </p:sp>
      <p:sp>
        <p:nvSpPr>
          <p:cNvPr id="10" name="Espace réservé pour une image  35">
            <a:extLst>
              <a:ext uri="{FF2B5EF4-FFF2-40B4-BE49-F238E27FC236}">
                <a16:creationId xmlns:a16="http://schemas.microsoft.com/office/drawing/2014/main" id="{593CF3E4-EF75-49A4-ACB7-A6D6BF4A6E8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0" y="2"/>
            <a:ext cx="4760956" cy="4192731"/>
          </a:xfrm>
          <a:custGeom>
            <a:avLst/>
            <a:gdLst>
              <a:gd name="connsiteX0" fmla="*/ 0 w 6097588"/>
              <a:gd name="connsiteY0" fmla="*/ 0 h 4795838"/>
              <a:gd name="connsiteX1" fmla="*/ 6097588 w 6097588"/>
              <a:gd name="connsiteY1" fmla="*/ 0 h 4795838"/>
              <a:gd name="connsiteX2" fmla="*/ 6097588 w 6097588"/>
              <a:gd name="connsiteY2" fmla="*/ 4795838 h 4795838"/>
              <a:gd name="connsiteX3" fmla="*/ 0 w 6097588"/>
              <a:gd name="connsiteY3" fmla="*/ 4795838 h 4795838"/>
              <a:gd name="connsiteX4" fmla="*/ 0 w 6097588"/>
              <a:gd name="connsiteY4" fmla="*/ 0 h 4795838"/>
              <a:gd name="connsiteX0" fmla="*/ 0 w 6097588"/>
              <a:gd name="connsiteY0" fmla="*/ 0 h 6635927"/>
              <a:gd name="connsiteX1" fmla="*/ 6097588 w 6097588"/>
              <a:gd name="connsiteY1" fmla="*/ 0 h 6635927"/>
              <a:gd name="connsiteX2" fmla="*/ 1051455 w 6097588"/>
              <a:gd name="connsiteY2" fmla="*/ 6635927 h 6635927"/>
              <a:gd name="connsiteX3" fmla="*/ 0 w 6097588"/>
              <a:gd name="connsiteY3" fmla="*/ 4795838 h 6635927"/>
              <a:gd name="connsiteX4" fmla="*/ 0 w 6097588"/>
              <a:gd name="connsiteY4" fmla="*/ 0 h 6635927"/>
              <a:gd name="connsiteX0" fmla="*/ 0 w 6097588"/>
              <a:gd name="connsiteY0" fmla="*/ 0 h 6502879"/>
              <a:gd name="connsiteX1" fmla="*/ 6097588 w 6097588"/>
              <a:gd name="connsiteY1" fmla="*/ 0 h 6502879"/>
              <a:gd name="connsiteX2" fmla="*/ 1027264 w 6097588"/>
              <a:gd name="connsiteY2" fmla="*/ 6502879 h 6502879"/>
              <a:gd name="connsiteX3" fmla="*/ 0 w 6097588"/>
              <a:gd name="connsiteY3" fmla="*/ 4795838 h 6502879"/>
              <a:gd name="connsiteX4" fmla="*/ 0 w 6097588"/>
              <a:gd name="connsiteY4" fmla="*/ 0 h 6502879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419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75450"/>
              <a:gd name="connsiteX1" fmla="*/ 6097588 w 6097588"/>
              <a:gd name="connsiteY1" fmla="*/ 0 h 6575450"/>
              <a:gd name="connsiteX2" fmla="*/ 1078065 w 6097588"/>
              <a:gd name="connsiteY2" fmla="*/ 6575450 h 6575450"/>
              <a:gd name="connsiteX3" fmla="*/ 0 w 6097588"/>
              <a:gd name="connsiteY3" fmla="*/ 4795838 h 6575450"/>
              <a:gd name="connsiteX4" fmla="*/ 0 w 6097588"/>
              <a:gd name="connsiteY4" fmla="*/ 0 h 6575450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661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29489"/>
              <a:gd name="connsiteX1" fmla="*/ 6097588 w 6097588"/>
              <a:gd name="connsiteY1" fmla="*/ 0 h 6529489"/>
              <a:gd name="connsiteX2" fmla="*/ 1116770 w 6097588"/>
              <a:gd name="connsiteY2" fmla="*/ 6529489 h 6529489"/>
              <a:gd name="connsiteX3" fmla="*/ 0 w 6097588"/>
              <a:gd name="connsiteY3" fmla="*/ 4795838 h 6529489"/>
              <a:gd name="connsiteX4" fmla="*/ 0 w 6097588"/>
              <a:gd name="connsiteY4" fmla="*/ 0 h 6529489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577675"/>
              <a:gd name="connsiteX1" fmla="*/ 6097588 w 6097588"/>
              <a:gd name="connsiteY1" fmla="*/ 0 h 6577675"/>
              <a:gd name="connsiteX2" fmla="*/ 1062740 w 6097588"/>
              <a:gd name="connsiteY2" fmla="*/ 6577675 h 6577675"/>
              <a:gd name="connsiteX3" fmla="*/ 0 w 6097588"/>
              <a:gd name="connsiteY3" fmla="*/ 4795838 h 6577675"/>
              <a:gd name="connsiteX4" fmla="*/ 0 w 6097588"/>
              <a:gd name="connsiteY4" fmla="*/ 0 h 6577675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108739"/>
              <a:gd name="connsiteY0" fmla="*/ 0 h 6621613"/>
              <a:gd name="connsiteX1" fmla="*/ 6108739 w 6108739"/>
              <a:gd name="connsiteY1" fmla="*/ 0 h 6621613"/>
              <a:gd name="connsiteX2" fmla="*/ 1050649 w 6108739"/>
              <a:gd name="connsiteY2" fmla="*/ 6621613 h 6621613"/>
              <a:gd name="connsiteX3" fmla="*/ 0 w 6108739"/>
              <a:gd name="connsiteY3" fmla="*/ 4795838 h 6621613"/>
              <a:gd name="connsiteX4" fmla="*/ 0 w 6108739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9214" h="6621613">
                <a:moveTo>
                  <a:pt x="0" y="0"/>
                </a:moveTo>
                <a:lnTo>
                  <a:pt x="6099214" y="0"/>
                </a:lnTo>
                <a:cubicBezTo>
                  <a:pt x="3490483" y="2165821"/>
                  <a:pt x="1902596" y="4985807"/>
                  <a:pt x="1050649" y="6621613"/>
                </a:cubicBezTo>
                <a:lnTo>
                  <a:pt x="0" y="4795838"/>
                </a:lnTo>
                <a:lnTo>
                  <a:pt x="0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l">
              <a:buNone/>
              <a:defRPr sz="1351" b="0" i="1" baseline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r-FR" noProof="0"/>
              <a:t>Cliquer ici	&gt;&gt;</a:t>
            </a:r>
            <a:br>
              <a:rPr lang="fr-FR" noProof="0"/>
            </a:br>
            <a:r>
              <a:rPr lang="fr-FR" noProof="0"/>
              <a:t>pour insérer votre photo</a:t>
            </a:r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5547C82C-86C0-447F-BCAC-2297C59D270D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 bwMode="gray">
          <a:xfrm>
            <a:off x="2090540" y="2500817"/>
            <a:ext cx="787569" cy="723600"/>
          </a:xfrm>
          <a:prstGeom prst="rect">
            <a:avLst/>
          </a:prstGeom>
          <a:noFill/>
        </p:spPr>
        <p:txBody>
          <a:bodyPr lIns="0" rIns="0" anchor="t">
            <a:noAutofit/>
          </a:bodyPr>
          <a:lstStyle>
            <a:lvl1pPr marL="0" indent="-189005" algn="l">
              <a:lnSpc>
                <a:spcPct val="100000"/>
              </a:lnSpc>
              <a:spcBef>
                <a:spcPts val="300"/>
              </a:spcBef>
              <a:buClr>
                <a:schemeClr val="bg1"/>
              </a:buClr>
              <a:buFont typeface="Tempus Sans ITC" panose="04020404030D07020202" pitchFamily="82" charset="0"/>
              <a:buChar char="/"/>
              <a:defRPr sz="1800" b="1" i="0">
                <a:solidFill>
                  <a:schemeClr val="bg1"/>
                </a:solidFill>
                <a:latin typeface="+mj-lt"/>
              </a:defRPr>
            </a:lvl1pPr>
            <a:lvl2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fr-FR" noProof="0"/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307564676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hapter Brown ligh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1">
            <a:extLst>
              <a:ext uri="{FF2B5EF4-FFF2-40B4-BE49-F238E27FC236}">
                <a16:creationId xmlns:a16="http://schemas.microsoft.com/office/drawing/2014/main" id="{D10A98DE-375B-49AF-BA3F-98659091BBA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t="1" r="-184259" b="-45082"/>
          <a:stretch/>
        </p:blipFill>
        <p:spPr>
          <a:xfrm>
            <a:off x="0" y="-1"/>
            <a:ext cx="9144000" cy="5142310"/>
          </a:xfrm>
          <a:prstGeom prst="rect">
            <a:avLst/>
          </a:prstGeom>
          <a:solidFill>
            <a:schemeClr val="accent2"/>
          </a:solidFill>
        </p:spPr>
      </p:pic>
      <p:sp>
        <p:nvSpPr>
          <p:cNvPr id="14" name="Espace réservé pour une image  35">
            <a:extLst>
              <a:ext uri="{FF2B5EF4-FFF2-40B4-BE49-F238E27FC236}">
                <a16:creationId xmlns:a16="http://schemas.microsoft.com/office/drawing/2014/main" id="{54CA5482-A924-4FE1-95BA-970E7E43D1F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0" y="2"/>
            <a:ext cx="4760956" cy="4192731"/>
          </a:xfrm>
          <a:custGeom>
            <a:avLst/>
            <a:gdLst>
              <a:gd name="connsiteX0" fmla="*/ 0 w 6097588"/>
              <a:gd name="connsiteY0" fmla="*/ 0 h 4795838"/>
              <a:gd name="connsiteX1" fmla="*/ 6097588 w 6097588"/>
              <a:gd name="connsiteY1" fmla="*/ 0 h 4795838"/>
              <a:gd name="connsiteX2" fmla="*/ 6097588 w 6097588"/>
              <a:gd name="connsiteY2" fmla="*/ 4795838 h 4795838"/>
              <a:gd name="connsiteX3" fmla="*/ 0 w 6097588"/>
              <a:gd name="connsiteY3" fmla="*/ 4795838 h 4795838"/>
              <a:gd name="connsiteX4" fmla="*/ 0 w 6097588"/>
              <a:gd name="connsiteY4" fmla="*/ 0 h 4795838"/>
              <a:gd name="connsiteX0" fmla="*/ 0 w 6097588"/>
              <a:gd name="connsiteY0" fmla="*/ 0 h 6635927"/>
              <a:gd name="connsiteX1" fmla="*/ 6097588 w 6097588"/>
              <a:gd name="connsiteY1" fmla="*/ 0 h 6635927"/>
              <a:gd name="connsiteX2" fmla="*/ 1051455 w 6097588"/>
              <a:gd name="connsiteY2" fmla="*/ 6635927 h 6635927"/>
              <a:gd name="connsiteX3" fmla="*/ 0 w 6097588"/>
              <a:gd name="connsiteY3" fmla="*/ 4795838 h 6635927"/>
              <a:gd name="connsiteX4" fmla="*/ 0 w 6097588"/>
              <a:gd name="connsiteY4" fmla="*/ 0 h 6635927"/>
              <a:gd name="connsiteX0" fmla="*/ 0 w 6097588"/>
              <a:gd name="connsiteY0" fmla="*/ 0 h 6502879"/>
              <a:gd name="connsiteX1" fmla="*/ 6097588 w 6097588"/>
              <a:gd name="connsiteY1" fmla="*/ 0 h 6502879"/>
              <a:gd name="connsiteX2" fmla="*/ 1027264 w 6097588"/>
              <a:gd name="connsiteY2" fmla="*/ 6502879 h 6502879"/>
              <a:gd name="connsiteX3" fmla="*/ 0 w 6097588"/>
              <a:gd name="connsiteY3" fmla="*/ 4795838 h 6502879"/>
              <a:gd name="connsiteX4" fmla="*/ 0 w 6097588"/>
              <a:gd name="connsiteY4" fmla="*/ 0 h 6502879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419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75450"/>
              <a:gd name="connsiteX1" fmla="*/ 6097588 w 6097588"/>
              <a:gd name="connsiteY1" fmla="*/ 0 h 6575450"/>
              <a:gd name="connsiteX2" fmla="*/ 1078065 w 6097588"/>
              <a:gd name="connsiteY2" fmla="*/ 6575450 h 6575450"/>
              <a:gd name="connsiteX3" fmla="*/ 0 w 6097588"/>
              <a:gd name="connsiteY3" fmla="*/ 4795838 h 6575450"/>
              <a:gd name="connsiteX4" fmla="*/ 0 w 6097588"/>
              <a:gd name="connsiteY4" fmla="*/ 0 h 6575450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661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29489"/>
              <a:gd name="connsiteX1" fmla="*/ 6097588 w 6097588"/>
              <a:gd name="connsiteY1" fmla="*/ 0 h 6529489"/>
              <a:gd name="connsiteX2" fmla="*/ 1116770 w 6097588"/>
              <a:gd name="connsiteY2" fmla="*/ 6529489 h 6529489"/>
              <a:gd name="connsiteX3" fmla="*/ 0 w 6097588"/>
              <a:gd name="connsiteY3" fmla="*/ 4795838 h 6529489"/>
              <a:gd name="connsiteX4" fmla="*/ 0 w 6097588"/>
              <a:gd name="connsiteY4" fmla="*/ 0 h 6529489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577675"/>
              <a:gd name="connsiteX1" fmla="*/ 6097588 w 6097588"/>
              <a:gd name="connsiteY1" fmla="*/ 0 h 6577675"/>
              <a:gd name="connsiteX2" fmla="*/ 1062740 w 6097588"/>
              <a:gd name="connsiteY2" fmla="*/ 6577675 h 6577675"/>
              <a:gd name="connsiteX3" fmla="*/ 0 w 6097588"/>
              <a:gd name="connsiteY3" fmla="*/ 4795838 h 6577675"/>
              <a:gd name="connsiteX4" fmla="*/ 0 w 6097588"/>
              <a:gd name="connsiteY4" fmla="*/ 0 h 6577675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108739"/>
              <a:gd name="connsiteY0" fmla="*/ 0 h 6621613"/>
              <a:gd name="connsiteX1" fmla="*/ 6108739 w 6108739"/>
              <a:gd name="connsiteY1" fmla="*/ 0 h 6621613"/>
              <a:gd name="connsiteX2" fmla="*/ 1050649 w 6108739"/>
              <a:gd name="connsiteY2" fmla="*/ 6621613 h 6621613"/>
              <a:gd name="connsiteX3" fmla="*/ 0 w 6108739"/>
              <a:gd name="connsiteY3" fmla="*/ 4795838 h 6621613"/>
              <a:gd name="connsiteX4" fmla="*/ 0 w 6108739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9214" h="6621613">
                <a:moveTo>
                  <a:pt x="0" y="0"/>
                </a:moveTo>
                <a:lnTo>
                  <a:pt x="6099214" y="0"/>
                </a:lnTo>
                <a:cubicBezTo>
                  <a:pt x="3490483" y="2165821"/>
                  <a:pt x="1902596" y="4985807"/>
                  <a:pt x="1050649" y="6621613"/>
                </a:cubicBezTo>
                <a:lnTo>
                  <a:pt x="0" y="4795838"/>
                </a:lnTo>
                <a:lnTo>
                  <a:pt x="0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l">
              <a:buNone/>
              <a:defRPr sz="1351" b="0" i="1" baseline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r-FR" noProof="0"/>
              <a:t>Cliquer ici	&gt;&gt;</a:t>
            </a:r>
            <a:br>
              <a:rPr lang="fr-FR" noProof="0"/>
            </a:br>
            <a:r>
              <a:rPr lang="fr-FR" noProof="0"/>
              <a:t>pour insérer votre photo</a:t>
            </a:r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654C3CCC-EC46-4D21-956D-02D1341BFC55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 bwMode="gray">
          <a:xfrm>
            <a:off x="2090540" y="2500817"/>
            <a:ext cx="787569" cy="723600"/>
          </a:xfrm>
          <a:prstGeom prst="rect">
            <a:avLst/>
          </a:prstGeom>
          <a:noFill/>
        </p:spPr>
        <p:txBody>
          <a:bodyPr lIns="0" rIns="0" anchor="t">
            <a:noAutofit/>
          </a:bodyPr>
          <a:lstStyle>
            <a:lvl1pPr marL="0" indent="-189005" algn="l">
              <a:lnSpc>
                <a:spcPct val="100000"/>
              </a:lnSpc>
              <a:spcBef>
                <a:spcPts val="300"/>
              </a:spcBef>
              <a:buClr>
                <a:schemeClr val="bg1"/>
              </a:buClr>
              <a:buFont typeface="Tempus Sans ITC" panose="04020404030D07020202" pitchFamily="82" charset="0"/>
              <a:buChar char="/"/>
              <a:defRPr sz="1800" b="1" i="0">
                <a:solidFill>
                  <a:schemeClr val="bg1"/>
                </a:solidFill>
                <a:latin typeface="+mj-lt"/>
              </a:defRPr>
            </a:lvl1pPr>
            <a:lvl2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5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fr-FR" noProof="0"/>
              <a:t>01</a:t>
            </a:r>
          </a:p>
        </p:txBody>
      </p:sp>
      <p:sp>
        <p:nvSpPr>
          <p:cNvPr id="9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2877277" y="2500817"/>
            <a:ext cx="5815385" cy="723600"/>
          </a:xfrm>
        </p:spPr>
        <p:txBody>
          <a:bodyPr lIns="108000" tIns="108000" rIns="0" bIns="0" anchor="t">
            <a:noAutofit/>
          </a:bodyPr>
          <a:lstStyle>
            <a:lvl1pPr algn="r">
              <a:defRPr sz="18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r-FR" noProof="0"/>
              <a:t>Titre de votre chapitre</a:t>
            </a:r>
          </a:p>
        </p:txBody>
      </p:sp>
    </p:spTree>
    <p:extLst>
      <p:ext uri="{BB962C8B-B14F-4D97-AF65-F5344CB8AC3E}">
        <p14:creationId xmlns:p14="http://schemas.microsoft.com/office/powerpoint/2010/main" val="162064934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607742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 TO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itle 1"/>
          <p:cNvSpPr txBox="1">
            <a:spLocks/>
          </p:cNvSpPr>
          <p:nvPr userDrawn="1"/>
        </p:nvSpPr>
        <p:spPr>
          <a:xfrm>
            <a:off x="312405" y="303499"/>
            <a:ext cx="8507077" cy="647811"/>
          </a:xfrm>
          <a:prstGeom prst="rect">
            <a:avLst/>
          </a:prstGeom>
          <a:noFill/>
        </p:spPr>
        <p:txBody>
          <a:bodyPr vert="horz" lIns="81000" tIns="27000" rIns="81000" bIns="0" rtlCol="0" anchor="t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200" kern="1200" baseline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651" b="1" noProof="0"/>
              <a:t>AGENDA</a:t>
            </a:r>
          </a:p>
        </p:txBody>
      </p:sp>
      <p:grpSp>
        <p:nvGrpSpPr>
          <p:cNvPr id="55" name="SP Agenda Subsection" hidden="1"/>
          <p:cNvGrpSpPr/>
          <p:nvPr userDrawn="1"/>
        </p:nvGrpSpPr>
        <p:grpSpPr>
          <a:xfrm>
            <a:off x="1526663" y="1731971"/>
            <a:ext cx="7040748" cy="310500"/>
            <a:chOff x="1653884" y="1605908"/>
            <a:chExt cx="7627477" cy="414000"/>
          </a:xfrm>
        </p:grpSpPr>
        <p:sp>
          <p:nvSpPr>
            <p:cNvPr id="56" name="Textbox"/>
            <p:cNvSpPr txBox="1">
              <a:spLocks/>
            </p:cNvSpPr>
            <p:nvPr userDrawn="1"/>
          </p:nvSpPr>
          <p:spPr>
            <a:xfrm>
              <a:off x="1653884" y="1605908"/>
              <a:ext cx="6060908" cy="414000"/>
            </a:xfrm>
            <a:prstGeom prst="rect">
              <a:avLst/>
            </a:prstGeom>
          </p:spPr>
          <p:txBody>
            <a:bodyPr wrap="square" anchor="ctr">
              <a:normAutofit lnSpcReduction="10000"/>
            </a:bodyPr>
            <a:lstStyle>
              <a:lvl1pPr marL="0" indent="0" algn="l" defTabSz="914400" rtl="0" eaLnBrk="1" latinLnBrk="0" hangingPunct="1">
                <a:lnSpc>
                  <a:spcPct val="100000"/>
                </a:lnSpc>
                <a:spcBef>
                  <a:spcPts val="400"/>
                </a:spcBef>
                <a:buClr>
                  <a:schemeClr val="bg2"/>
                </a:buClr>
                <a:buFontTx/>
                <a:buNone/>
                <a:defRPr sz="2000" i="0" kern="1200" cap="none" baseline="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100000"/>
                </a:lnSpc>
                <a:spcBef>
                  <a:spcPts val="1200"/>
                </a:spcBef>
                <a:buFontTx/>
                <a:buNone/>
                <a:defRPr sz="1000" kern="120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2pPr>
              <a:lvl3pPr marL="0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FontTx/>
                <a:buNone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0000" indent="-180000" algn="l" defTabSz="914400" rtl="0" eaLnBrk="1" latinLnBrk="0" hangingPunct="1">
                <a:lnSpc>
                  <a:spcPct val="100000"/>
                </a:lnSpc>
                <a:spcBef>
                  <a:spcPts val="1200"/>
                </a:spcBef>
                <a:buClr>
                  <a:schemeClr val="bg2"/>
                </a:buClr>
                <a:buFont typeface="Tahoma" panose="020B0604030504040204" pitchFamily="34" charset="0"/>
                <a:buChar char="⁄"/>
                <a:defRPr sz="1200" kern="1200" cap="none" baseline="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4pPr>
              <a:lvl5pPr marL="180000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Clr>
                  <a:schemeClr val="bg2"/>
                </a:buClr>
                <a:buFontTx/>
                <a:buNone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60000" indent="-180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Clr>
                  <a:schemeClr val="tx2"/>
                </a:buClr>
                <a:buFont typeface="Calibri" panose="020F0502020204030204" pitchFamily="34" charset="0"/>
                <a:buChar char="›"/>
                <a:defRPr lang="fr-FR" sz="1000" kern="1200" noProof="0" dirty="0" smtClean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6pPr>
              <a:lvl7pPr marL="358775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Clr>
                  <a:schemeClr val="bg2"/>
                </a:buClr>
                <a:buFontTx/>
                <a:buNone/>
                <a:defRPr lang="fr-FR" sz="1000" kern="120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52425" marR="0" indent="0" algn="l" defTabSz="914400" rtl="0" eaLnBrk="1" fontAlgn="auto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bg2"/>
                </a:buClr>
                <a:buSzTx/>
                <a:buFontTx/>
                <a:buNone/>
                <a:tabLst/>
                <a:defRPr lang="fr-FR" sz="1000" kern="120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0000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lang="fr-FR" sz="1000" kern="120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 algn="l" defTabSz="685817" rtl="0" eaLnBrk="1" latinLnBrk="0" hangingPunct="1">
                <a:lnSpc>
                  <a:spcPct val="100000"/>
                </a:lnSpc>
                <a:spcBef>
                  <a:spcPts val="1351"/>
                </a:spcBef>
                <a:buClr>
                  <a:schemeClr val="bg2"/>
                </a:buClr>
                <a:buFontTx/>
                <a:buNone/>
                <a:tabLst/>
              </a:pPr>
              <a:r>
                <a:rPr lang="fr-FR" sz="1500" i="0" kern="1200" cap="none" baseline="0">
                  <a:solidFill>
                    <a:schemeClr val="bg2"/>
                  </a:solidFill>
                  <a:latin typeface="+mn-lt"/>
                  <a:ea typeface="+mn-ea"/>
                  <a:cs typeface="+mn-cs"/>
                </a:rPr>
                <a:t>&lt;TEXT&gt;</a:t>
              </a:r>
            </a:p>
          </p:txBody>
        </p:sp>
        <p:sp>
          <p:nvSpPr>
            <p:cNvPr id="57" name="Textbox"/>
            <p:cNvSpPr txBox="1">
              <a:spLocks/>
            </p:cNvSpPr>
            <p:nvPr userDrawn="1"/>
          </p:nvSpPr>
          <p:spPr>
            <a:xfrm>
              <a:off x="8025063" y="1605908"/>
              <a:ext cx="1256298" cy="414000"/>
            </a:xfrm>
            <a:prstGeom prst="rect">
              <a:avLst/>
            </a:prstGeom>
          </p:spPr>
          <p:txBody>
            <a:bodyPr wrap="square" anchor="ctr">
              <a:normAutofit/>
            </a:bodyPr>
            <a:lstStyle>
              <a:lvl1pPr marL="0" indent="0" algn="l" defTabSz="914400" rtl="0" eaLnBrk="1" latinLnBrk="0" hangingPunct="1">
                <a:lnSpc>
                  <a:spcPct val="100000"/>
                </a:lnSpc>
                <a:spcBef>
                  <a:spcPts val="400"/>
                </a:spcBef>
                <a:buFontTx/>
                <a:buNone/>
                <a:defRPr sz="1000" b="0" i="0" kern="1200" cap="none" baseline="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100000"/>
                </a:lnSpc>
                <a:spcBef>
                  <a:spcPts val="1200"/>
                </a:spcBef>
                <a:buFontTx/>
                <a:buNone/>
                <a:defRPr sz="1000" kern="120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2pPr>
              <a:lvl3pPr marL="0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FontTx/>
                <a:buNone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0000" indent="-180000" algn="l" defTabSz="914400" rtl="0" eaLnBrk="1" latinLnBrk="0" hangingPunct="1">
                <a:lnSpc>
                  <a:spcPct val="100000"/>
                </a:lnSpc>
                <a:spcBef>
                  <a:spcPts val="1200"/>
                </a:spcBef>
                <a:buClr>
                  <a:schemeClr val="bg2"/>
                </a:buClr>
                <a:buFont typeface="Tahoma" panose="020B0604030504040204" pitchFamily="34" charset="0"/>
                <a:buChar char="⁄"/>
                <a:defRPr sz="1200" kern="1200" cap="none" baseline="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4pPr>
              <a:lvl5pPr marL="180000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Clr>
                  <a:schemeClr val="bg2"/>
                </a:buClr>
                <a:buFontTx/>
                <a:buNone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60000" indent="-180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Clr>
                  <a:schemeClr val="tx2"/>
                </a:buClr>
                <a:buFont typeface="Calibri" panose="020F0502020204030204" pitchFamily="34" charset="0"/>
                <a:buChar char="›"/>
                <a:defRPr lang="fr-FR" sz="1000" kern="1200" noProof="0" dirty="0" smtClean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6pPr>
              <a:lvl7pPr marL="358775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Clr>
                  <a:schemeClr val="bg2"/>
                </a:buClr>
                <a:buFontTx/>
                <a:buNone/>
                <a:defRPr lang="fr-FR" sz="1000" kern="120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52425" marR="0" indent="0" algn="l" defTabSz="914400" rtl="0" eaLnBrk="1" fontAlgn="auto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bg2"/>
                </a:buClr>
                <a:buSzTx/>
                <a:buFontTx/>
                <a:buNone/>
                <a:tabLst/>
                <a:defRPr lang="fr-FR" sz="1000" kern="120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0000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lang="fr-FR" sz="1000" kern="120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FR" sz="751"/>
                <a:t>Page &lt;P&gt;</a:t>
              </a:r>
            </a:p>
          </p:txBody>
        </p:sp>
      </p:grpSp>
      <p:grpSp>
        <p:nvGrpSpPr>
          <p:cNvPr id="37" name="SP Agenda Section" hidden="1"/>
          <p:cNvGrpSpPr/>
          <p:nvPr userDrawn="1"/>
        </p:nvGrpSpPr>
        <p:grpSpPr>
          <a:xfrm>
            <a:off x="335807" y="1018659"/>
            <a:ext cx="8231604" cy="310500"/>
            <a:chOff x="363790" y="1605908"/>
            <a:chExt cx="8917571" cy="414000"/>
          </a:xfrm>
        </p:grpSpPr>
        <p:sp>
          <p:nvSpPr>
            <p:cNvPr id="38" name="Textbox"/>
            <p:cNvSpPr txBox="1">
              <a:spLocks/>
            </p:cNvSpPr>
            <p:nvPr userDrawn="1"/>
          </p:nvSpPr>
          <p:spPr>
            <a:xfrm>
              <a:off x="1653884" y="1605908"/>
              <a:ext cx="6060908" cy="414000"/>
            </a:xfrm>
            <a:prstGeom prst="rect">
              <a:avLst/>
            </a:prstGeom>
          </p:spPr>
          <p:txBody>
            <a:bodyPr wrap="square" anchor="ctr">
              <a:normAutofit lnSpcReduction="10000"/>
            </a:bodyPr>
            <a:lstStyle>
              <a:lvl1pPr marL="0" indent="0" algn="l" defTabSz="914400" rtl="0" eaLnBrk="1" latinLnBrk="0" hangingPunct="1">
                <a:lnSpc>
                  <a:spcPct val="100000"/>
                </a:lnSpc>
                <a:spcBef>
                  <a:spcPts val="400"/>
                </a:spcBef>
                <a:buClr>
                  <a:schemeClr val="bg2"/>
                </a:buClr>
                <a:buFontTx/>
                <a:buNone/>
                <a:defRPr sz="2000" i="0" kern="1200" cap="none" baseline="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100000"/>
                </a:lnSpc>
                <a:spcBef>
                  <a:spcPts val="1200"/>
                </a:spcBef>
                <a:buFontTx/>
                <a:buNone/>
                <a:defRPr sz="1000" kern="120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2pPr>
              <a:lvl3pPr marL="0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FontTx/>
                <a:buNone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0000" indent="-180000" algn="l" defTabSz="914400" rtl="0" eaLnBrk="1" latinLnBrk="0" hangingPunct="1">
                <a:lnSpc>
                  <a:spcPct val="100000"/>
                </a:lnSpc>
                <a:spcBef>
                  <a:spcPts val="1200"/>
                </a:spcBef>
                <a:buClr>
                  <a:schemeClr val="bg2"/>
                </a:buClr>
                <a:buFont typeface="Tahoma" panose="020B0604030504040204" pitchFamily="34" charset="0"/>
                <a:buChar char="⁄"/>
                <a:defRPr sz="1200" kern="1200" cap="none" baseline="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4pPr>
              <a:lvl5pPr marL="180000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Clr>
                  <a:schemeClr val="bg2"/>
                </a:buClr>
                <a:buFontTx/>
                <a:buNone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60000" indent="-180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Clr>
                  <a:schemeClr val="tx2"/>
                </a:buClr>
                <a:buFont typeface="Calibri" panose="020F0502020204030204" pitchFamily="34" charset="0"/>
                <a:buChar char="›"/>
                <a:defRPr lang="fr-FR" sz="1000" kern="1200" noProof="0" dirty="0" smtClean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6pPr>
              <a:lvl7pPr marL="358775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Clr>
                  <a:schemeClr val="bg2"/>
                </a:buClr>
                <a:buFontTx/>
                <a:buNone/>
                <a:defRPr lang="fr-FR" sz="1000" kern="120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52425" marR="0" indent="0" algn="l" defTabSz="914400" rtl="0" eaLnBrk="1" fontAlgn="auto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bg2"/>
                </a:buClr>
                <a:buSzTx/>
                <a:buFontTx/>
                <a:buNone/>
                <a:tabLst/>
                <a:defRPr lang="fr-FR" sz="1000" kern="120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0000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lang="fr-FR" sz="1000" kern="120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 algn="l" defTabSz="685817" rtl="0" eaLnBrk="1" latinLnBrk="0" hangingPunct="1">
                <a:lnSpc>
                  <a:spcPct val="100000"/>
                </a:lnSpc>
                <a:spcBef>
                  <a:spcPts val="1351"/>
                </a:spcBef>
                <a:buClr>
                  <a:schemeClr val="bg2"/>
                </a:buClr>
                <a:buFontTx/>
                <a:buNone/>
                <a:tabLst/>
              </a:pPr>
              <a:r>
                <a:rPr lang="fr-FR" sz="1500" i="0" kern="1200" cap="none" baseline="0">
                  <a:solidFill>
                    <a:schemeClr val="bg2"/>
                  </a:solidFill>
                  <a:latin typeface="+mn-lt"/>
                  <a:ea typeface="+mn-ea"/>
                  <a:cs typeface="+mn-cs"/>
                </a:rPr>
                <a:t>&lt;TEXT&gt;</a:t>
              </a:r>
            </a:p>
          </p:txBody>
        </p:sp>
        <p:sp>
          <p:nvSpPr>
            <p:cNvPr id="45" name="Textbox"/>
            <p:cNvSpPr txBox="1">
              <a:spLocks/>
            </p:cNvSpPr>
            <p:nvPr userDrawn="1"/>
          </p:nvSpPr>
          <p:spPr>
            <a:xfrm>
              <a:off x="8025063" y="1605908"/>
              <a:ext cx="1256298" cy="414000"/>
            </a:xfrm>
            <a:prstGeom prst="rect">
              <a:avLst/>
            </a:prstGeom>
          </p:spPr>
          <p:txBody>
            <a:bodyPr wrap="square" anchor="ctr">
              <a:normAutofit/>
            </a:bodyPr>
            <a:lstStyle>
              <a:lvl1pPr marL="0" indent="0" algn="l" defTabSz="914400" rtl="0" eaLnBrk="1" latinLnBrk="0" hangingPunct="1">
                <a:lnSpc>
                  <a:spcPct val="100000"/>
                </a:lnSpc>
                <a:spcBef>
                  <a:spcPts val="400"/>
                </a:spcBef>
                <a:buFontTx/>
                <a:buNone/>
                <a:defRPr sz="1000" b="0" i="0" kern="1200" cap="none" baseline="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100000"/>
                </a:lnSpc>
                <a:spcBef>
                  <a:spcPts val="1200"/>
                </a:spcBef>
                <a:buFontTx/>
                <a:buNone/>
                <a:defRPr sz="1000" kern="120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2pPr>
              <a:lvl3pPr marL="0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FontTx/>
                <a:buNone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0000" indent="-180000" algn="l" defTabSz="914400" rtl="0" eaLnBrk="1" latinLnBrk="0" hangingPunct="1">
                <a:lnSpc>
                  <a:spcPct val="100000"/>
                </a:lnSpc>
                <a:spcBef>
                  <a:spcPts val="1200"/>
                </a:spcBef>
                <a:buClr>
                  <a:schemeClr val="bg2"/>
                </a:buClr>
                <a:buFont typeface="Tahoma" panose="020B0604030504040204" pitchFamily="34" charset="0"/>
                <a:buChar char="⁄"/>
                <a:defRPr sz="1200" kern="1200" cap="none" baseline="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4pPr>
              <a:lvl5pPr marL="180000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Clr>
                  <a:schemeClr val="bg2"/>
                </a:buClr>
                <a:buFontTx/>
                <a:buNone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60000" indent="-180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Clr>
                  <a:schemeClr val="tx2"/>
                </a:buClr>
                <a:buFont typeface="Calibri" panose="020F0502020204030204" pitchFamily="34" charset="0"/>
                <a:buChar char="›"/>
                <a:defRPr lang="fr-FR" sz="1000" kern="1200" noProof="0" dirty="0" smtClean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6pPr>
              <a:lvl7pPr marL="358775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Clr>
                  <a:schemeClr val="bg2"/>
                </a:buClr>
                <a:buFontTx/>
                <a:buNone/>
                <a:defRPr lang="fr-FR" sz="1000" kern="120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52425" marR="0" indent="0" algn="l" defTabSz="914400" rtl="0" eaLnBrk="1" fontAlgn="auto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bg2"/>
                </a:buClr>
                <a:buSzTx/>
                <a:buFontTx/>
                <a:buNone/>
                <a:tabLst/>
                <a:defRPr lang="fr-FR" sz="1000" kern="120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0000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lang="fr-FR" sz="1000" kern="120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FR" sz="751"/>
                <a:t>Page &lt;P&gt;</a:t>
              </a:r>
            </a:p>
          </p:txBody>
        </p:sp>
        <p:sp>
          <p:nvSpPr>
            <p:cNvPr id="46" name="Textbox"/>
            <p:cNvSpPr txBox="1">
              <a:spLocks/>
            </p:cNvSpPr>
            <p:nvPr userDrawn="1"/>
          </p:nvSpPr>
          <p:spPr>
            <a:xfrm>
              <a:off x="363790" y="1605908"/>
              <a:ext cx="1080000" cy="414000"/>
            </a:xfrm>
            <a:prstGeom prst="rect">
              <a:avLst/>
            </a:prstGeom>
            <a:noFill/>
          </p:spPr>
          <p:txBody>
            <a:bodyPr wrap="square" anchor="ctr">
              <a:normAutofit lnSpcReduction="10000"/>
            </a:bodyPr>
            <a:lstStyle>
              <a:lvl1pPr marL="0" indent="-252000" algn="just" defTabSz="914400" rtl="0" eaLnBrk="1" latinLnBrk="0" hangingPunct="1">
                <a:lnSpc>
                  <a:spcPct val="100000"/>
                </a:lnSpc>
                <a:spcBef>
                  <a:spcPts val="400"/>
                </a:spcBef>
                <a:buClr>
                  <a:schemeClr val="bg2"/>
                </a:buClr>
                <a:buFont typeface="Tahoma" panose="020B0604030504040204" pitchFamily="34" charset="0"/>
                <a:buChar char="⁄"/>
                <a:defRPr sz="2000" b="1" i="0" kern="1200" cap="all" baseline="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1pPr>
              <a:lvl2pPr marL="0" indent="-252000" algn="just" defTabSz="914400" rtl="0" eaLnBrk="1" latinLnBrk="0" hangingPunct="1">
                <a:lnSpc>
                  <a:spcPct val="100000"/>
                </a:lnSpc>
                <a:spcBef>
                  <a:spcPts val="400"/>
                </a:spcBef>
                <a:buClr>
                  <a:schemeClr val="accent1"/>
                </a:buClr>
                <a:buFont typeface="Tahoma" panose="020B0604030504040204" pitchFamily="34" charset="0"/>
                <a:buChar char="⁄"/>
                <a:defRPr sz="2000" b="1" i="0" kern="120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2pPr>
              <a:lvl3pPr marL="0" indent="-252000" algn="just" defTabSz="914400" rtl="0" eaLnBrk="1" latinLnBrk="0" hangingPunct="1">
                <a:lnSpc>
                  <a:spcPct val="100000"/>
                </a:lnSpc>
                <a:spcBef>
                  <a:spcPts val="400"/>
                </a:spcBef>
                <a:buClr>
                  <a:schemeClr val="accent1"/>
                </a:buClr>
                <a:buFont typeface="Tahoma" panose="020B0604030504040204" pitchFamily="34" charset="0"/>
                <a:buChar char="⁄"/>
                <a:defRPr sz="2000" b="1" i="0" kern="120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3pPr>
              <a:lvl4pPr marL="0" indent="-252000" algn="just" defTabSz="914400" rtl="0" eaLnBrk="1" latinLnBrk="0" hangingPunct="1">
                <a:lnSpc>
                  <a:spcPct val="100000"/>
                </a:lnSpc>
                <a:spcBef>
                  <a:spcPts val="400"/>
                </a:spcBef>
                <a:buClr>
                  <a:schemeClr val="accent1"/>
                </a:buClr>
                <a:buFont typeface="Tahoma" panose="020B0604030504040204" pitchFamily="34" charset="0"/>
                <a:buChar char="⁄"/>
                <a:defRPr sz="2000" b="1" i="0" kern="1200" cap="none" baseline="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4pPr>
              <a:lvl5pPr marL="0" indent="-252000" algn="just" defTabSz="914400" rtl="0" eaLnBrk="1" latinLnBrk="0" hangingPunct="1">
                <a:lnSpc>
                  <a:spcPct val="100000"/>
                </a:lnSpc>
                <a:spcBef>
                  <a:spcPts val="400"/>
                </a:spcBef>
                <a:buClr>
                  <a:schemeClr val="accent1"/>
                </a:buClr>
                <a:buFont typeface="Tahoma" panose="020B0604030504040204" pitchFamily="34" charset="0"/>
                <a:buChar char="⁄"/>
                <a:defRPr sz="2000" b="1" i="0" kern="120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5pPr>
              <a:lvl6pPr marL="0" indent="-252000" algn="just" defTabSz="914400" rtl="0" eaLnBrk="1" latinLnBrk="0" hangingPunct="1">
                <a:lnSpc>
                  <a:spcPct val="100000"/>
                </a:lnSpc>
                <a:spcBef>
                  <a:spcPts val="400"/>
                </a:spcBef>
                <a:buClr>
                  <a:schemeClr val="accent1"/>
                </a:buClr>
                <a:buFont typeface="Tahoma" panose="020B0604030504040204" pitchFamily="34" charset="0"/>
                <a:buChar char="⁄"/>
                <a:defRPr lang="fr-FR" sz="2000" b="1" i="0" kern="1200" noProof="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6pPr>
              <a:lvl7pPr marL="0" indent="-252000" algn="just" defTabSz="914400" rtl="0" eaLnBrk="1" latinLnBrk="0" hangingPunct="1">
                <a:lnSpc>
                  <a:spcPct val="100000"/>
                </a:lnSpc>
                <a:spcBef>
                  <a:spcPts val="400"/>
                </a:spcBef>
                <a:buClr>
                  <a:schemeClr val="accent1"/>
                </a:buClr>
                <a:buFont typeface="Tahoma" panose="020B0604030504040204" pitchFamily="34" charset="0"/>
                <a:buChar char="⁄"/>
                <a:defRPr lang="fr-FR" sz="2000" b="1" i="0" kern="1200" baseline="0" noProof="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7pPr>
              <a:lvl8pPr marL="0" marR="0" indent="-252000" algn="just" defTabSz="914400" rtl="0" eaLnBrk="1" fontAlgn="auto" latinLnBrk="0" hangingPunct="1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Tahoma" panose="020B0604030504040204" pitchFamily="34" charset="0"/>
                <a:buChar char="⁄"/>
                <a:tabLst/>
                <a:defRPr lang="fr-FR" sz="2000" b="1" i="0" kern="1200" baseline="0" noProof="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8pPr>
              <a:lvl9pPr marL="0" indent="-252000" algn="just" defTabSz="914400" rtl="0" eaLnBrk="1" latinLnBrk="0" hangingPunct="1">
                <a:lnSpc>
                  <a:spcPct val="100000"/>
                </a:lnSpc>
                <a:spcBef>
                  <a:spcPts val="400"/>
                </a:spcBef>
                <a:buClr>
                  <a:schemeClr val="accent1"/>
                </a:buClr>
                <a:buFont typeface="Tahoma" panose="020B0604030504040204" pitchFamily="34" charset="0"/>
                <a:buChar char="⁄"/>
                <a:defRPr lang="fr-FR" sz="2000" b="1" i="0" kern="1200" baseline="0" noProof="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-189005" algn="just" defTabSz="685817" rtl="0" eaLnBrk="1" latinLnBrk="0" hangingPunct="1">
                <a:lnSpc>
                  <a:spcPct val="100000"/>
                </a:lnSpc>
                <a:spcBef>
                  <a:spcPts val="300"/>
                </a:spcBef>
                <a:buClr>
                  <a:schemeClr val="bg2"/>
                </a:buClr>
                <a:buFont typeface="Tempus Sans ITC" panose="04020404030D07020202" pitchFamily="82" charset="0"/>
                <a:buChar char="/"/>
                <a:tabLst/>
              </a:pPr>
              <a:r>
                <a:rPr lang="fr-FR" sz="1500" b="1" i="0" kern="1200" cap="none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rPr>
                <a:t>&lt;N&gt;</a:t>
              </a:r>
            </a:p>
          </p:txBody>
        </p:sp>
      </p:grpSp>
      <p:grpSp>
        <p:nvGrpSpPr>
          <p:cNvPr id="51" name="SP Agenda Section Highlight" hidden="1"/>
          <p:cNvGrpSpPr/>
          <p:nvPr userDrawn="1"/>
        </p:nvGrpSpPr>
        <p:grpSpPr>
          <a:xfrm>
            <a:off x="335807" y="1387209"/>
            <a:ext cx="8231604" cy="310500"/>
            <a:chOff x="363790" y="1605908"/>
            <a:chExt cx="8917571" cy="414000"/>
          </a:xfrm>
        </p:grpSpPr>
        <p:sp>
          <p:nvSpPr>
            <p:cNvPr id="52" name="Textbox"/>
            <p:cNvSpPr txBox="1">
              <a:spLocks/>
            </p:cNvSpPr>
            <p:nvPr userDrawn="1"/>
          </p:nvSpPr>
          <p:spPr>
            <a:xfrm>
              <a:off x="1653884" y="1605908"/>
              <a:ext cx="6060908" cy="414000"/>
            </a:xfrm>
            <a:prstGeom prst="rect">
              <a:avLst/>
            </a:prstGeom>
          </p:spPr>
          <p:txBody>
            <a:bodyPr wrap="square" anchor="ctr">
              <a:normAutofit lnSpcReduction="10000"/>
            </a:bodyPr>
            <a:lstStyle>
              <a:lvl1pPr marL="0" indent="0" algn="l" defTabSz="914400" rtl="0" eaLnBrk="1" latinLnBrk="0" hangingPunct="1">
                <a:lnSpc>
                  <a:spcPct val="100000"/>
                </a:lnSpc>
                <a:spcBef>
                  <a:spcPts val="400"/>
                </a:spcBef>
                <a:buClr>
                  <a:schemeClr val="bg2"/>
                </a:buClr>
                <a:buFontTx/>
                <a:buNone/>
                <a:defRPr sz="2000" i="0" kern="1200" cap="none" baseline="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100000"/>
                </a:lnSpc>
                <a:spcBef>
                  <a:spcPts val="1200"/>
                </a:spcBef>
                <a:buFontTx/>
                <a:buNone/>
                <a:defRPr sz="1000" kern="120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2pPr>
              <a:lvl3pPr marL="0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FontTx/>
                <a:buNone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0000" indent="-180000" algn="l" defTabSz="914400" rtl="0" eaLnBrk="1" latinLnBrk="0" hangingPunct="1">
                <a:lnSpc>
                  <a:spcPct val="100000"/>
                </a:lnSpc>
                <a:spcBef>
                  <a:spcPts val="1200"/>
                </a:spcBef>
                <a:buClr>
                  <a:schemeClr val="bg2"/>
                </a:buClr>
                <a:buFont typeface="Tahoma" panose="020B0604030504040204" pitchFamily="34" charset="0"/>
                <a:buChar char="⁄"/>
                <a:defRPr sz="1200" kern="1200" cap="none" baseline="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4pPr>
              <a:lvl5pPr marL="180000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Clr>
                  <a:schemeClr val="bg2"/>
                </a:buClr>
                <a:buFontTx/>
                <a:buNone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60000" indent="-180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Clr>
                  <a:schemeClr val="tx2"/>
                </a:buClr>
                <a:buFont typeface="Calibri" panose="020F0502020204030204" pitchFamily="34" charset="0"/>
                <a:buChar char="›"/>
                <a:defRPr lang="fr-FR" sz="1000" kern="1200" noProof="0" dirty="0" smtClean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6pPr>
              <a:lvl7pPr marL="358775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Clr>
                  <a:schemeClr val="bg2"/>
                </a:buClr>
                <a:buFontTx/>
                <a:buNone/>
                <a:defRPr lang="fr-FR" sz="1000" kern="120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52425" marR="0" indent="0" algn="l" defTabSz="914400" rtl="0" eaLnBrk="1" fontAlgn="auto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bg2"/>
                </a:buClr>
                <a:buSzTx/>
                <a:buFontTx/>
                <a:buNone/>
                <a:tabLst/>
                <a:defRPr lang="fr-FR" sz="1000" kern="120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0000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lang="fr-FR" sz="1000" kern="120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 algn="l" defTabSz="685817" rtl="0" eaLnBrk="1" latinLnBrk="0" hangingPunct="1">
                <a:lnSpc>
                  <a:spcPct val="100000"/>
                </a:lnSpc>
                <a:spcBef>
                  <a:spcPts val="1351"/>
                </a:spcBef>
                <a:buClr>
                  <a:schemeClr val="bg2"/>
                </a:buClr>
                <a:buFontTx/>
                <a:buNone/>
                <a:tabLst/>
              </a:pPr>
              <a:r>
                <a:rPr lang="fr-FR" sz="1500" i="0" kern="1200" cap="none" baseline="0">
                  <a:solidFill>
                    <a:schemeClr val="bg2"/>
                  </a:solidFill>
                  <a:latin typeface="+mn-lt"/>
                  <a:ea typeface="+mn-ea"/>
                  <a:cs typeface="+mn-cs"/>
                </a:rPr>
                <a:t>&lt;TEXT&gt;</a:t>
              </a:r>
            </a:p>
          </p:txBody>
        </p:sp>
        <p:sp>
          <p:nvSpPr>
            <p:cNvPr id="53" name="Textbox"/>
            <p:cNvSpPr txBox="1">
              <a:spLocks/>
            </p:cNvSpPr>
            <p:nvPr userDrawn="1"/>
          </p:nvSpPr>
          <p:spPr>
            <a:xfrm>
              <a:off x="8025063" y="1605908"/>
              <a:ext cx="1256298" cy="414000"/>
            </a:xfrm>
            <a:prstGeom prst="rect">
              <a:avLst/>
            </a:prstGeom>
          </p:spPr>
          <p:txBody>
            <a:bodyPr wrap="square" anchor="ctr">
              <a:normAutofit/>
            </a:bodyPr>
            <a:lstStyle>
              <a:lvl1pPr marL="0" indent="0" algn="l" defTabSz="914400" rtl="0" eaLnBrk="1" latinLnBrk="0" hangingPunct="1">
                <a:lnSpc>
                  <a:spcPct val="100000"/>
                </a:lnSpc>
                <a:spcBef>
                  <a:spcPts val="400"/>
                </a:spcBef>
                <a:buFontTx/>
                <a:buNone/>
                <a:defRPr sz="1000" b="0" i="0" kern="1200" cap="none" baseline="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100000"/>
                </a:lnSpc>
                <a:spcBef>
                  <a:spcPts val="1200"/>
                </a:spcBef>
                <a:buFontTx/>
                <a:buNone/>
                <a:defRPr sz="1000" kern="120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2pPr>
              <a:lvl3pPr marL="0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FontTx/>
                <a:buNone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0000" indent="-180000" algn="l" defTabSz="914400" rtl="0" eaLnBrk="1" latinLnBrk="0" hangingPunct="1">
                <a:lnSpc>
                  <a:spcPct val="100000"/>
                </a:lnSpc>
                <a:spcBef>
                  <a:spcPts val="1200"/>
                </a:spcBef>
                <a:buClr>
                  <a:schemeClr val="bg2"/>
                </a:buClr>
                <a:buFont typeface="Tahoma" panose="020B0604030504040204" pitchFamily="34" charset="0"/>
                <a:buChar char="⁄"/>
                <a:defRPr sz="1200" kern="1200" cap="none" baseline="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4pPr>
              <a:lvl5pPr marL="180000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Clr>
                  <a:schemeClr val="bg2"/>
                </a:buClr>
                <a:buFontTx/>
                <a:buNone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60000" indent="-180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Clr>
                  <a:schemeClr val="tx2"/>
                </a:buClr>
                <a:buFont typeface="Calibri" panose="020F0502020204030204" pitchFamily="34" charset="0"/>
                <a:buChar char="›"/>
                <a:defRPr lang="fr-FR" sz="1000" kern="1200" noProof="0" dirty="0" smtClean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6pPr>
              <a:lvl7pPr marL="358775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Clr>
                  <a:schemeClr val="bg2"/>
                </a:buClr>
                <a:buFontTx/>
                <a:buNone/>
                <a:defRPr lang="fr-FR" sz="1000" kern="120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52425" marR="0" indent="0" algn="l" defTabSz="914400" rtl="0" eaLnBrk="1" fontAlgn="auto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bg2"/>
                </a:buClr>
                <a:buSzTx/>
                <a:buFontTx/>
                <a:buNone/>
                <a:tabLst/>
                <a:defRPr lang="fr-FR" sz="1000" kern="120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0000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lang="fr-FR" sz="1000" kern="120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FR" sz="751"/>
                <a:t>Page &lt;P&gt;</a:t>
              </a:r>
            </a:p>
          </p:txBody>
        </p:sp>
        <p:sp>
          <p:nvSpPr>
            <p:cNvPr id="54" name="Textbox"/>
            <p:cNvSpPr txBox="1">
              <a:spLocks/>
            </p:cNvSpPr>
            <p:nvPr userDrawn="1"/>
          </p:nvSpPr>
          <p:spPr>
            <a:xfrm>
              <a:off x="363790" y="1605908"/>
              <a:ext cx="1080000" cy="414000"/>
            </a:xfrm>
            <a:prstGeom prst="rect">
              <a:avLst/>
            </a:prstGeom>
            <a:noFill/>
          </p:spPr>
          <p:txBody>
            <a:bodyPr wrap="square" anchor="ctr">
              <a:normAutofit lnSpcReduction="10000"/>
            </a:bodyPr>
            <a:lstStyle>
              <a:lvl1pPr marL="0" indent="-252000" algn="just" defTabSz="914400" rtl="0" eaLnBrk="1" latinLnBrk="0" hangingPunct="1">
                <a:lnSpc>
                  <a:spcPct val="100000"/>
                </a:lnSpc>
                <a:spcBef>
                  <a:spcPts val="400"/>
                </a:spcBef>
                <a:buClr>
                  <a:schemeClr val="bg2"/>
                </a:buClr>
                <a:buFont typeface="Tahoma" panose="020B0604030504040204" pitchFamily="34" charset="0"/>
                <a:buChar char="⁄"/>
                <a:defRPr sz="2000" b="1" i="0" kern="1200" cap="all" baseline="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1pPr>
              <a:lvl2pPr marL="0" indent="-252000" algn="just" defTabSz="914400" rtl="0" eaLnBrk="1" latinLnBrk="0" hangingPunct="1">
                <a:lnSpc>
                  <a:spcPct val="100000"/>
                </a:lnSpc>
                <a:spcBef>
                  <a:spcPts val="400"/>
                </a:spcBef>
                <a:buClr>
                  <a:schemeClr val="accent1"/>
                </a:buClr>
                <a:buFont typeface="Tahoma" panose="020B0604030504040204" pitchFamily="34" charset="0"/>
                <a:buChar char="⁄"/>
                <a:defRPr sz="2000" b="1" i="0" kern="120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2pPr>
              <a:lvl3pPr marL="0" indent="-252000" algn="just" defTabSz="914400" rtl="0" eaLnBrk="1" latinLnBrk="0" hangingPunct="1">
                <a:lnSpc>
                  <a:spcPct val="100000"/>
                </a:lnSpc>
                <a:spcBef>
                  <a:spcPts val="400"/>
                </a:spcBef>
                <a:buClr>
                  <a:schemeClr val="accent1"/>
                </a:buClr>
                <a:buFont typeface="Tahoma" panose="020B0604030504040204" pitchFamily="34" charset="0"/>
                <a:buChar char="⁄"/>
                <a:defRPr sz="2000" b="1" i="0" kern="120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3pPr>
              <a:lvl4pPr marL="0" indent="-252000" algn="just" defTabSz="914400" rtl="0" eaLnBrk="1" latinLnBrk="0" hangingPunct="1">
                <a:lnSpc>
                  <a:spcPct val="100000"/>
                </a:lnSpc>
                <a:spcBef>
                  <a:spcPts val="400"/>
                </a:spcBef>
                <a:buClr>
                  <a:schemeClr val="accent1"/>
                </a:buClr>
                <a:buFont typeface="Tahoma" panose="020B0604030504040204" pitchFamily="34" charset="0"/>
                <a:buChar char="⁄"/>
                <a:defRPr sz="2000" b="1" i="0" kern="1200" cap="none" baseline="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4pPr>
              <a:lvl5pPr marL="0" indent="-252000" algn="just" defTabSz="914400" rtl="0" eaLnBrk="1" latinLnBrk="0" hangingPunct="1">
                <a:lnSpc>
                  <a:spcPct val="100000"/>
                </a:lnSpc>
                <a:spcBef>
                  <a:spcPts val="400"/>
                </a:spcBef>
                <a:buClr>
                  <a:schemeClr val="accent1"/>
                </a:buClr>
                <a:buFont typeface="Tahoma" panose="020B0604030504040204" pitchFamily="34" charset="0"/>
                <a:buChar char="⁄"/>
                <a:defRPr sz="2000" b="1" i="0" kern="120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5pPr>
              <a:lvl6pPr marL="0" indent="-252000" algn="just" defTabSz="914400" rtl="0" eaLnBrk="1" latinLnBrk="0" hangingPunct="1">
                <a:lnSpc>
                  <a:spcPct val="100000"/>
                </a:lnSpc>
                <a:spcBef>
                  <a:spcPts val="400"/>
                </a:spcBef>
                <a:buClr>
                  <a:schemeClr val="accent1"/>
                </a:buClr>
                <a:buFont typeface="Tahoma" panose="020B0604030504040204" pitchFamily="34" charset="0"/>
                <a:buChar char="⁄"/>
                <a:defRPr lang="fr-FR" sz="2000" b="1" i="0" kern="1200" noProof="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6pPr>
              <a:lvl7pPr marL="0" indent="-252000" algn="just" defTabSz="914400" rtl="0" eaLnBrk="1" latinLnBrk="0" hangingPunct="1">
                <a:lnSpc>
                  <a:spcPct val="100000"/>
                </a:lnSpc>
                <a:spcBef>
                  <a:spcPts val="400"/>
                </a:spcBef>
                <a:buClr>
                  <a:schemeClr val="accent1"/>
                </a:buClr>
                <a:buFont typeface="Tahoma" panose="020B0604030504040204" pitchFamily="34" charset="0"/>
                <a:buChar char="⁄"/>
                <a:defRPr lang="fr-FR" sz="2000" b="1" i="0" kern="1200" baseline="0" noProof="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7pPr>
              <a:lvl8pPr marL="0" marR="0" indent="-252000" algn="just" defTabSz="914400" rtl="0" eaLnBrk="1" fontAlgn="auto" latinLnBrk="0" hangingPunct="1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Tahoma" panose="020B0604030504040204" pitchFamily="34" charset="0"/>
                <a:buChar char="⁄"/>
                <a:tabLst/>
                <a:defRPr lang="fr-FR" sz="2000" b="1" i="0" kern="1200" baseline="0" noProof="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8pPr>
              <a:lvl9pPr marL="0" indent="-252000" algn="just" defTabSz="914400" rtl="0" eaLnBrk="1" latinLnBrk="0" hangingPunct="1">
                <a:lnSpc>
                  <a:spcPct val="100000"/>
                </a:lnSpc>
                <a:spcBef>
                  <a:spcPts val="400"/>
                </a:spcBef>
                <a:buClr>
                  <a:schemeClr val="accent1"/>
                </a:buClr>
                <a:buFont typeface="Tahoma" panose="020B0604030504040204" pitchFamily="34" charset="0"/>
                <a:buChar char="⁄"/>
                <a:defRPr lang="fr-FR" sz="2000" b="1" i="0" kern="1200" baseline="0" noProof="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-189005" algn="just" defTabSz="685817" rtl="0" eaLnBrk="1" latinLnBrk="0" hangingPunct="1">
                <a:lnSpc>
                  <a:spcPct val="100000"/>
                </a:lnSpc>
                <a:spcBef>
                  <a:spcPts val="300"/>
                </a:spcBef>
                <a:buClr>
                  <a:schemeClr val="bg2"/>
                </a:buClr>
                <a:buFont typeface="Tempus Sans ITC" panose="04020404030D07020202" pitchFamily="82" charset="0"/>
                <a:buChar char="/"/>
                <a:tabLst/>
              </a:pPr>
              <a:r>
                <a:rPr lang="fr-FR" sz="1500" b="1" i="0" kern="1200" cap="none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rPr>
                <a:t>&lt;N&gt;</a:t>
              </a:r>
            </a:p>
          </p:txBody>
        </p:sp>
      </p:grpSp>
      <p:grpSp>
        <p:nvGrpSpPr>
          <p:cNvPr id="66" name="SP Agenda Subsection Highlight" hidden="1"/>
          <p:cNvGrpSpPr/>
          <p:nvPr userDrawn="1"/>
        </p:nvGrpSpPr>
        <p:grpSpPr>
          <a:xfrm>
            <a:off x="1526663" y="2088626"/>
            <a:ext cx="7040748" cy="310500"/>
            <a:chOff x="1653884" y="1605908"/>
            <a:chExt cx="7627477" cy="414000"/>
          </a:xfrm>
        </p:grpSpPr>
        <p:sp>
          <p:nvSpPr>
            <p:cNvPr id="67" name="Textbox"/>
            <p:cNvSpPr txBox="1">
              <a:spLocks/>
            </p:cNvSpPr>
            <p:nvPr userDrawn="1"/>
          </p:nvSpPr>
          <p:spPr>
            <a:xfrm>
              <a:off x="1653884" y="1605908"/>
              <a:ext cx="6060908" cy="414000"/>
            </a:xfrm>
            <a:prstGeom prst="rect">
              <a:avLst/>
            </a:prstGeom>
          </p:spPr>
          <p:txBody>
            <a:bodyPr wrap="square" anchor="ctr">
              <a:normAutofit lnSpcReduction="10000"/>
            </a:bodyPr>
            <a:lstStyle>
              <a:lvl1pPr marL="0" indent="0" algn="l" defTabSz="914400" rtl="0" eaLnBrk="1" latinLnBrk="0" hangingPunct="1">
                <a:lnSpc>
                  <a:spcPct val="100000"/>
                </a:lnSpc>
                <a:spcBef>
                  <a:spcPts val="400"/>
                </a:spcBef>
                <a:buClr>
                  <a:schemeClr val="bg2"/>
                </a:buClr>
                <a:buFontTx/>
                <a:buNone/>
                <a:defRPr sz="2000" i="0" kern="1200" cap="none" baseline="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100000"/>
                </a:lnSpc>
                <a:spcBef>
                  <a:spcPts val="1200"/>
                </a:spcBef>
                <a:buFontTx/>
                <a:buNone/>
                <a:defRPr sz="1000" kern="120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2pPr>
              <a:lvl3pPr marL="0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FontTx/>
                <a:buNone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0000" indent="-180000" algn="l" defTabSz="914400" rtl="0" eaLnBrk="1" latinLnBrk="0" hangingPunct="1">
                <a:lnSpc>
                  <a:spcPct val="100000"/>
                </a:lnSpc>
                <a:spcBef>
                  <a:spcPts val="1200"/>
                </a:spcBef>
                <a:buClr>
                  <a:schemeClr val="bg2"/>
                </a:buClr>
                <a:buFont typeface="Tahoma" panose="020B0604030504040204" pitchFamily="34" charset="0"/>
                <a:buChar char="⁄"/>
                <a:defRPr sz="1200" kern="1200" cap="none" baseline="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4pPr>
              <a:lvl5pPr marL="180000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Clr>
                  <a:schemeClr val="bg2"/>
                </a:buClr>
                <a:buFontTx/>
                <a:buNone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60000" indent="-180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Clr>
                  <a:schemeClr val="tx2"/>
                </a:buClr>
                <a:buFont typeface="Calibri" panose="020F0502020204030204" pitchFamily="34" charset="0"/>
                <a:buChar char="›"/>
                <a:defRPr lang="fr-FR" sz="1000" kern="1200" noProof="0" dirty="0" smtClean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6pPr>
              <a:lvl7pPr marL="358775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Clr>
                  <a:schemeClr val="bg2"/>
                </a:buClr>
                <a:buFontTx/>
                <a:buNone/>
                <a:defRPr lang="fr-FR" sz="1000" kern="120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52425" marR="0" indent="0" algn="l" defTabSz="914400" rtl="0" eaLnBrk="1" fontAlgn="auto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bg2"/>
                </a:buClr>
                <a:buSzTx/>
                <a:buFontTx/>
                <a:buNone/>
                <a:tabLst/>
                <a:defRPr lang="fr-FR" sz="1000" kern="120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0000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lang="fr-FR" sz="1000" kern="120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 algn="l" defTabSz="685817" rtl="0" eaLnBrk="1" latinLnBrk="0" hangingPunct="1">
                <a:lnSpc>
                  <a:spcPct val="100000"/>
                </a:lnSpc>
                <a:spcBef>
                  <a:spcPts val="1351"/>
                </a:spcBef>
                <a:buClr>
                  <a:schemeClr val="bg2"/>
                </a:buClr>
                <a:buFontTx/>
                <a:buNone/>
                <a:tabLst/>
              </a:pPr>
              <a:r>
                <a:rPr lang="fr-FR" sz="1500" i="0" kern="1200" cap="none" baseline="0">
                  <a:solidFill>
                    <a:schemeClr val="bg2"/>
                  </a:solidFill>
                  <a:latin typeface="+mn-lt"/>
                  <a:ea typeface="+mn-ea"/>
                  <a:cs typeface="+mn-cs"/>
                </a:rPr>
                <a:t>&lt;TEXT&gt;</a:t>
              </a:r>
            </a:p>
          </p:txBody>
        </p:sp>
        <p:sp>
          <p:nvSpPr>
            <p:cNvPr id="68" name="Textbox"/>
            <p:cNvSpPr txBox="1">
              <a:spLocks/>
            </p:cNvSpPr>
            <p:nvPr userDrawn="1"/>
          </p:nvSpPr>
          <p:spPr>
            <a:xfrm>
              <a:off x="8025063" y="1605908"/>
              <a:ext cx="1256298" cy="414000"/>
            </a:xfrm>
            <a:prstGeom prst="rect">
              <a:avLst/>
            </a:prstGeom>
          </p:spPr>
          <p:txBody>
            <a:bodyPr wrap="square" anchor="ctr">
              <a:normAutofit/>
            </a:bodyPr>
            <a:lstStyle>
              <a:lvl1pPr marL="0" indent="0" algn="l" defTabSz="914400" rtl="0" eaLnBrk="1" latinLnBrk="0" hangingPunct="1">
                <a:lnSpc>
                  <a:spcPct val="100000"/>
                </a:lnSpc>
                <a:spcBef>
                  <a:spcPts val="400"/>
                </a:spcBef>
                <a:buFontTx/>
                <a:buNone/>
                <a:defRPr sz="1000" b="0" i="0" kern="1200" cap="none" baseline="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100000"/>
                </a:lnSpc>
                <a:spcBef>
                  <a:spcPts val="1200"/>
                </a:spcBef>
                <a:buFontTx/>
                <a:buNone/>
                <a:defRPr sz="1000" kern="120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2pPr>
              <a:lvl3pPr marL="0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FontTx/>
                <a:buNone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0000" indent="-180000" algn="l" defTabSz="914400" rtl="0" eaLnBrk="1" latinLnBrk="0" hangingPunct="1">
                <a:lnSpc>
                  <a:spcPct val="100000"/>
                </a:lnSpc>
                <a:spcBef>
                  <a:spcPts val="1200"/>
                </a:spcBef>
                <a:buClr>
                  <a:schemeClr val="bg2"/>
                </a:buClr>
                <a:buFont typeface="Tahoma" panose="020B0604030504040204" pitchFamily="34" charset="0"/>
                <a:buChar char="⁄"/>
                <a:defRPr sz="1200" kern="1200" cap="none" baseline="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4pPr>
              <a:lvl5pPr marL="180000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Clr>
                  <a:schemeClr val="bg2"/>
                </a:buClr>
                <a:buFontTx/>
                <a:buNone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60000" indent="-180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Clr>
                  <a:schemeClr val="tx2"/>
                </a:buClr>
                <a:buFont typeface="Calibri" panose="020F0502020204030204" pitchFamily="34" charset="0"/>
                <a:buChar char="›"/>
                <a:defRPr lang="fr-FR" sz="1000" kern="1200" noProof="0" dirty="0" smtClean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6pPr>
              <a:lvl7pPr marL="358775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Clr>
                  <a:schemeClr val="bg2"/>
                </a:buClr>
                <a:buFontTx/>
                <a:buNone/>
                <a:defRPr lang="fr-FR" sz="1000" kern="120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52425" marR="0" indent="0" algn="l" defTabSz="914400" rtl="0" eaLnBrk="1" fontAlgn="auto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bg2"/>
                </a:buClr>
                <a:buSzTx/>
                <a:buFontTx/>
                <a:buNone/>
                <a:tabLst/>
                <a:defRPr lang="fr-FR" sz="1000" kern="120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0000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lang="fr-FR" sz="1000" kern="1200" noProof="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FR" sz="751"/>
                <a:t>Page &lt;P&gt;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99679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P 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Image 1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t="1" r="-184259" b="-45082"/>
          <a:stretch/>
        </p:blipFill>
        <p:spPr>
          <a:xfrm>
            <a:off x="0" y="-1"/>
            <a:ext cx="9144000" cy="5142310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</p:pic>
      <p:grpSp>
        <p:nvGrpSpPr>
          <p:cNvPr id="9" name="SP Agenda Subsection Highlight" hidden="1"/>
          <p:cNvGrpSpPr>
            <a:grpSpLocks/>
          </p:cNvGrpSpPr>
          <p:nvPr userDrawn="1"/>
        </p:nvGrpSpPr>
        <p:grpSpPr>
          <a:xfrm>
            <a:off x="1973040" y="2507035"/>
            <a:ext cx="6719623" cy="740210"/>
            <a:chOff x="2250683" y="3342713"/>
            <a:chExt cx="7279591" cy="986946"/>
          </a:xfrm>
        </p:grpSpPr>
        <p:sp>
          <p:nvSpPr>
            <p:cNvPr id="15" name="Textbox"/>
            <p:cNvSpPr txBox="1">
              <a:spLocks/>
            </p:cNvSpPr>
            <p:nvPr userDrawn="1"/>
          </p:nvSpPr>
          <p:spPr bwMode="gray">
            <a:xfrm>
              <a:off x="3410274" y="3342713"/>
              <a:ext cx="6120000" cy="986946"/>
            </a:xfrm>
            <a:prstGeom prst="rect">
              <a:avLst/>
            </a:prstGeom>
            <a:noFill/>
          </p:spPr>
          <p:txBody>
            <a:bodyPr vert="horz" lIns="91440" tIns="45720" rIns="0" bIns="45720" rtlCol="0" anchor="t" anchorCtr="0">
              <a:noAutofit/>
            </a:bodyPr>
            <a:lstStyle>
              <a:lvl1pPr algn="r" defTabSz="914400" rtl="0" eaLnBrk="1" latinLnBrk="0" hangingPunct="1">
                <a:lnSpc>
                  <a:spcPct val="100000"/>
                </a:lnSpc>
                <a:spcBef>
                  <a:spcPct val="0"/>
                </a:spcBef>
                <a:buNone/>
                <a:defRPr sz="2400" kern="1200" cap="none" baseline="0">
                  <a:solidFill>
                    <a:schemeClr val="bg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r" defTabSz="685817" rtl="0" eaLnBrk="1" latinLnBrk="0" hangingPunct="1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fr-FR" sz="1800" kern="1200" cap="none" baseline="0">
                  <a:solidFill>
                    <a:schemeClr val="bg2"/>
                  </a:solidFill>
                  <a:latin typeface="+mj-lt"/>
                  <a:ea typeface="+mj-ea"/>
                  <a:cs typeface="+mj-cs"/>
                </a:rPr>
                <a:t>&lt;TEXT&gt;</a:t>
              </a:r>
            </a:p>
          </p:txBody>
        </p:sp>
        <p:sp>
          <p:nvSpPr>
            <p:cNvPr id="16" name="Textbox"/>
            <p:cNvSpPr txBox="1">
              <a:spLocks/>
            </p:cNvSpPr>
            <p:nvPr userDrawn="1"/>
          </p:nvSpPr>
          <p:spPr>
            <a:xfrm>
              <a:off x="2250683" y="3342713"/>
              <a:ext cx="1080000" cy="986400"/>
            </a:xfrm>
            <a:prstGeom prst="rect">
              <a:avLst/>
            </a:prstGeom>
            <a:noFill/>
          </p:spPr>
          <p:txBody>
            <a:bodyPr vert="horz" lIns="0" tIns="108000" rIns="0" bIns="108000" rtlCol="0" anchor="t">
              <a:noAutofit/>
            </a:bodyPr>
            <a:lstStyle>
              <a:lvl1pPr indent="-252000">
                <a:lnSpc>
                  <a:spcPct val="100000"/>
                </a:lnSpc>
                <a:spcBef>
                  <a:spcPts val="400"/>
                </a:spcBef>
                <a:buClr>
                  <a:schemeClr val="bg2"/>
                </a:buClr>
                <a:buFont typeface="Tempus Sans ITC" panose="04020404030D07020202" pitchFamily="82" charset="0"/>
                <a:buChar char="/"/>
                <a:tabLst/>
                <a:defRPr sz="2400" b="1" i="0" cap="none" baseline="0">
                  <a:solidFill>
                    <a:schemeClr val="bg2"/>
                  </a:solidFill>
                  <a:latin typeface="+mj-lt"/>
                </a:defRPr>
              </a:lvl1pPr>
              <a:lvl2pPr marL="0" indent="-252000" algn="just">
                <a:lnSpc>
                  <a:spcPct val="100000"/>
                </a:lnSpc>
                <a:spcBef>
                  <a:spcPts val="400"/>
                </a:spcBef>
                <a:buClr>
                  <a:schemeClr val="accent1"/>
                </a:buClr>
                <a:buFont typeface="Tahoma" panose="020B0604030504040204" pitchFamily="34" charset="0"/>
                <a:buChar char="⁄"/>
                <a:defRPr sz="2000" b="1" i="0" baseline="0">
                  <a:solidFill>
                    <a:schemeClr val="bg2"/>
                  </a:solidFill>
                </a:defRPr>
              </a:lvl2pPr>
              <a:lvl3pPr marL="0" indent="-252000" algn="just">
                <a:lnSpc>
                  <a:spcPct val="100000"/>
                </a:lnSpc>
                <a:spcBef>
                  <a:spcPts val="400"/>
                </a:spcBef>
                <a:buClr>
                  <a:schemeClr val="accent1"/>
                </a:buClr>
                <a:buFont typeface="Tahoma" panose="020B0604030504040204" pitchFamily="34" charset="0"/>
                <a:buChar char="⁄"/>
                <a:defRPr sz="2000" b="1" i="0" baseline="0">
                  <a:solidFill>
                    <a:schemeClr val="bg2"/>
                  </a:solidFill>
                </a:defRPr>
              </a:lvl3pPr>
              <a:lvl4pPr marL="0" indent="-252000" algn="just">
                <a:lnSpc>
                  <a:spcPct val="100000"/>
                </a:lnSpc>
                <a:spcBef>
                  <a:spcPts val="400"/>
                </a:spcBef>
                <a:buClr>
                  <a:schemeClr val="accent1"/>
                </a:buClr>
                <a:buFont typeface="Tahoma" panose="020B0604030504040204" pitchFamily="34" charset="0"/>
                <a:buChar char="⁄"/>
                <a:defRPr sz="2000" b="1" i="0" cap="none" baseline="0">
                  <a:solidFill>
                    <a:schemeClr val="bg2"/>
                  </a:solidFill>
                </a:defRPr>
              </a:lvl4pPr>
              <a:lvl5pPr marL="0" marR="0" indent="-252000" algn="just" fontAlgn="auto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Tahoma" panose="020B0604030504040204" pitchFamily="34" charset="0"/>
                <a:buChar char="⁄"/>
                <a:tabLst/>
                <a:defRPr lang="fr-FR" sz="2000" b="1" i="0" baseline="0">
                  <a:solidFill>
                    <a:schemeClr val="bg2"/>
                  </a:solidFill>
                </a:defRPr>
              </a:lvl5pPr>
              <a:lvl6pPr marL="0" indent="-252000" algn="just">
                <a:lnSpc>
                  <a:spcPct val="100000"/>
                </a:lnSpc>
                <a:spcBef>
                  <a:spcPts val="400"/>
                </a:spcBef>
                <a:buClr>
                  <a:schemeClr val="accent1"/>
                </a:buClr>
                <a:buFont typeface="Tahoma" panose="020B0604030504040204" pitchFamily="34" charset="0"/>
                <a:buChar char="⁄"/>
                <a:defRPr lang="fr-FR" sz="2000" b="1" i="0" baseline="0" noProof="0">
                  <a:solidFill>
                    <a:schemeClr val="bg2"/>
                  </a:solidFill>
                </a:defRPr>
              </a:lvl6pPr>
              <a:lvl7pPr marL="0" indent="-252000" algn="just">
                <a:lnSpc>
                  <a:spcPct val="100000"/>
                </a:lnSpc>
                <a:spcBef>
                  <a:spcPts val="400"/>
                </a:spcBef>
                <a:buClr>
                  <a:schemeClr val="accent1"/>
                </a:buClr>
                <a:buFont typeface="Tahoma" panose="020B0604030504040204" pitchFamily="34" charset="0"/>
                <a:buChar char="⁄"/>
                <a:defRPr lang="fr-FR" sz="2000" b="1" i="0" baseline="0" noProof="0">
                  <a:solidFill>
                    <a:schemeClr val="bg2"/>
                  </a:solidFill>
                </a:defRPr>
              </a:lvl7pPr>
              <a:lvl8pPr marL="0" marR="0" indent="-252000" algn="just" fontAlgn="auto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Tahoma" panose="020B0604030504040204" pitchFamily="34" charset="0"/>
                <a:buChar char="⁄"/>
                <a:tabLst/>
                <a:defRPr lang="fr-FR" sz="2000" b="1" i="0" baseline="0" noProof="0">
                  <a:solidFill>
                    <a:schemeClr val="bg2"/>
                  </a:solidFill>
                </a:defRPr>
              </a:lvl8pPr>
              <a:lvl9pPr marL="0" indent="-252000" algn="just">
                <a:lnSpc>
                  <a:spcPct val="100000"/>
                </a:lnSpc>
                <a:spcBef>
                  <a:spcPts val="400"/>
                </a:spcBef>
                <a:buClr>
                  <a:schemeClr val="accent1"/>
                </a:buClr>
                <a:buFont typeface="Tahoma" panose="020B0604030504040204" pitchFamily="34" charset="0"/>
                <a:buChar char="⁄"/>
                <a:defRPr lang="fr-FR" sz="2000" b="1" i="0" baseline="0" noProof="0">
                  <a:solidFill>
                    <a:schemeClr val="bg2"/>
                  </a:solidFill>
                </a:defRPr>
              </a:lvl9pPr>
            </a:lstStyle>
            <a:p>
              <a:pPr lvl="0"/>
              <a:r>
                <a:rPr lang="fr-FR" sz="1800"/>
                <a:t>&lt;N&gt;</a:t>
              </a:r>
            </a:p>
          </p:txBody>
        </p:sp>
      </p:grpSp>
      <p:grpSp>
        <p:nvGrpSpPr>
          <p:cNvPr id="17" name="SP Agenda Section Highlight" hidden="1"/>
          <p:cNvGrpSpPr>
            <a:grpSpLocks/>
          </p:cNvGrpSpPr>
          <p:nvPr userDrawn="1"/>
        </p:nvGrpSpPr>
        <p:grpSpPr>
          <a:xfrm>
            <a:off x="1973040" y="2507035"/>
            <a:ext cx="6719623" cy="740210"/>
            <a:chOff x="2250683" y="3342713"/>
            <a:chExt cx="7279591" cy="986946"/>
          </a:xfrm>
        </p:grpSpPr>
        <p:sp>
          <p:nvSpPr>
            <p:cNvPr id="18" name="Textbox"/>
            <p:cNvSpPr txBox="1">
              <a:spLocks/>
            </p:cNvSpPr>
            <p:nvPr userDrawn="1"/>
          </p:nvSpPr>
          <p:spPr bwMode="gray">
            <a:xfrm>
              <a:off x="3410274" y="3342713"/>
              <a:ext cx="6120000" cy="986946"/>
            </a:xfrm>
            <a:prstGeom prst="rect">
              <a:avLst/>
            </a:prstGeom>
            <a:noFill/>
          </p:spPr>
          <p:txBody>
            <a:bodyPr vert="horz" lIns="91440" tIns="45720" rIns="0" bIns="45720" rtlCol="0" anchor="t" anchorCtr="0">
              <a:noAutofit/>
            </a:bodyPr>
            <a:lstStyle>
              <a:lvl1pPr algn="r" defTabSz="914400" rtl="0" eaLnBrk="1" latinLnBrk="0" hangingPunct="1">
                <a:lnSpc>
                  <a:spcPct val="100000"/>
                </a:lnSpc>
                <a:spcBef>
                  <a:spcPct val="0"/>
                </a:spcBef>
                <a:buNone/>
                <a:defRPr sz="2400" kern="1200" cap="none" baseline="0">
                  <a:solidFill>
                    <a:schemeClr val="bg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r" defTabSz="685817" rtl="0" eaLnBrk="1" latinLnBrk="0" hangingPunct="1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fr-FR" sz="1800" kern="1200" cap="none" baseline="0">
                  <a:solidFill>
                    <a:schemeClr val="bg2"/>
                  </a:solidFill>
                  <a:latin typeface="+mj-lt"/>
                  <a:ea typeface="+mj-ea"/>
                  <a:cs typeface="+mj-cs"/>
                </a:rPr>
                <a:t>&lt;TEXT&gt;</a:t>
              </a:r>
            </a:p>
          </p:txBody>
        </p:sp>
        <p:sp>
          <p:nvSpPr>
            <p:cNvPr id="19" name="Textbox"/>
            <p:cNvSpPr txBox="1">
              <a:spLocks/>
            </p:cNvSpPr>
            <p:nvPr userDrawn="1"/>
          </p:nvSpPr>
          <p:spPr>
            <a:xfrm>
              <a:off x="2250683" y="3342713"/>
              <a:ext cx="1080000" cy="986400"/>
            </a:xfrm>
            <a:prstGeom prst="rect">
              <a:avLst/>
            </a:prstGeom>
            <a:noFill/>
          </p:spPr>
          <p:txBody>
            <a:bodyPr vert="horz" lIns="0" tIns="108000" rIns="0" bIns="108000" rtlCol="0" anchor="t">
              <a:noAutofit/>
            </a:bodyPr>
            <a:lstStyle>
              <a:lvl1pPr indent="-252000">
                <a:lnSpc>
                  <a:spcPct val="100000"/>
                </a:lnSpc>
                <a:spcBef>
                  <a:spcPts val="400"/>
                </a:spcBef>
                <a:buClr>
                  <a:schemeClr val="bg2"/>
                </a:buClr>
                <a:buFont typeface="Tempus Sans ITC" panose="04020404030D07020202" pitchFamily="82" charset="0"/>
                <a:buChar char="/"/>
                <a:tabLst/>
                <a:defRPr sz="2400" b="1" i="0" cap="none" baseline="0">
                  <a:solidFill>
                    <a:schemeClr val="bg2"/>
                  </a:solidFill>
                  <a:latin typeface="+mj-lt"/>
                </a:defRPr>
              </a:lvl1pPr>
              <a:lvl2pPr marL="0" indent="-252000" algn="just">
                <a:lnSpc>
                  <a:spcPct val="100000"/>
                </a:lnSpc>
                <a:spcBef>
                  <a:spcPts val="400"/>
                </a:spcBef>
                <a:buClr>
                  <a:schemeClr val="accent1"/>
                </a:buClr>
                <a:buFont typeface="Tahoma" panose="020B0604030504040204" pitchFamily="34" charset="0"/>
                <a:buChar char="⁄"/>
                <a:defRPr sz="2000" b="1" i="0" baseline="0">
                  <a:solidFill>
                    <a:schemeClr val="bg2"/>
                  </a:solidFill>
                </a:defRPr>
              </a:lvl2pPr>
              <a:lvl3pPr marL="0" indent="-252000" algn="just">
                <a:lnSpc>
                  <a:spcPct val="100000"/>
                </a:lnSpc>
                <a:spcBef>
                  <a:spcPts val="400"/>
                </a:spcBef>
                <a:buClr>
                  <a:schemeClr val="accent1"/>
                </a:buClr>
                <a:buFont typeface="Tahoma" panose="020B0604030504040204" pitchFamily="34" charset="0"/>
                <a:buChar char="⁄"/>
                <a:defRPr sz="2000" b="1" i="0" baseline="0">
                  <a:solidFill>
                    <a:schemeClr val="bg2"/>
                  </a:solidFill>
                </a:defRPr>
              </a:lvl3pPr>
              <a:lvl4pPr marL="0" indent="-252000" algn="just">
                <a:lnSpc>
                  <a:spcPct val="100000"/>
                </a:lnSpc>
                <a:spcBef>
                  <a:spcPts val="400"/>
                </a:spcBef>
                <a:buClr>
                  <a:schemeClr val="accent1"/>
                </a:buClr>
                <a:buFont typeface="Tahoma" panose="020B0604030504040204" pitchFamily="34" charset="0"/>
                <a:buChar char="⁄"/>
                <a:defRPr sz="2000" b="1" i="0" cap="none" baseline="0">
                  <a:solidFill>
                    <a:schemeClr val="bg2"/>
                  </a:solidFill>
                </a:defRPr>
              </a:lvl4pPr>
              <a:lvl5pPr marL="0" marR="0" indent="-252000" algn="just" fontAlgn="auto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Tahoma" panose="020B0604030504040204" pitchFamily="34" charset="0"/>
                <a:buChar char="⁄"/>
                <a:tabLst/>
                <a:defRPr lang="fr-FR" sz="2000" b="1" i="0" baseline="0">
                  <a:solidFill>
                    <a:schemeClr val="bg2"/>
                  </a:solidFill>
                </a:defRPr>
              </a:lvl5pPr>
              <a:lvl6pPr marL="0" indent="-252000" algn="just">
                <a:lnSpc>
                  <a:spcPct val="100000"/>
                </a:lnSpc>
                <a:spcBef>
                  <a:spcPts val="400"/>
                </a:spcBef>
                <a:buClr>
                  <a:schemeClr val="accent1"/>
                </a:buClr>
                <a:buFont typeface="Tahoma" panose="020B0604030504040204" pitchFamily="34" charset="0"/>
                <a:buChar char="⁄"/>
                <a:defRPr lang="fr-FR" sz="2000" b="1" i="0" baseline="0" noProof="0">
                  <a:solidFill>
                    <a:schemeClr val="bg2"/>
                  </a:solidFill>
                </a:defRPr>
              </a:lvl6pPr>
              <a:lvl7pPr marL="0" indent="-252000" algn="just">
                <a:lnSpc>
                  <a:spcPct val="100000"/>
                </a:lnSpc>
                <a:spcBef>
                  <a:spcPts val="400"/>
                </a:spcBef>
                <a:buClr>
                  <a:schemeClr val="accent1"/>
                </a:buClr>
                <a:buFont typeface="Tahoma" panose="020B0604030504040204" pitchFamily="34" charset="0"/>
                <a:buChar char="⁄"/>
                <a:defRPr lang="fr-FR" sz="2000" b="1" i="0" baseline="0" noProof="0">
                  <a:solidFill>
                    <a:schemeClr val="bg2"/>
                  </a:solidFill>
                </a:defRPr>
              </a:lvl7pPr>
              <a:lvl8pPr marL="0" marR="0" indent="-252000" algn="just" fontAlgn="auto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Tahoma" panose="020B0604030504040204" pitchFamily="34" charset="0"/>
                <a:buChar char="⁄"/>
                <a:tabLst/>
                <a:defRPr lang="fr-FR" sz="2000" b="1" i="0" baseline="0" noProof="0">
                  <a:solidFill>
                    <a:schemeClr val="bg2"/>
                  </a:solidFill>
                </a:defRPr>
              </a:lvl8pPr>
              <a:lvl9pPr marL="0" indent="-252000" algn="just">
                <a:lnSpc>
                  <a:spcPct val="100000"/>
                </a:lnSpc>
                <a:spcBef>
                  <a:spcPts val="400"/>
                </a:spcBef>
                <a:buClr>
                  <a:schemeClr val="accent1"/>
                </a:buClr>
                <a:buFont typeface="Tahoma" panose="020B0604030504040204" pitchFamily="34" charset="0"/>
                <a:buChar char="⁄"/>
                <a:defRPr lang="fr-FR" sz="2000" b="1" i="0" baseline="0" noProof="0">
                  <a:solidFill>
                    <a:schemeClr val="bg2"/>
                  </a:solidFill>
                </a:defRPr>
              </a:lvl9pPr>
            </a:lstStyle>
            <a:p>
              <a:pPr lvl="0"/>
              <a:r>
                <a:rPr lang="fr-FR" sz="1800"/>
                <a:t>&lt;N&gt;</a:t>
              </a:r>
            </a:p>
          </p:txBody>
        </p:sp>
      </p:grpSp>
      <p:pic>
        <p:nvPicPr>
          <p:cNvPr id="6" name="Image 1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" y="0"/>
            <a:ext cx="3216804" cy="3544425"/>
          </a:xfrm>
          <a:prstGeom prst="rect">
            <a:avLst/>
          </a:prstGeom>
        </p:spPr>
      </p:pic>
      <p:sp>
        <p:nvSpPr>
          <p:cNvPr id="8" name="Espace réservé pour une image  3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2"/>
            <a:ext cx="4760956" cy="4192731"/>
          </a:xfrm>
          <a:custGeom>
            <a:avLst/>
            <a:gdLst>
              <a:gd name="connsiteX0" fmla="*/ 0 w 6097588"/>
              <a:gd name="connsiteY0" fmla="*/ 0 h 4795838"/>
              <a:gd name="connsiteX1" fmla="*/ 6097588 w 6097588"/>
              <a:gd name="connsiteY1" fmla="*/ 0 h 4795838"/>
              <a:gd name="connsiteX2" fmla="*/ 6097588 w 6097588"/>
              <a:gd name="connsiteY2" fmla="*/ 4795838 h 4795838"/>
              <a:gd name="connsiteX3" fmla="*/ 0 w 6097588"/>
              <a:gd name="connsiteY3" fmla="*/ 4795838 h 4795838"/>
              <a:gd name="connsiteX4" fmla="*/ 0 w 6097588"/>
              <a:gd name="connsiteY4" fmla="*/ 0 h 4795838"/>
              <a:gd name="connsiteX0" fmla="*/ 0 w 6097588"/>
              <a:gd name="connsiteY0" fmla="*/ 0 h 6635927"/>
              <a:gd name="connsiteX1" fmla="*/ 6097588 w 6097588"/>
              <a:gd name="connsiteY1" fmla="*/ 0 h 6635927"/>
              <a:gd name="connsiteX2" fmla="*/ 1051455 w 6097588"/>
              <a:gd name="connsiteY2" fmla="*/ 6635927 h 6635927"/>
              <a:gd name="connsiteX3" fmla="*/ 0 w 6097588"/>
              <a:gd name="connsiteY3" fmla="*/ 4795838 h 6635927"/>
              <a:gd name="connsiteX4" fmla="*/ 0 w 6097588"/>
              <a:gd name="connsiteY4" fmla="*/ 0 h 6635927"/>
              <a:gd name="connsiteX0" fmla="*/ 0 w 6097588"/>
              <a:gd name="connsiteY0" fmla="*/ 0 h 6502879"/>
              <a:gd name="connsiteX1" fmla="*/ 6097588 w 6097588"/>
              <a:gd name="connsiteY1" fmla="*/ 0 h 6502879"/>
              <a:gd name="connsiteX2" fmla="*/ 1027264 w 6097588"/>
              <a:gd name="connsiteY2" fmla="*/ 6502879 h 6502879"/>
              <a:gd name="connsiteX3" fmla="*/ 0 w 6097588"/>
              <a:gd name="connsiteY3" fmla="*/ 4795838 h 6502879"/>
              <a:gd name="connsiteX4" fmla="*/ 0 w 6097588"/>
              <a:gd name="connsiteY4" fmla="*/ 0 h 6502879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419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75450"/>
              <a:gd name="connsiteX1" fmla="*/ 6097588 w 6097588"/>
              <a:gd name="connsiteY1" fmla="*/ 0 h 6575450"/>
              <a:gd name="connsiteX2" fmla="*/ 1078065 w 6097588"/>
              <a:gd name="connsiteY2" fmla="*/ 6575450 h 6575450"/>
              <a:gd name="connsiteX3" fmla="*/ 0 w 6097588"/>
              <a:gd name="connsiteY3" fmla="*/ 4795838 h 6575450"/>
              <a:gd name="connsiteX4" fmla="*/ 0 w 6097588"/>
              <a:gd name="connsiteY4" fmla="*/ 0 h 6575450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661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29489"/>
              <a:gd name="connsiteX1" fmla="*/ 6097588 w 6097588"/>
              <a:gd name="connsiteY1" fmla="*/ 0 h 6529489"/>
              <a:gd name="connsiteX2" fmla="*/ 1116770 w 6097588"/>
              <a:gd name="connsiteY2" fmla="*/ 6529489 h 6529489"/>
              <a:gd name="connsiteX3" fmla="*/ 0 w 6097588"/>
              <a:gd name="connsiteY3" fmla="*/ 4795838 h 6529489"/>
              <a:gd name="connsiteX4" fmla="*/ 0 w 6097588"/>
              <a:gd name="connsiteY4" fmla="*/ 0 h 6529489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577675"/>
              <a:gd name="connsiteX1" fmla="*/ 6097588 w 6097588"/>
              <a:gd name="connsiteY1" fmla="*/ 0 h 6577675"/>
              <a:gd name="connsiteX2" fmla="*/ 1062740 w 6097588"/>
              <a:gd name="connsiteY2" fmla="*/ 6577675 h 6577675"/>
              <a:gd name="connsiteX3" fmla="*/ 0 w 6097588"/>
              <a:gd name="connsiteY3" fmla="*/ 4795838 h 6577675"/>
              <a:gd name="connsiteX4" fmla="*/ 0 w 6097588"/>
              <a:gd name="connsiteY4" fmla="*/ 0 h 6577675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108739"/>
              <a:gd name="connsiteY0" fmla="*/ 0 h 6621613"/>
              <a:gd name="connsiteX1" fmla="*/ 6108739 w 6108739"/>
              <a:gd name="connsiteY1" fmla="*/ 0 h 6621613"/>
              <a:gd name="connsiteX2" fmla="*/ 1050649 w 6108739"/>
              <a:gd name="connsiteY2" fmla="*/ 6621613 h 6621613"/>
              <a:gd name="connsiteX3" fmla="*/ 0 w 6108739"/>
              <a:gd name="connsiteY3" fmla="*/ 4795838 h 6621613"/>
              <a:gd name="connsiteX4" fmla="*/ 0 w 6108739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9214" h="6621613">
                <a:moveTo>
                  <a:pt x="0" y="0"/>
                </a:moveTo>
                <a:lnTo>
                  <a:pt x="6099214" y="0"/>
                </a:lnTo>
                <a:cubicBezTo>
                  <a:pt x="3490483" y="2165821"/>
                  <a:pt x="1902596" y="4985807"/>
                  <a:pt x="1050649" y="6621613"/>
                </a:cubicBezTo>
                <a:lnTo>
                  <a:pt x="0" y="4795838"/>
                </a:lnTo>
                <a:lnTo>
                  <a:pt x="0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l">
              <a:buNone/>
              <a:defRPr sz="1351" b="0" i="1" baseline="0">
                <a:solidFill>
                  <a:schemeClr val="accent5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r-FR" noProof="0"/>
              <a:t>Cliquer ici	&gt;&gt;</a:t>
            </a:r>
            <a:br>
              <a:rPr lang="fr-FR" noProof="0"/>
            </a:br>
            <a:r>
              <a:rPr lang="fr-FR" noProof="0"/>
              <a:t>pour insérer votre photo</a:t>
            </a:r>
          </a:p>
        </p:txBody>
      </p:sp>
      <p:grpSp>
        <p:nvGrpSpPr>
          <p:cNvPr id="20" name="SP Agenda Subsection" hidden="1"/>
          <p:cNvGrpSpPr>
            <a:grpSpLocks/>
          </p:cNvGrpSpPr>
          <p:nvPr userDrawn="1"/>
        </p:nvGrpSpPr>
        <p:grpSpPr>
          <a:xfrm>
            <a:off x="2339215" y="3246835"/>
            <a:ext cx="6353447" cy="0"/>
            <a:chOff x="2647374" y="3342713"/>
            <a:chExt cx="6882900" cy="500894"/>
          </a:xfrm>
        </p:grpSpPr>
        <p:sp>
          <p:nvSpPr>
            <p:cNvPr id="21" name="Textbox"/>
            <p:cNvSpPr txBox="1">
              <a:spLocks/>
            </p:cNvSpPr>
            <p:nvPr userDrawn="1"/>
          </p:nvSpPr>
          <p:spPr bwMode="gray">
            <a:xfrm>
              <a:off x="9480580" y="3342713"/>
              <a:ext cx="49694" cy="15389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t" anchorCtr="0">
              <a:noAutofit/>
            </a:bodyPr>
            <a:lstStyle>
              <a:lvl1pPr algn="r" defTabSz="914400" rtl="0" eaLnBrk="1" latinLnBrk="0" hangingPunct="1">
                <a:lnSpc>
                  <a:spcPct val="100000"/>
                </a:lnSpc>
                <a:spcBef>
                  <a:spcPct val="0"/>
                </a:spcBef>
                <a:buNone/>
                <a:defRPr sz="2400" kern="1200" cap="none" baseline="0">
                  <a:solidFill>
                    <a:schemeClr val="bg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r" defTabSz="685817" rtl="0" eaLnBrk="1" latinLnBrk="0" hangingPunct="1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fr-FR" sz="100" kern="1200" cap="none" baseline="0">
                  <a:noFill/>
                  <a:latin typeface="+mj-lt"/>
                  <a:ea typeface="+mj-ea"/>
                  <a:cs typeface="+mj-cs"/>
                </a:rPr>
                <a:t>&lt;TEXT&gt;</a:t>
              </a:r>
            </a:p>
          </p:txBody>
        </p:sp>
        <p:sp>
          <p:nvSpPr>
            <p:cNvPr id="22" name="Textbox"/>
            <p:cNvSpPr txBox="1">
              <a:spLocks/>
            </p:cNvSpPr>
            <p:nvPr userDrawn="1"/>
          </p:nvSpPr>
          <p:spPr>
            <a:xfrm>
              <a:off x="2647374" y="3828218"/>
              <a:ext cx="286617" cy="15389"/>
            </a:xfrm>
            <a:prstGeom prst="rect">
              <a:avLst/>
            </a:prstGeom>
            <a:noFill/>
          </p:spPr>
          <p:txBody>
            <a:bodyPr wrap="none" lIns="0" tIns="0" rIns="0" bIns="0" anchor="ctr">
              <a:noAutofit/>
            </a:bodyPr>
            <a:lstStyle>
              <a:lvl1pPr marL="0" indent="-252000" algn="just" defTabSz="914400" rtl="0" eaLnBrk="1" latinLnBrk="0" hangingPunct="1">
                <a:lnSpc>
                  <a:spcPct val="100000"/>
                </a:lnSpc>
                <a:spcBef>
                  <a:spcPts val="400"/>
                </a:spcBef>
                <a:buClr>
                  <a:schemeClr val="bg1"/>
                </a:buClr>
                <a:buFont typeface="Tahoma" panose="020B0604030504040204" pitchFamily="34" charset="0"/>
                <a:buChar char="⁄"/>
                <a:defRPr sz="2400" b="1" i="0" kern="1200" cap="all" baseline="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1pPr>
              <a:lvl2pPr marL="0" indent="-252000" algn="just" defTabSz="914400" rtl="0" eaLnBrk="1" latinLnBrk="0" hangingPunct="1">
                <a:lnSpc>
                  <a:spcPct val="100000"/>
                </a:lnSpc>
                <a:spcBef>
                  <a:spcPts val="400"/>
                </a:spcBef>
                <a:buClr>
                  <a:schemeClr val="accent1"/>
                </a:buClr>
                <a:buFont typeface="Tahoma" panose="020B0604030504040204" pitchFamily="34" charset="0"/>
                <a:buChar char="⁄"/>
                <a:defRPr sz="2000" b="1" i="0" kern="120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2pPr>
              <a:lvl3pPr marL="0" indent="-252000" algn="just" defTabSz="914400" rtl="0" eaLnBrk="1" latinLnBrk="0" hangingPunct="1">
                <a:lnSpc>
                  <a:spcPct val="100000"/>
                </a:lnSpc>
                <a:spcBef>
                  <a:spcPts val="400"/>
                </a:spcBef>
                <a:buClr>
                  <a:schemeClr val="accent1"/>
                </a:buClr>
                <a:buFont typeface="Tahoma" panose="020B0604030504040204" pitchFamily="34" charset="0"/>
                <a:buChar char="⁄"/>
                <a:defRPr sz="2000" b="1" i="0" kern="120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3pPr>
              <a:lvl4pPr marL="0" indent="-252000" algn="just" defTabSz="914400" rtl="0" eaLnBrk="1" latinLnBrk="0" hangingPunct="1">
                <a:lnSpc>
                  <a:spcPct val="100000"/>
                </a:lnSpc>
                <a:spcBef>
                  <a:spcPts val="400"/>
                </a:spcBef>
                <a:buClr>
                  <a:schemeClr val="accent1"/>
                </a:buClr>
                <a:buFont typeface="Tahoma" panose="020B0604030504040204" pitchFamily="34" charset="0"/>
                <a:buChar char="⁄"/>
                <a:defRPr sz="2000" b="1" i="0" kern="1200" cap="none" baseline="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4pPr>
              <a:lvl5pPr marL="0" indent="-252000" algn="just" defTabSz="914400" rtl="0" eaLnBrk="1" latinLnBrk="0" hangingPunct="1">
                <a:lnSpc>
                  <a:spcPct val="100000"/>
                </a:lnSpc>
                <a:spcBef>
                  <a:spcPts val="400"/>
                </a:spcBef>
                <a:buClr>
                  <a:schemeClr val="accent1"/>
                </a:buClr>
                <a:buFont typeface="Tahoma" panose="020B0604030504040204" pitchFamily="34" charset="0"/>
                <a:buChar char="⁄"/>
                <a:defRPr sz="2000" b="1" i="0" kern="120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5pPr>
              <a:lvl6pPr marL="0" indent="-252000" algn="just" defTabSz="914400" rtl="0" eaLnBrk="1" latinLnBrk="0" hangingPunct="1">
                <a:lnSpc>
                  <a:spcPct val="100000"/>
                </a:lnSpc>
                <a:spcBef>
                  <a:spcPts val="400"/>
                </a:spcBef>
                <a:buClr>
                  <a:schemeClr val="accent1"/>
                </a:buClr>
                <a:buFont typeface="Tahoma" panose="020B0604030504040204" pitchFamily="34" charset="0"/>
                <a:buChar char="⁄"/>
                <a:defRPr lang="fr-FR" sz="2000" b="1" i="0" kern="1200" noProof="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6pPr>
              <a:lvl7pPr marL="0" indent="-252000" algn="just" defTabSz="914400" rtl="0" eaLnBrk="1" latinLnBrk="0" hangingPunct="1">
                <a:lnSpc>
                  <a:spcPct val="100000"/>
                </a:lnSpc>
                <a:spcBef>
                  <a:spcPts val="400"/>
                </a:spcBef>
                <a:buClr>
                  <a:schemeClr val="accent1"/>
                </a:buClr>
                <a:buFont typeface="Tahoma" panose="020B0604030504040204" pitchFamily="34" charset="0"/>
                <a:buChar char="⁄"/>
                <a:defRPr lang="fr-FR" sz="2000" b="1" i="0" kern="1200" baseline="0" noProof="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7pPr>
              <a:lvl8pPr marL="0" marR="0" indent="-252000" algn="just" defTabSz="914400" rtl="0" eaLnBrk="1" fontAlgn="auto" latinLnBrk="0" hangingPunct="1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Tahoma" panose="020B0604030504040204" pitchFamily="34" charset="0"/>
                <a:buChar char="⁄"/>
                <a:tabLst/>
                <a:defRPr lang="fr-FR" sz="2000" b="1" i="0" kern="1200" baseline="0" noProof="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8pPr>
              <a:lvl9pPr marL="0" indent="-252000" algn="just" defTabSz="914400" rtl="0" eaLnBrk="1" latinLnBrk="0" hangingPunct="1">
                <a:lnSpc>
                  <a:spcPct val="100000"/>
                </a:lnSpc>
                <a:spcBef>
                  <a:spcPts val="400"/>
                </a:spcBef>
                <a:buClr>
                  <a:schemeClr val="accent1"/>
                </a:buClr>
                <a:buFont typeface="Tahoma" panose="020B0604030504040204" pitchFamily="34" charset="0"/>
                <a:buChar char="⁄"/>
                <a:defRPr lang="fr-FR" sz="2000" b="1" i="0" kern="1200" baseline="0" noProof="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FR" sz="100" b="1" i="0" kern="1200" cap="none" baseline="0">
                  <a:noFill/>
                  <a:latin typeface="+mj-lt"/>
                  <a:ea typeface="+mn-ea"/>
                  <a:cs typeface="+mn-cs"/>
                </a:rPr>
                <a:t>&lt;N</a:t>
              </a:r>
              <a:r>
                <a:rPr lang="fr-FR" sz="100">
                  <a:noFill/>
                </a:rPr>
                <a:t>&gt;</a:t>
              </a:r>
            </a:p>
          </p:txBody>
        </p:sp>
      </p:grpSp>
      <p:grpSp>
        <p:nvGrpSpPr>
          <p:cNvPr id="23" name="SP Agenda Section" hidden="1"/>
          <p:cNvGrpSpPr>
            <a:grpSpLocks/>
          </p:cNvGrpSpPr>
          <p:nvPr userDrawn="1"/>
        </p:nvGrpSpPr>
        <p:grpSpPr>
          <a:xfrm>
            <a:off x="2339215" y="3246835"/>
            <a:ext cx="6353447" cy="0"/>
            <a:chOff x="2647374" y="3342713"/>
            <a:chExt cx="6882900" cy="500894"/>
          </a:xfrm>
        </p:grpSpPr>
        <p:sp>
          <p:nvSpPr>
            <p:cNvPr id="24" name="Textbox"/>
            <p:cNvSpPr txBox="1">
              <a:spLocks/>
            </p:cNvSpPr>
            <p:nvPr userDrawn="1"/>
          </p:nvSpPr>
          <p:spPr bwMode="gray">
            <a:xfrm>
              <a:off x="9480580" y="3342713"/>
              <a:ext cx="49694" cy="15389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t" anchorCtr="0">
              <a:noAutofit/>
            </a:bodyPr>
            <a:lstStyle>
              <a:lvl1pPr algn="r" defTabSz="914400" rtl="0" eaLnBrk="1" latinLnBrk="0" hangingPunct="1">
                <a:lnSpc>
                  <a:spcPct val="100000"/>
                </a:lnSpc>
                <a:spcBef>
                  <a:spcPct val="0"/>
                </a:spcBef>
                <a:buNone/>
                <a:defRPr sz="2400" kern="1200" cap="none" baseline="0">
                  <a:solidFill>
                    <a:schemeClr val="bg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r" defTabSz="685817" rtl="0" eaLnBrk="1" latinLnBrk="0" hangingPunct="1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fr-FR" sz="100" kern="1200" cap="none" baseline="0">
                  <a:noFill/>
                  <a:latin typeface="+mj-lt"/>
                  <a:ea typeface="+mj-ea"/>
                  <a:cs typeface="+mj-cs"/>
                </a:rPr>
                <a:t>&lt;TEXT&gt;</a:t>
              </a:r>
            </a:p>
          </p:txBody>
        </p:sp>
        <p:sp>
          <p:nvSpPr>
            <p:cNvPr id="25" name="Textbox"/>
            <p:cNvSpPr txBox="1">
              <a:spLocks/>
            </p:cNvSpPr>
            <p:nvPr userDrawn="1"/>
          </p:nvSpPr>
          <p:spPr>
            <a:xfrm>
              <a:off x="2647374" y="3828218"/>
              <a:ext cx="286617" cy="15389"/>
            </a:xfrm>
            <a:prstGeom prst="rect">
              <a:avLst/>
            </a:prstGeom>
            <a:noFill/>
          </p:spPr>
          <p:txBody>
            <a:bodyPr wrap="none" lIns="0" tIns="0" rIns="0" bIns="0" anchor="ctr">
              <a:noAutofit/>
            </a:bodyPr>
            <a:lstStyle>
              <a:lvl1pPr marL="0" indent="-252000" algn="just" defTabSz="914400" rtl="0" eaLnBrk="1" latinLnBrk="0" hangingPunct="1">
                <a:lnSpc>
                  <a:spcPct val="100000"/>
                </a:lnSpc>
                <a:spcBef>
                  <a:spcPts val="400"/>
                </a:spcBef>
                <a:buClr>
                  <a:schemeClr val="bg1"/>
                </a:buClr>
                <a:buFont typeface="Tahoma" panose="020B0604030504040204" pitchFamily="34" charset="0"/>
                <a:buChar char="⁄"/>
                <a:defRPr sz="2400" b="1" i="0" kern="1200" cap="all" baseline="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1pPr>
              <a:lvl2pPr marL="0" indent="-252000" algn="just" defTabSz="914400" rtl="0" eaLnBrk="1" latinLnBrk="0" hangingPunct="1">
                <a:lnSpc>
                  <a:spcPct val="100000"/>
                </a:lnSpc>
                <a:spcBef>
                  <a:spcPts val="400"/>
                </a:spcBef>
                <a:buClr>
                  <a:schemeClr val="accent1"/>
                </a:buClr>
                <a:buFont typeface="Tahoma" panose="020B0604030504040204" pitchFamily="34" charset="0"/>
                <a:buChar char="⁄"/>
                <a:defRPr sz="2000" b="1" i="0" kern="120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2pPr>
              <a:lvl3pPr marL="0" indent="-252000" algn="just" defTabSz="914400" rtl="0" eaLnBrk="1" latinLnBrk="0" hangingPunct="1">
                <a:lnSpc>
                  <a:spcPct val="100000"/>
                </a:lnSpc>
                <a:spcBef>
                  <a:spcPts val="400"/>
                </a:spcBef>
                <a:buClr>
                  <a:schemeClr val="accent1"/>
                </a:buClr>
                <a:buFont typeface="Tahoma" panose="020B0604030504040204" pitchFamily="34" charset="0"/>
                <a:buChar char="⁄"/>
                <a:defRPr sz="2000" b="1" i="0" kern="120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3pPr>
              <a:lvl4pPr marL="0" indent="-252000" algn="just" defTabSz="914400" rtl="0" eaLnBrk="1" latinLnBrk="0" hangingPunct="1">
                <a:lnSpc>
                  <a:spcPct val="100000"/>
                </a:lnSpc>
                <a:spcBef>
                  <a:spcPts val="400"/>
                </a:spcBef>
                <a:buClr>
                  <a:schemeClr val="accent1"/>
                </a:buClr>
                <a:buFont typeface="Tahoma" panose="020B0604030504040204" pitchFamily="34" charset="0"/>
                <a:buChar char="⁄"/>
                <a:defRPr sz="2000" b="1" i="0" kern="1200" cap="none" baseline="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4pPr>
              <a:lvl5pPr marL="0" indent="-252000" algn="just" defTabSz="914400" rtl="0" eaLnBrk="1" latinLnBrk="0" hangingPunct="1">
                <a:lnSpc>
                  <a:spcPct val="100000"/>
                </a:lnSpc>
                <a:spcBef>
                  <a:spcPts val="400"/>
                </a:spcBef>
                <a:buClr>
                  <a:schemeClr val="accent1"/>
                </a:buClr>
                <a:buFont typeface="Tahoma" panose="020B0604030504040204" pitchFamily="34" charset="0"/>
                <a:buChar char="⁄"/>
                <a:defRPr sz="2000" b="1" i="0" kern="120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5pPr>
              <a:lvl6pPr marL="0" indent="-252000" algn="just" defTabSz="914400" rtl="0" eaLnBrk="1" latinLnBrk="0" hangingPunct="1">
                <a:lnSpc>
                  <a:spcPct val="100000"/>
                </a:lnSpc>
                <a:spcBef>
                  <a:spcPts val="400"/>
                </a:spcBef>
                <a:buClr>
                  <a:schemeClr val="accent1"/>
                </a:buClr>
                <a:buFont typeface="Tahoma" panose="020B0604030504040204" pitchFamily="34" charset="0"/>
                <a:buChar char="⁄"/>
                <a:defRPr lang="fr-FR" sz="2000" b="1" i="0" kern="1200" noProof="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6pPr>
              <a:lvl7pPr marL="0" indent="-252000" algn="just" defTabSz="914400" rtl="0" eaLnBrk="1" latinLnBrk="0" hangingPunct="1">
                <a:lnSpc>
                  <a:spcPct val="100000"/>
                </a:lnSpc>
                <a:spcBef>
                  <a:spcPts val="400"/>
                </a:spcBef>
                <a:buClr>
                  <a:schemeClr val="accent1"/>
                </a:buClr>
                <a:buFont typeface="Tahoma" panose="020B0604030504040204" pitchFamily="34" charset="0"/>
                <a:buChar char="⁄"/>
                <a:defRPr lang="fr-FR" sz="2000" b="1" i="0" kern="1200" baseline="0" noProof="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7pPr>
              <a:lvl8pPr marL="0" marR="0" indent="-252000" algn="just" defTabSz="914400" rtl="0" eaLnBrk="1" fontAlgn="auto" latinLnBrk="0" hangingPunct="1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Tahoma" panose="020B0604030504040204" pitchFamily="34" charset="0"/>
                <a:buChar char="⁄"/>
                <a:tabLst/>
                <a:defRPr lang="fr-FR" sz="2000" b="1" i="0" kern="1200" baseline="0" noProof="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8pPr>
              <a:lvl9pPr marL="0" indent="-252000" algn="just" defTabSz="914400" rtl="0" eaLnBrk="1" latinLnBrk="0" hangingPunct="1">
                <a:lnSpc>
                  <a:spcPct val="100000"/>
                </a:lnSpc>
                <a:spcBef>
                  <a:spcPts val="400"/>
                </a:spcBef>
                <a:buClr>
                  <a:schemeClr val="accent1"/>
                </a:buClr>
                <a:buFont typeface="Tahoma" panose="020B0604030504040204" pitchFamily="34" charset="0"/>
                <a:buChar char="⁄"/>
                <a:defRPr lang="fr-FR" sz="2000" b="1" i="0" kern="1200" baseline="0" noProof="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FR" sz="100" b="1" i="0" kern="1200" cap="none" baseline="0">
                  <a:noFill/>
                  <a:latin typeface="+mj-lt"/>
                  <a:ea typeface="+mn-ea"/>
                  <a:cs typeface="+mn-cs"/>
                </a:rPr>
                <a:t>&lt;N</a:t>
              </a:r>
              <a:r>
                <a:rPr lang="fr-FR" sz="100">
                  <a:noFill/>
                </a:rPr>
                <a:t>&gt;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7133485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ge Contact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Image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84204" b="-45087"/>
          <a:stretch/>
        </p:blipFill>
        <p:spPr>
          <a:xfrm>
            <a:off x="-1" y="-6815"/>
            <a:ext cx="9144001" cy="5143500"/>
          </a:xfrm>
          <a:prstGeom prst="rect">
            <a:avLst/>
          </a:prstGeom>
          <a:solidFill>
            <a:schemeClr val="bg2"/>
          </a:solidFill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67C024D0-0BEA-4088-8CAC-BAFBFFD2140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4683" y="691614"/>
            <a:ext cx="2970000" cy="73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7826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27534"/>
            <a:ext cx="9144000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 descr="Une image contenant personne, intérieur, tenant, alimentation&#10;&#10;Description générée automatiquement">
            <a:extLst>
              <a:ext uri="{FF2B5EF4-FFF2-40B4-BE49-F238E27FC236}">
                <a16:creationId xmlns:a16="http://schemas.microsoft.com/office/drawing/2014/main" id="{DCE54B6C-D7B7-064E-80CC-C434FFA6A49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1889" y="2255"/>
            <a:ext cx="7522111" cy="5141246"/>
          </a:xfrm>
          <a:prstGeom prst="rect">
            <a:avLst/>
          </a:prstGeom>
        </p:spPr>
      </p:pic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A4A0B2A-58BC-1D4D-8883-191DA713D2F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268538" y="915988"/>
            <a:ext cx="2735510" cy="1511300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3200" kern="800" cap="none" baseline="0">
                <a:solidFill>
                  <a:schemeClr val="bg1"/>
                </a:solidFill>
              </a:defRPr>
            </a:lvl1pPr>
            <a:lvl2pPr marL="434250" indent="0">
              <a:lnSpc>
                <a:spcPct val="80000"/>
              </a:lnSpc>
              <a:buNone/>
              <a:defRPr sz="3200">
                <a:solidFill>
                  <a:schemeClr val="bg1"/>
                </a:solidFill>
              </a:defRPr>
            </a:lvl2pPr>
          </a:lstStyle>
          <a:p>
            <a:pPr lvl="0"/>
            <a:r>
              <a:rPr lang="fr-FR"/>
              <a:t>Titre principal de la slide</a:t>
            </a:r>
          </a:p>
          <a:p>
            <a:pPr lvl="1"/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05C05DFA-F720-FF4C-A4AA-91C4E66A31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268538" y="2427288"/>
            <a:ext cx="2951534" cy="1873250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spcBef>
                <a:spcPts val="0"/>
              </a:spcBef>
              <a:defRPr sz="14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/>
              <a:t>Texte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07504" y="4749992"/>
            <a:ext cx="287338" cy="273844"/>
          </a:xfrm>
        </p:spPr>
        <p:txBody>
          <a:bodyPr/>
          <a:lstStyle/>
          <a:p>
            <a:fld id="{646E7B68-C406-4B5C-B79D-A1CDE10CB85D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Rectangle 8"/>
          <p:cNvSpPr/>
          <p:nvPr userDrawn="1"/>
        </p:nvSpPr>
        <p:spPr>
          <a:xfrm>
            <a:off x="0" y="627534"/>
            <a:ext cx="9144000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 descr="Une image contenant personne, intérieur, tenant, alimentation&#10;&#10;Description générée automatiquement">
            <a:extLst>
              <a:ext uri="{FF2B5EF4-FFF2-40B4-BE49-F238E27FC236}">
                <a16:creationId xmlns:a16="http://schemas.microsoft.com/office/drawing/2014/main" id="{DCE54B6C-D7B7-064E-80CC-C434FFA6A49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1889" y="2255"/>
            <a:ext cx="7522111" cy="5141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479807"/>
      </p:ext>
    </p:extLst>
  </p:cSld>
  <p:clrMapOvr>
    <a:masterClrMapping/>
  </p:clrMapOvr>
  <p:transition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kerveillant\Desktop\WAVESTONE #ProdTools\4. Visuels\La city 2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14356" y="3"/>
            <a:ext cx="9158356" cy="5149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 userDrawn="1"/>
        </p:nvSpPr>
        <p:spPr bwMode="black">
          <a:xfrm>
            <a:off x="-957" y="-1"/>
            <a:ext cx="2126273" cy="3921901"/>
          </a:xfrm>
          <a:prstGeom prst="rect">
            <a:avLst/>
          </a:prstGeom>
          <a:noFill/>
        </p:spPr>
        <p:txBody>
          <a:bodyPr wrap="square" rtlCol="0" anchor="t" anchorCtr="1">
            <a:noAutofit/>
          </a:bodyPr>
          <a:lstStyle/>
          <a:p>
            <a:pPr algn="l">
              <a:lnSpc>
                <a:spcPct val="200000"/>
              </a:lnSpc>
            </a:pPr>
            <a:r>
              <a:rPr lang="fr-FR" sz="751" noProof="0">
                <a:solidFill>
                  <a:schemeClr val="bg2"/>
                </a:solidFill>
              </a:rPr>
              <a:t>PARIS</a:t>
            </a:r>
          </a:p>
          <a:p>
            <a:pPr algn="l">
              <a:lnSpc>
                <a:spcPct val="200000"/>
              </a:lnSpc>
            </a:pPr>
            <a:r>
              <a:rPr lang="fr-FR" sz="751" noProof="0">
                <a:solidFill>
                  <a:schemeClr val="bg2"/>
                </a:solidFill>
              </a:rPr>
              <a:t>LONDRES</a:t>
            </a:r>
          </a:p>
          <a:p>
            <a:pPr algn="l">
              <a:lnSpc>
                <a:spcPct val="200000"/>
              </a:lnSpc>
            </a:pPr>
            <a:r>
              <a:rPr lang="fr-FR" sz="751" noProof="0">
                <a:solidFill>
                  <a:schemeClr val="bg2"/>
                </a:solidFill>
              </a:rPr>
              <a:t>NEW YORK</a:t>
            </a:r>
          </a:p>
          <a:p>
            <a:pPr algn="l">
              <a:lnSpc>
                <a:spcPct val="200000"/>
              </a:lnSpc>
            </a:pPr>
            <a:r>
              <a:rPr lang="fr-FR" sz="751" noProof="0">
                <a:solidFill>
                  <a:schemeClr val="bg2"/>
                </a:solidFill>
              </a:rPr>
              <a:t>HONG KONG</a:t>
            </a:r>
          </a:p>
          <a:p>
            <a:pPr algn="l">
              <a:lnSpc>
                <a:spcPct val="200000"/>
              </a:lnSpc>
            </a:pPr>
            <a:r>
              <a:rPr lang="fr-FR" sz="751" noProof="0">
                <a:solidFill>
                  <a:schemeClr val="bg2"/>
                </a:solidFill>
              </a:rPr>
              <a:t>SINGAPOUR *</a:t>
            </a:r>
          </a:p>
          <a:p>
            <a:pPr algn="l">
              <a:lnSpc>
                <a:spcPct val="200000"/>
              </a:lnSpc>
            </a:pPr>
            <a:r>
              <a:rPr lang="fr-FR" sz="751" noProof="0">
                <a:solidFill>
                  <a:schemeClr val="bg2"/>
                </a:solidFill>
              </a:rPr>
              <a:t>DUBAI *</a:t>
            </a:r>
          </a:p>
          <a:p>
            <a:pPr algn="l">
              <a:lnSpc>
                <a:spcPct val="200000"/>
              </a:lnSpc>
            </a:pPr>
            <a:r>
              <a:rPr lang="fr-FR" sz="751" noProof="0">
                <a:solidFill>
                  <a:schemeClr val="bg2"/>
                </a:solidFill>
              </a:rPr>
              <a:t>SAO PAULO *</a:t>
            </a:r>
          </a:p>
          <a:p>
            <a:pPr algn="l">
              <a:lnSpc>
                <a:spcPct val="200000"/>
              </a:lnSpc>
            </a:pPr>
            <a:r>
              <a:rPr lang="fr-FR" sz="751" noProof="0">
                <a:solidFill>
                  <a:schemeClr val="bg2"/>
                </a:solidFill>
              </a:rPr>
              <a:t>LUXEMBOURG</a:t>
            </a:r>
          </a:p>
          <a:p>
            <a:pPr algn="l">
              <a:lnSpc>
                <a:spcPct val="200000"/>
              </a:lnSpc>
            </a:pPr>
            <a:r>
              <a:rPr lang="fr-FR" sz="751" noProof="0">
                <a:solidFill>
                  <a:schemeClr val="bg2"/>
                </a:solidFill>
              </a:rPr>
              <a:t>MADRID *</a:t>
            </a:r>
          </a:p>
          <a:p>
            <a:pPr algn="l">
              <a:lnSpc>
                <a:spcPct val="200000"/>
              </a:lnSpc>
            </a:pPr>
            <a:r>
              <a:rPr lang="fr-FR" sz="751" noProof="0">
                <a:solidFill>
                  <a:schemeClr val="bg2"/>
                </a:solidFill>
              </a:rPr>
              <a:t>MILAN *</a:t>
            </a:r>
          </a:p>
          <a:p>
            <a:pPr marL="0" marR="0" indent="0" algn="l" defTabSz="685817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751" noProof="0">
                <a:solidFill>
                  <a:schemeClr val="bg2"/>
                </a:solidFill>
              </a:rPr>
              <a:t>BRUXELLES</a:t>
            </a:r>
          </a:p>
          <a:p>
            <a:pPr algn="l">
              <a:lnSpc>
                <a:spcPct val="200000"/>
              </a:lnSpc>
            </a:pPr>
            <a:r>
              <a:rPr lang="fr-FR" sz="751" noProof="0">
                <a:solidFill>
                  <a:schemeClr val="bg2"/>
                </a:solidFill>
              </a:rPr>
              <a:t>GENEVE</a:t>
            </a:r>
          </a:p>
          <a:p>
            <a:pPr algn="l">
              <a:lnSpc>
                <a:spcPct val="200000"/>
              </a:lnSpc>
            </a:pPr>
            <a:r>
              <a:rPr lang="fr-FR" sz="751" noProof="0">
                <a:solidFill>
                  <a:schemeClr val="bg2"/>
                </a:solidFill>
              </a:rPr>
              <a:t>CASABLANCA</a:t>
            </a:r>
          </a:p>
          <a:p>
            <a:pPr algn="l">
              <a:lnSpc>
                <a:spcPct val="200000"/>
              </a:lnSpc>
            </a:pPr>
            <a:r>
              <a:rPr lang="fr-FR" sz="751" noProof="0">
                <a:solidFill>
                  <a:schemeClr val="bg2"/>
                </a:solidFill>
              </a:rPr>
              <a:t>ISTANBUL * </a:t>
            </a:r>
          </a:p>
          <a:p>
            <a:pPr algn="l">
              <a:lnSpc>
                <a:spcPct val="200000"/>
              </a:lnSpc>
            </a:pPr>
            <a:r>
              <a:rPr lang="fr-FR" sz="751" noProof="0">
                <a:solidFill>
                  <a:schemeClr val="bg2"/>
                </a:solidFill>
              </a:rPr>
              <a:t>EDIMBOURG </a:t>
            </a:r>
          </a:p>
          <a:p>
            <a:pPr algn="l">
              <a:lnSpc>
                <a:spcPct val="200000"/>
              </a:lnSpc>
            </a:pPr>
            <a:r>
              <a:rPr lang="fr-FR" sz="751" noProof="0">
                <a:solidFill>
                  <a:schemeClr val="bg2"/>
                </a:solidFill>
              </a:rPr>
              <a:t>LYON</a:t>
            </a:r>
          </a:p>
          <a:p>
            <a:pPr algn="l">
              <a:lnSpc>
                <a:spcPct val="200000"/>
              </a:lnSpc>
            </a:pPr>
            <a:r>
              <a:rPr lang="fr-FR" sz="751" noProof="0">
                <a:solidFill>
                  <a:schemeClr val="bg2"/>
                </a:solidFill>
              </a:rPr>
              <a:t>MARSEILLE</a:t>
            </a:r>
          </a:p>
          <a:p>
            <a:pPr algn="l">
              <a:lnSpc>
                <a:spcPct val="200000"/>
              </a:lnSpc>
            </a:pPr>
            <a:r>
              <a:rPr lang="fr-FR" sz="751" noProof="0">
                <a:solidFill>
                  <a:schemeClr val="bg2"/>
                </a:solidFill>
              </a:rPr>
              <a:t>NANTES</a:t>
            </a:r>
          </a:p>
          <a:p>
            <a:pPr algn="l"/>
            <a:endParaRPr lang="fr-FR" sz="751" noProof="0">
              <a:solidFill>
                <a:schemeClr val="bg2"/>
              </a:solidFill>
            </a:endParaRPr>
          </a:p>
        </p:txBody>
      </p:sp>
      <p:sp>
        <p:nvSpPr>
          <p:cNvPr id="2" name="TextBox 1"/>
          <p:cNvSpPr txBox="1"/>
          <p:nvPr userDrawn="1"/>
        </p:nvSpPr>
        <p:spPr bwMode="black">
          <a:xfrm>
            <a:off x="631871" y="4203908"/>
            <a:ext cx="697847" cy="173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FR" sz="525" noProof="0">
                <a:solidFill>
                  <a:schemeClr val="bg2"/>
                </a:solidFill>
              </a:rPr>
              <a:t>* Partenariats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E0E4D135-36B3-4269-A1C7-E04CFCBC3E2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7402" y="691614"/>
            <a:ext cx="2970000" cy="73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666981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uide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F6961F46-C1B8-4AF6-9C7E-C7E009D4A828}"/>
              </a:ext>
            </a:extLst>
          </p:cNvPr>
          <p:cNvGraphicFramePr>
            <a:graphicFrameLocks noGrp="1"/>
          </p:cNvGraphicFramePr>
          <p:nvPr userDrawn="1"/>
        </p:nvGraphicFramePr>
        <p:xfrm>
          <a:off x="319017" y="2409732"/>
          <a:ext cx="8520107" cy="2849880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11075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371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03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9512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185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5629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77096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36422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74320">
                <a:tc>
                  <a:txBody>
                    <a:bodyPr/>
                    <a:lstStyle/>
                    <a:p>
                      <a:r>
                        <a:rPr lang="fr-FR" sz="700" b="1"/>
                        <a:t>Niveau</a:t>
                      </a:r>
                    </a:p>
                  </a:txBody>
                  <a:tcPr marL="84407" marR="84407" marT="34290" marB="342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7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Police</a:t>
                      </a:r>
                    </a:p>
                  </a:txBody>
                  <a:tcPr marL="84407" marR="84407" marT="34290" marB="342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7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Couleur</a:t>
                      </a:r>
                    </a:p>
                  </a:txBody>
                  <a:tcPr marL="84407" marR="84407" marT="34290" marB="342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7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Taille</a:t>
                      </a:r>
                    </a:p>
                  </a:txBody>
                  <a:tcPr marL="84407" marR="84407" marT="34290" marB="342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7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Effet</a:t>
                      </a:r>
                    </a:p>
                  </a:txBody>
                  <a:tcPr marL="84407" marR="84407" marT="34290" marB="342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7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Bullet </a:t>
                      </a:r>
                    </a:p>
                  </a:txBody>
                  <a:tcPr marL="84407" marR="84407" marT="34290" marB="342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7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Retrait </a:t>
                      </a:r>
                      <a:br>
                        <a:rPr lang="fr-FR" sz="7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fr-FR" sz="7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Paragraphe</a:t>
                      </a:r>
                    </a:p>
                  </a:txBody>
                  <a:tcPr marL="84407" marR="84407" marT="34290" marB="342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7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Espacement </a:t>
                      </a:r>
                    </a:p>
                    <a:p>
                      <a:r>
                        <a:rPr lang="fr-FR" sz="7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Paragraphe</a:t>
                      </a:r>
                    </a:p>
                  </a:txBody>
                  <a:tcPr marL="84407" marR="84407" marT="34290" marB="3429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r>
                        <a:rPr lang="fr-FR" sz="800" i="0" kern="1200" cap="all" baseline="0">
                          <a:solidFill>
                            <a:schemeClr val="accent4"/>
                          </a:solidFill>
                          <a:latin typeface="+mj-lt"/>
                          <a:ea typeface="+mn-ea"/>
                          <a:cs typeface="+mn-cs"/>
                        </a:rPr>
                        <a:t>surtitre</a:t>
                      </a:r>
                    </a:p>
                  </a:txBody>
                  <a:tcPr marL="84407" marR="84407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i="0" kern="1200" cap="none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Tahoma Headings</a:t>
                      </a:r>
                    </a:p>
                  </a:txBody>
                  <a:tcPr marL="84407" marR="84407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i="0" kern="1200" cap="all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147 / 132 / 129</a:t>
                      </a:r>
                    </a:p>
                  </a:txBody>
                  <a:tcPr marL="84407" marR="84407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i="0" kern="1200" cap="all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84407" marR="84407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i="0" kern="1200" cap="all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ALL CAPS</a:t>
                      </a:r>
                    </a:p>
                  </a:txBody>
                  <a:tcPr marL="84407" marR="84407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7" marR="84407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Retrait avant texte = 0 cm</a:t>
                      </a:r>
                    </a:p>
                  </a:txBody>
                  <a:tcPr marL="84407" marR="84407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Retrait avant texte = 0 pt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Pas d’interligne</a:t>
                      </a:r>
                    </a:p>
                  </a:txBody>
                  <a:tcPr marL="84407" marR="84407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r>
                        <a:rPr lang="fr-FR" sz="1700" kern="1200" baseline="0">
                          <a:solidFill>
                            <a:schemeClr val="bg2"/>
                          </a:solidFill>
                          <a:latin typeface="+mj-lt"/>
                          <a:ea typeface="+mj-ea"/>
                          <a:cs typeface="+mj-cs"/>
                        </a:rPr>
                        <a:t>Titre</a:t>
                      </a:r>
                    </a:p>
                  </a:txBody>
                  <a:tcPr marL="84407" marR="84407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i="0" kern="1200" cap="none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Tahoma Headings</a:t>
                      </a:r>
                    </a:p>
                    <a:p>
                      <a:pPr algn="ctr"/>
                      <a:endParaRPr lang="fr-FR" sz="800" i="0" kern="1200" cap="none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7" marR="84407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i="0" kern="1200" cap="all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80 / 48 /120</a:t>
                      </a:r>
                    </a:p>
                  </a:txBody>
                  <a:tcPr marL="84407" marR="84407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i="0" kern="1200" cap="all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18</a:t>
                      </a:r>
                    </a:p>
                  </a:txBody>
                  <a:tcPr marL="84407" marR="84407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fr-FR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Normal</a:t>
                      </a:r>
                      <a:endParaRPr lang="fr-FR" sz="800" i="0" kern="1200" cap="all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7" marR="84407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7" marR="84407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Retrait avant texte = 0 cm</a:t>
                      </a:r>
                    </a:p>
                  </a:txBody>
                  <a:tcPr marL="84407" marR="84407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Retrait avant texte = 0 pt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Pas d’interligne</a:t>
                      </a:r>
                    </a:p>
                  </a:txBody>
                  <a:tcPr marL="84407" marR="84407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pPr lvl="0"/>
                      <a:r>
                        <a:rPr lang="fr-FR" sz="1200" i="0" kern="1200" cap="none" baseline="0">
                          <a:solidFill>
                            <a:srgbClr val="503078"/>
                          </a:solidFill>
                          <a:latin typeface="+mn-lt"/>
                          <a:ea typeface="+mn-ea"/>
                          <a:cs typeface="+mn-cs"/>
                        </a:rPr>
                        <a:t>Niveau 1</a:t>
                      </a:r>
                    </a:p>
                  </a:txBody>
                  <a:tcPr marL="84407" marR="84407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i="0" kern="1200" cap="none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Tahoma body</a:t>
                      </a:r>
                    </a:p>
                  </a:txBody>
                  <a:tcPr marL="84407" marR="84407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i="0" kern="1200" cap="all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80 / 48 /120</a:t>
                      </a:r>
                    </a:p>
                  </a:txBody>
                  <a:tcPr marL="84407" marR="84407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i="0" kern="1200" cap="all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16</a:t>
                      </a:r>
                    </a:p>
                  </a:txBody>
                  <a:tcPr marL="84407" marR="84407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fr-FR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Normal</a:t>
                      </a:r>
                      <a:endParaRPr lang="fr-FR" sz="800" i="0" kern="1200" cap="all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7" marR="84407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7" marR="84407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Retrait avant texte </a:t>
                      </a:r>
                      <a:r>
                        <a:rPr lang="fr-FR" sz="800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0 cm</a:t>
                      </a:r>
                      <a:endParaRPr lang="fr-FR" sz="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7" marR="84407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Retrait avant texte = 18 pt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interligne simple</a:t>
                      </a:r>
                    </a:p>
                  </a:txBody>
                  <a:tcPr marL="84407" marR="84407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marL="285750" indent="-285750">
                        <a:buClr>
                          <a:schemeClr val="bg2"/>
                        </a:buClr>
                        <a:buFont typeface="Tempus Sans ITC" panose="04020404030D07020202" pitchFamily="82" charset="0"/>
                        <a:buChar char="/"/>
                      </a:pPr>
                      <a:r>
                        <a:rPr lang="fr-FR" sz="11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Niveau 2</a:t>
                      </a:r>
                    </a:p>
                  </a:txBody>
                  <a:tcPr marL="84407" marR="84407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Tahoma body</a:t>
                      </a:r>
                    </a:p>
                  </a:txBody>
                  <a:tcPr marL="84407" marR="84407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i="0" kern="1200" cap="all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95 / 95 / 95</a:t>
                      </a:r>
                    </a:p>
                  </a:txBody>
                  <a:tcPr marL="84407" marR="84407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marL="84407" marR="84407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Normal</a:t>
                      </a:r>
                    </a:p>
                  </a:txBody>
                  <a:tcPr marL="84407" marR="84407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kern="1200" cap="none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Font Tempus Sans ITC</a:t>
                      </a:r>
                      <a:br>
                        <a:rPr lang="fr-FR" sz="800" kern="1200" cap="none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fr-FR" sz="800" kern="1200" cap="none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code 002F</a:t>
                      </a:r>
                    </a:p>
                  </a:txBody>
                  <a:tcPr marL="84407" marR="84407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Retrait avant texte </a:t>
                      </a:r>
                      <a:r>
                        <a:rPr lang="fr-FR" sz="800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1 cm</a:t>
                      </a:r>
                      <a:endParaRPr lang="fr-FR" sz="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7" marR="84407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Retrait avant texte = 14 pt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interligne simple</a:t>
                      </a:r>
                    </a:p>
                  </a:txBody>
                  <a:tcPr marL="84407" marR="84407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r>
                        <a:rPr lang="fr-FR" sz="11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Niveau 3</a:t>
                      </a:r>
                    </a:p>
                  </a:txBody>
                  <a:tcPr marL="84407" marR="84407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Tahoma body</a:t>
                      </a:r>
                    </a:p>
                  </a:txBody>
                  <a:tcPr marL="84407" marR="84407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i="0" kern="1200" cap="all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95 / 95 / 95</a:t>
                      </a:r>
                    </a:p>
                  </a:txBody>
                  <a:tcPr marL="84407" marR="84407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marL="84407" marR="84407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Normal</a:t>
                      </a:r>
                    </a:p>
                  </a:txBody>
                  <a:tcPr marL="84407" marR="84407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7" marR="84407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Retrait avant texte </a:t>
                      </a:r>
                      <a:r>
                        <a:rPr lang="fr-FR" sz="800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1 cm</a:t>
                      </a:r>
                      <a:endParaRPr lang="fr-FR" sz="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7" marR="84407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Retrait avant texte = 6 pt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interligne simple</a:t>
                      </a:r>
                    </a:p>
                  </a:txBody>
                  <a:tcPr marL="84407" marR="84407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pPr marL="171450" indent="-171450">
                        <a:buClr>
                          <a:schemeClr val="bg2"/>
                        </a:buClr>
                        <a:buFont typeface="Tahoma" panose="020B0604030504040204" pitchFamily="34" charset="0"/>
                        <a:buChar char="›"/>
                      </a:pPr>
                      <a:r>
                        <a:rPr lang="fr-FR" sz="900" kern="1200" cap="none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Niveau 4</a:t>
                      </a:r>
                    </a:p>
                  </a:txBody>
                  <a:tcPr marL="84407" marR="84407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kern="1200" cap="none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Tahoma body</a:t>
                      </a:r>
                    </a:p>
                  </a:txBody>
                  <a:tcPr marL="84407" marR="84407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i="0" kern="1200" cap="all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95 / 95 / 95</a:t>
                      </a:r>
                    </a:p>
                  </a:txBody>
                  <a:tcPr marL="84407" marR="84407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kern="1200" cap="none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</a:p>
                  </a:txBody>
                  <a:tcPr marL="84407" marR="84407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kern="1200" cap="none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Normal</a:t>
                      </a:r>
                    </a:p>
                  </a:txBody>
                  <a:tcPr marL="84407" marR="84407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Tahoma" panose="020B0604030504040204" pitchFamily="34" charset="0"/>
                        <a:buNone/>
                      </a:pPr>
                      <a:r>
                        <a:rPr lang="fr-FR" sz="800" kern="1200" cap="none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Font Tahoma </a:t>
                      </a:r>
                      <a:br>
                        <a:rPr lang="fr-FR" sz="800" kern="1200" cap="none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fr-FR" sz="800" kern="1200" cap="none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code 203A</a:t>
                      </a:r>
                    </a:p>
                  </a:txBody>
                  <a:tcPr marL="84407" marR="84407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Retrait avant texte </a:t>
                      </a:r>
                      <a:r>
                        <a:rPr lang="fr-FR" sz="800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1,8 cm</a:t>
                      </a:r>
                      <a:endParaRPr lang="fr-FR" sz="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7" marR="84407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Retrait avant texte = 6 pt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interligne simple</a:t>
                      </a:r>
                    </a:p>
                  </a:txBody>
                  <a:tcPr marL="84407" marR="84407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marL="171450" indent="-171450">
                        <a:buClr>
                          <a:schemeClr val="bg2"/>
                        </a:buClr>
                        <a:buFont typeface="Tahoma" panose="020B0604030504040204" pitchFamily="34" charset="0"/>
                        <a:buChar char="»"/>
                      </a:pPr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Niveau 5</a:t>
                      </a:r>
                    </a:p>
                  </a:txBody>
                  <a:tcPr marL="84407" marR="84407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Tahoma body</a:t>
                      </a:r>
                    </a:p>
                  </a:txBody>
                  <a:tcPr marL="84407" marR="84407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i="0" kern="1200" cap="all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95 / 95 / 95</a:t>
                      </a:r>
                    </a:p>
                  </a:txBody>
                  <a:tcPr marL="84407" marR="84407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84407" marR="84407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Normal</a:t>
                      </a:r>
                    </a:p>
                  </a:txBody>
                  <a:tcPr marL="84407" marR="84407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Font Tahoma</a:t>
                      </a:r>
                      <a:b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code 00BB</a:t>
                      </a:r>
                    </a:p>
                    <a:p>
                      <a:pPr algn="ctr"/>
                      <a:endParaRPr lang="fr-FR" sz="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7" marR="84407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Retrait avant texte </a:t>
                      </a:r>
                      <a:r>
                        <a:rPr lang="fr-FR" sz="800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2,5 cm</a:t>
                      </a:r>
                      <a:endParaRPr lang="fr-FR" sz="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7" marR="84407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Retrait avant texte = 5 pt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interligne simple</a:t>
                      </a:r>
                    </a:p>
                  </a:txBody>
                  <a:tcPr marL="84407" marR="84407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4" name="Rectangle 13">
            <a:extLst>
              <a:ext uri="{FF2B5EF4-FFF2-40B4-BE49-F238E27FC236}">
                <a16:creationId xmlns:a16="http://schemas.microsoft.com/office/drawing/2014/main" id="{B4261208-A9EB-4DD5-8339-BAE343D009E6}"/>
              </a:ext>
            </a:extLst>
          </p:cNvPr>
          <p:cNvSpPr/>
          <p:nvPr userDrawn="1"/>
        </p:nvSpPr>
        <p:spPr>
          <a:xfrm>
            <a:off x="4445674" y="307810"/>
            <a:ext cx="4380420" cy="810089"/>
          </a:xfrm>
          <a:prstGeom prst="rect">
            <a:avLst/>
          </a:prstGeom>
          <a:noFill/>
          <a:ln w="952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/>
            <a:r>
              <a:rPr lang="fr-FR" sz="1051" b="1" noProof="0">
                <a:solidFill>
                  <a:schemeClr val="bg2"/>
                </a:solidFill>
              </a:rPr>
              <a:t>Point d’attention</a:t>
            </a:r>
            <a:endParaRPr lang="fr-FR" sz="1051" noProof="0">
              <a:solidFill>
                <a:schemeClr val="bg2"/>
              </a:solidFill>
            </a:endParaRPr>
          </a:p>
          <a:p>
            <a:pPr algn="r"/>
            <a:r>
              <a:rPr lang="fr-FR" sz="1051">
                <a:solidFill>
                  <a:schemeClr val="bg2"/>
                </a:solidFill>
              </a:rPr>
              <a:t>La Police</a:t>
            </a:r>
            <a:r>
              <a:rPr lang="fr-FR" sz="1051" baseline="0">
                <a:solidFill>
                  <a:schemeClr val="bg2"/>
                </a:solidFill>
              </a:rPr>
              <a:t> Tahoma italique ne passe pas à l’impression depuis un document PDF généré directement par PPT. </a:t>
            </a:r>
          </a:p>
          <a:p>
            <a:pPr algn="r"/>
            <a:r>
              <a:rPr lang="fr-FR" sz="1051" b="1" baseline="0">
                <a:solidFill>
                  <a:schemeClr val="bg2"/>
                </a:solidFill>
              </a:rPr>
              <a:t>Passer par une imprimante PDF type PDF Creator.</a:t>
            </a:r>
            <a:endParaRPr lang="fr-FR" sz="1051" b="1">
              <a:solidFill>
                <a:schemeClr val="bg2"/>
              </a:solidFill>
            </a:endParaRPr>
          </a:p>
        </p:txBody>
      </p:sp>
      <p:graphicFrame>
        <p:nvGraphicFramePr>
          <p:cNvPr id="15" name="Inhaltsplatzhalter 3">
            <a:extLst>
              <a:ext uri="{FF2B5EF4-FFF2-40B4-BE49-F238E27FC236}">
                <a16:creationId xmlns:a16="http://schemas.microsoft.com/office/drawing/2014/main" id="{6A5B321A-5AAC-4F37-BBFF-1E6B7394F506}"/>
              </a:ext>
            </a:extLst>
          </p:cNvPr>
          <p:cNvGraphicFramePr>
            <a:graphicFrameLocks/>
          </p:cNvGraphicFramePr>
          <p:nvPr userDrawn="1"/>
        </p:nvGraphicFramePr>
        <p:xfrm>
          <a:off x="319016" y="1137327"/>
          <a:ext cx="8520110" cy="1233411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8520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20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20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201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5201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5201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5201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5201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5201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52011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230012">
                <a:tc gridSpan="10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1" kern="1200" noProof="0">
                          <a:solidFill>
                            <a:schemeClr val="bg2"/>
                          </a:solidFill>
                          <a:latin typeface="+mn-lt"/>
                          <a:ea typeface="+mn-ea"/>
                          <a:cs typeface="+mn-cs"/>
                        </a:rPr>
                        <a:t>Palette de couleurs</a:t>
                      </a:r>
                    </a:p>
                  </a:txBody>
                  <a:tcPr marL="66461" marR="0" marT="54000" marB="54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687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Background 1</a:t>
                      </a:r>
                    </a:p>
                  </a:txBody>
                  <a:tcPr marL="66461" marR="0" marT="27000" marB="27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Text 1</a:t>
                      </a:r>
                    </a:p>
                  </a:txBody>
                  <a:tcPr marL="66461" marR="99692" marT="27000" marB="2700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Background 2</a:t>
                      </a:r>
                    </a:p>
                  </a:txBody>
                  <a:tcPr marL="66461" marR="99692" marT="27000" marB="2700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Text 2</a:t>
                      </a:r>
                    </a:p>
                  </a:txBody>
                  <a:tcPr marL="66461" marR="99692" marT="27000" marB="2700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Accent 1</a:t>
                      </a:r>
                    </a:p>
                  </a:txBody>
                  <a:tcPr marL="66461" marR="99692" marT="27000" marB="2700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Accent 2</a:t>
                      </a:r>
                    </a:p>
                  </a:txBody>
                  <a:tcPr marL="66461" marR="99692" marT="27000" marB="2700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Accent 3</a:t>
                      </a:r>
                    </a:p>
                  </a:txBody>
                  <a:tcPr marL="66461" marR="99692" marT="27000" marB="2700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Accent 4</a:t>
                      </a:r>
                    </a:p>
                  </a:txBody>
                  <a:tcPr marL="66461" marR="99692" marT="27000" marB="2700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Accent 5</a:t>
                      </a:r>
                    </a:p>
                  </a:txBody>
                  <a:tcPr marL="66461" marR="99692" marT="27000" marB="2700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Accent 6</a:t>
                      </a:r>
                    </a:p>
                  </a:txBody>
                  <a:tcPr marL="66461" marR="99692" marT="27000" marB="2700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295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1" marR="0" marT="54000" marB="54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1" marR="99692" marT="54000" marB="5400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5F5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1" marR="99692" marT="54000" marB="5400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1" marR="99692" marT="54000" marB="5400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1" marR="99692" marT="54000" marB="5400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1" marR="99692" marT="54000" marB="5400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1" marR="99692" marT="54000" marB="5400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1" marR="99692" marT="54000" marB="5400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1" marR="99692" marT="54000" marB="5400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1" marR="99692" marT="54000" marB="5400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664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255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255</a:t>
                      </a:r>
                      <a:b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</a:b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255</a:t>
                      </a:r>
                    </a:p>
                  </a:txBody>
                  <a:tcPr marL="66461" marR="66461" marT="27000" marB="27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95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95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95</a:t>
                      </a:r>
                    </a:p>
                  </a:txBody>
                  <a:tcPr marL="66461" marR="66461" marT="27000" marB="2700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80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48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120</a:t>
                      </a:r>
                    </a:p>
                  </a:txBody>
                  <a:tcPr marL="66461" marR="66461" marT="27000" marB="2700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244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243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240</a:t>
                      </a:r>
                    </a:p>
                  </a:txBody>
                  <a:tcPr marL="66461" marR="66461" marT="27000" marB="2700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140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155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156</a:t>
                      </a:r>
                    </a:p>
                  </a:txBody>
                  <a:tcPr marL="66461" marR="66461" marT="27000" marB="2700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202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197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184</a:t>
                      </a:r>
                    </a:p>
                  </a:txBody>
                  <a:tcPr marL="66461" marR="66461" marT="27000" marB="2700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102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126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118</a:t>
                      </a:r>
                    </a:p>
                  </a:txBody>
                  <a:tcPr marL="66461" marR="66461" marT="27000" marB="2700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147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132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129</a:t>
                      </a:r>
                    </a:p>
                  </a:txBody>
                  <a:tcPr marL="66461" marR="66461" marT="27000" marB="2700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4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139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154</a:t>
                      </a:r>
                    </a:p>
                  </a:txBody>
                  <a:tcPr marL="66461" marR="66461" marT="27000" marB="2700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209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180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166</a:t>
                      </a:r>
                    </a:p>
                  </a:txBody>
                  <a:tcPr marL="66461" marR="66461" marT="27000" marB="2700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6" name="Text Placeholder 8">
            <a:extLst>
              <a:ext uri="{FF2B5EF4-FFF2-40B4-BE49-F238E27FC236}">
                <a16:creationId xmlns:a16="http://schemas.microsoft.com/office/drawing/2014/main" id="{1316D0E9-AD41-4112-AEAE-B456012DB53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19016" y="108235"/>
            <a:ext cx="8507077" cy="195263"/>
          </a:xfrm>
          <a:prstGeom prst="rect">
            <a:avLst/>
          </a:prstGeo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1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1"/>
            </a:lvl2pPr>
          </a:lstStyle>
          <a:p>
            <a:pPr lvl="0"/>
            <a:r>
              <a:rPr lang="fr-FR" noProof="0"/>
              <a:t>COMMENT UTILISER LE TEMPLATE PPT WAVESTONE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A04D416A-8D1B-46FD-89B8-9123BEC3D14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19017" y="303500"/>
            <a:ext cx="4113631" cy="244606"/>
          </a:xfrm>
          <a:ln>
            <a:noFill/>
          </a:ln>
        </p:spPr>
        <p:txBody>
          <a:bodyPr lIns="108000" tIns="36000" rIns="108000" bIns="0"/>
          <a:lstStyle>
            <a:lvl1pPr>
              <a:defRPr sz="1651" baseline="0">
                <a:solidFill>
                  <a:schemeClr val="bg2"/>
                </a:solidFill>
              </a:defRPr>
            </a:lvl1pPr>
          </a:lstStyle>
          <a:p>
            <a:r>
              <a:rPr lang="fr-FR" noProof="0"/>
              <a:t>Structure Police &amp; Couleurs</a:t>
            </a:r>
          </a:p>
        </p:txBody>
      </p:sp>
      <p:grpSp>
        <p:nvGrpSpPr>
          <p:cNvPr id="18" name="Groupe 2">
            <a:extLst>
              <a:ext uri="{FF2B5EF4-FFF2-40B4-BE49-F238E27FC236}">
                <a16:creationId xmlns:a16="http://schemas.microsoft.com/office/drawing/2014/main" id="{F8B660F9-E0AB-4BA0-BAFB-40644FB9585A}"/>
              </a:ext>
            </a:extLst>
          </p:cNvPr>
          <p:cNvGrpSpPr>
            <a:grpSpLocks/>
          </p:cNvGrpSpPr>
          <p:nvPr userDrawn="1"/>
        </p:nvGrpSpPr>
        <p:grpSpPr>
          <a:xfrm>
            <a:off x="312484" y="548107"/>
            <a:ext cx="4126656" cy="565484"/>
            <a:chOff x="338440" y="866281"/>
            <a:chExt cx="4614560" cy="753979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71E0CCDB-786C-43E3-8FA4-D3353EFB7B6D}"/>
                </a:ext>
              </a:extLst>
            </p:cNvPr>
            <p:cNvSpPr/>
            <p:nvPr userDrawn="1"/>
          </p:nvSpPr>
          <p:spPr>
            <a:xfrm>
              <a:off x="338440" y="866281"/>
              <a:ext cx="4614560" cy="753979"/>
            </a:xfrm>
            <a:prstGeom prst="rect">
              <a:avLst/>
            </a:prstGeom>
            <a:noFill/>
            <a:ln w="952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r"/>
              <a:r>
                <a:rPr lang="fr-FR" sz="1200" b="1">
                  <a:solidFill>
                    <a:schemeClr val="bg2"/>
                  </a:solidFill>
                </a:rPr>
                <a:t>Raccourci</a:t>
              </a:r>
              <a:r>
                <a:rPr lang="fr-FR" sz="1200" b="1" baseline="0">
                  <a:solidFill>
                    <a:schemeClr val="bg2"/>
                  </a:solidFill>
                </a:rPr>
                <a:t> pour changer de niveau :</a:t>
              </a:r>
              <a:endParaRPr lang="fr-FR" sz="1200" b="1">
                <a:solidFill>
                  <a:schemeClr val="bg2"/>
                </a:solidFill>
              </a:endParaRPr>
            </a:p>
            <a:p>
              <a:pPr algn="r"/>
              <a:r>
                <a:rPr lang="fr-FR" sz="1200" b="0">
                  <a:solidFill>
                    <a:schemeClr val="bg2"/>
                  </a:solidFill>
                </a:rPr>
                <a:t>Shift</a:t>
              </a:r>
              <a:r>
                <a:rPr lang="fr-FR" sz="1200" b="0" baseline="0">
                  <a:solidFill>
                    <a:schemeClr val="bg2"/>
                  </a:solidFill>
                </a:rPr>
                <a:t> + Alt + Flèche droite ou gauche</a:t>
              </a:r>
              <a:endParaRPr lang="fr-FR" sz="1200" b="0">
                <a:solidFill>
                  <a:schemeClr val="bg2"/>
                </a:solidFill>
              </a:endParaRPr>
            </a:p>
          </p:txBody>
        </p:sp>
        <p:pic>
          <p:nvPicPr>
            <p:cNvPr id="20" name="Picture 7">
              <a:extLst>
                <a:ext uri="{FF2B5EF4-FFF2-40B4-BE49-F238E27FC236}">
                  <a16:creationId xmlns:a16="http://schemas.microsoft.com/office/drawing/2014/main" id="{64533325-5B13-4B1D-9C8A-19F90B1DE05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8142" y="998628"/>
              <a:ext cx="407843" cy="48629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863545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personne, intérieur, homme, table&#10;&#10;Description générée automatiquement">
            <a:extLst>
              <a:ext uri="{FF2B5EF4-FFF2-40B4-BE49-F238E27FC236}">
                <a16:creationId xmlns:a16="http://schemas.microsoft.com/office/drawing/2014/main" id="{6FB58E74-65F0-5A41-B2A3-C683EB81BBF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8208" y="-13947"/>
            <a:ext cx="9190183" cy="5171393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9F7A409D-321F-644F-957D-D88584B88E4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9714"/>
            <a:ext cx="657373" cy="581836"/>
          </a:xfrm>
          <a:prstGeom prst="rect">
            <a:avLst/>
          </a:prstGeom>
        </p:spPr>
      </p:pic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C0E49024-B637-B846-AD7A-074C32D97EB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124075" y="987425"/>
            <a:ext cx="2735957" cy="1871663"/>
          </a:xfrm>
          <a:prstGeom prst="rect">
            <a:avLst/>
          </a:prstGeom>
        </p:spPr>
        <p:txBody>
          <a:bodyPr/>
          <a:lstStyle>
            <a:lvl1pPr>
              <a:defRPr sz="2800" kern="800" cap="all" baseline="0"/>
            </a:lvl1pPr>
            <a:lvl2pPr marL="434250" indent="0">
              <a:buNone/>
              <a:defRPr sz="3200"/>
            </a:lvl2pPr>
          </a:lstStyle>
          <a:p>
            <a:pPr lvl="0"/>
            <a:r>
              <a:rPr lang="fr-FR"/>
              <a:t>Titre de la slide</a:t>
            </a:r>
          </a:p>
          <a:p>
            <a:pPr lvl="1"/>
            <a:endParaRPr lang="fr-FR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F9933515-A54B-C648-9452-ED438F800E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004048" y="987425"/>
            <a:ext cx="3457575" cy="1871663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spcBef>
                <a:spcPts val="0"/>
              </a:spcBef>
              <a:defRPr sz="1400" b="0"/>
            </a:lvl1pPr>
          </a:lstStyle>
          <a:p>
            <a:pPr lvl="0"/>
            <a:r>
              <a:rPr lang="fr-FR"/>
              <a:t>Texte</a:t>
            </a:r>
          </a:p>
        </p:txBody>
      </p:sp>
      <p:pic>
        <p:nvPicPr>
          <p:cNvPr id="6" name="Image 5" descr="Une image contenant personne, intérieur, homme, table&#10;&#10;Description générée automatiquement">
            <a:extLst>
              <a:ext uri="{FF2B5EF4-FFF2-40B4-BE49-F238E27FC236}">
                <a16:creationId xmlns:a16="http://schemas.microsoft.com/office/drawing/2014/main" id="{6FB58E74-65F0-5A41-B2A3-C683EB81BBF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8208" y="-13947"/>
            <a:ext cx="9190183" cy="5171393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9F7A409D-321F-644F-957D-D88584B88E4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9714"/>
            <a:ext cx="657373" cy="581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3112936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slide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575757"/>
                </a:solidFill>
              </a:defRPr>
            </a:lvl1pPr>
          </a:lstStyle>
          <a:p>
            <a:fld id="{646E7B68-C406-4B5C-B79D-A1CDE10CB85D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 sz="800"/>
            </a:lvl1pPr>
          </a:lstStyle>
          <a:p>
            <a:r>
              <a:rPr lang="fr-FR">
                <a:latin typeface="Arial"/>
                <a:ea typeface="+mn-ea"/>
              </a:rPr>
              <a:t>| Titre du document</a:t>
            </a:r>
          </a:p>
        </p:txBody>
      </p:sp>
    </p:spTree>
    <p:extLst>
      <p:ext uri="{BB962C8B-B14F-4D97-AF65-F5344CB8AC3E}">
        <p14:creationId xmlns:p14="http://schemas.microsoft.com/office/powerpoint/2010/main" val="4089367922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slide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575757"/>
                </a:solidFill>
              </a:defRPr>
            </a:lvl1pPr>
          </a:lstStyle>
          <a:p>
            <a:fld id="{646E7B68-C406-4B5C-B79D-A1CDE10CB85D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 sz="800"/>
            </a:lvl1pPr>
          </a:lstStyle>
          <a:p>
            <a:r>
              <a:rPr lang="fr-FR">
                <a:latin typeface="Arial"/>
                <a:ea typeface="+mn-ea"/>
              </a:rPr>
              <a:t>| Titre du document</a:t>
            </a:r>
          </a:p>
        </p:txBody>
      </p:sp>
      <p:sp>
        <p:nvSpPr>
          <p:cNvPr id="7" name="Espace réservé du texte 2"/>
          <p:cNvSpPr>
            <a:spLocks noGrp="1"/>
          </p:cNvSpPr>
          <p:nvPr>
            <p:ph idx="1"/>
          </p:nvPr>
        </p:nvSpPr>
        <p:spPr>
          <a:xfrm>
            <a:off x="827584" y="843558"/>
            <a:ext cx="8064896" cy="374441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kumimoji="0" lang="fr-FR" sz="1400" b="0" i="0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22086352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827584" y="87474"/>
            <a:ext cx="8064092" cy="540006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Titre de la slide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7B68-C406-4B5C-B79D-A1CDE10CB85D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16"/>
          </p:nvPr>
        </p:nvSpPr>
        <p:spPr>
          <a:xfrm>
            <a:off x="827584" y="843558"/>
            <a:ext cx="3889375" cy="3744416"/>
          </a:xfrm>
        </p:spPr>
        <p:txBody>
          <a:bodyPr>
            <a:noAutofit/>
          </a:bodyPr>
          <a:lstStyle>
            <a:lvl1pPr marL="0" indent="0">
              <a:buNone/>
              <a:defRPr/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rgbClr val="575757"/>
                </a:solidFill>
              </a:defRPr>
            </a:lvl3pPr>
            <a:lvl4pPr>
              <a:defRPr sz="1400">
                <a:solidFill>
                  <a:srgbClr val="575757"/>
                </a:solidFill>
              </a:defRPr>
            </a:lvl4pPr>
            <a:lvl5pPr>
              <a:defRPr sz="1200">
                <a:solidFill>
                  <a:srgbClr val="575757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kumimoji="0" lang="fr-FR" sz="1400" b="0" i="0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17"/>
          </p:nvPr>
        </p:nvSpPr>
        <p:spPr>
          <a:xfrm>
            <a:off x="5002301" y="843558"/>
            <a:ext cx="3889375" cy="3744416"/>
          </a:xfrm>
        </p:spPr>
        <p:txBody>
          <a:bodyPr/>
          <a:lstStyle>
            <a:lvl1pPr marL="0" indent="0">
              <a:buNone/>
              <a:defRPr/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rgbClr val="575757"/>
                </a:solidFill>
              </a:defRPr>
            </a:lvl3pPr>
            <a:lvl4pPr>
              <a:defRPr sz="1400">
                <a:solidFill>
                  <a:srgbClr val="575757"/>
                </a:solidFill>
              </a:defRPr>
            </a:lvl4pPr>
            <a:lvl5pPr>
              <a:defRPr sz="1200">
                <a:solidFill>
                  <a:srgbClr val="575757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kumimoji="0" lang="fr-FR" sz="1400" b="0" i="0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 sz="800"/>
            </a:lvl1pPr>
          </a:lstStyle>
          <a:p>
            <a:r>
              <a:rPr lang="fr-FR">
                <a:latin typeface="Arial"/>
                <a:ea typeface="+mn-ea"/>
              </a:rPr>
              <a:t>| Titre du document</a:t>
            </a:r>
          </a:p>
        </p:txBody>
      </p:sp>
    </p:spTree>
    <p:extLst>
      <p:ext uri="{BB962C8B-B14F-4D97-AF65-F5344CB8AC3E}">
        <p14:creationId xmlns:p14="http://schemas.microsoft.com/office/powerpoint/2010/main" val="3935237416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ge de 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-2046"/>
            <a:ext cx="9144000" cy="7735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0" y="4948014"/>
            <a:ext cx="9144000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2536" y="222405"/>
            <a:ext cx="1361391" cy="4698691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740" y="2479720"/>
            <a:ext cx="1384703" cy="1221797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>
            <a:off x="0" y="-2046"/>
            <a:ext cx="9144000" cy="7735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/>
          <p:nvPr userDrawn="1"/>
        </p:nvSpPr>
        <p:spPr>
          <a:xfrm>
            <a:off x="0" y="4948014"/>
            <a:ext cx="9144000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pic>
        <p:nvPicPr>
          <p:cNvPr id="20" name="Image 1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2536" y="222405"/>
            <a:ext cx="1361391" cy="4698691"/>
          </a:xfrm>
          <a:prstGeom prst="rect">
            <a:avLst/>
          </a:prstGeom>
        </p:spPr>
      </p:pic>
      <p:pic>
        <p:nvPicPr>
          <p:cNvPr id="21" name="Image 2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740" y="2479720"/>
            <a:ext cx="1384703" cy="1221797"/>
          </a:xfrm>
          <a:prstGeom prst="rect">
            <a:avLst/>
          </a:prstGeom>
        </p:spPr>
      </p:pic>
      <p:grpSp>
        <p:nvGrpSpPr>
          <p:cNvPr id="22" name="Groupe 21"/>
          <p:cNvGrpSpPr/>
          <p:nvPr userDrawn="1"/>
        </p:nvGrpSpPr>
        <p:grpSpPr>
          <a:xfrm>
            <a:off x="4804660" y="1261977"/>
            <a:ext cx="3353923" cy="2529366"/>
            <a:chOff x="4804660" y="1261977"/>
            <a:chExt cx="3353923" cy="2529366"/>
          </a:xfrm>
        </p:grpSpPr>
        <p:sp>
          <p:nvSpPr>
            <p:cNvPr id="23" name="ZoneTexte 22"/>
            <p:cNvSpPr txBox="1"/>
            <p:nvPr/>
          </p:nvSpPr>
          <p:spPr>
            <a:xfrm>
              <a:off x="4818086" y="1261977"/>
              <a:ext cx="3240360" cy="2529366"/>
            </a:xfrm>
            <a:prstGeom prst="rect">
              <a:avLst/>
            </a:prstGeom>
            <a:noFill/>
          </p:spPr>
          <p:txBody>
            <a:bodyPr wrap="square" lIns="72000" tIns="108000" rIns="72000" bIns="108000" rtlCol="0" anchor="t" anchorCtr="0">
              <a:normAutofit/>
            </a:bodyPr>
            <a:lstStyle/>
            <a:p>
              <a:pPr algn="l"/>
              <a:r>
                <a:rPr lang="fr-FR" sz="2000" b="1">
                  <a:solidFill>
                    <a:srgbClr val="575757"/>
                  </a:solidFill>
                </a:rPr>
                <a:t>esante.gouv.fr</a:t>
              </a:r>
            </a:p>
            <a:p>
              <a:pPr algn="l"/>
              <a:r>
                <a:rPr lang="fr-FR" sz="1500">
                  <a:solidFill>
                    <a:srgbClr val="575757"/>
                  </a:solidFill>
                </a:rPr>
                <a:t>Le portail</a:t>
              </a:r>
              <a:r>
                <a:rPr lang="fr-FR" sz="1500" baseline="0">
                  <a:solidFill>
                    <a:srgbClr val="575757"/>
                  </a:solidFill>
                </a:rPr>
                <a:t> pour accéder à l’ensemble des services et produits de l’agence du numérique en santé et s’informer sur l’actualité de la e-santé. </a:t>
              </a:r>
            </a:p>
            <a:p>
              <a:pPr algn="ctr"/>
              <a:endParaRPr lang="fr-FR" sz="1500" err="1">
                <a:solidFill>
                  <a:srgbClr val="575757"/>
                </a:solidFill>
              </a:endParaRPr>
            </a:p>
          </p:txBody>
        </p:sp>
        <p:pic>
          <p:nvPicPr>
            <p:cNvPr id="24" name="Picture 2" descr="Y:\Interne\Communication\Communication_2019\Crea_graphiques\Pictos\Picto_OK\Twitter_Logo_Blue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4660" y="2817758"/>
              <a:ext cx="422086" cy="4220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3" descr="Y:\Interne\Communication\Communication_2019\Crea_graphiques\Pictos\Picto_OK\LINKEDIN@2x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89703" y="3271808"/>
              <a:ext cx="252000" cy="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2" descr="Y:\Interne\Communication\Communication_2019\Crea_graphiques\Pictos\Picto_OK\Twitter_Logo_Blue.pn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4660" y="2817758"/>
              <a:ext cx="422086" cy="4220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3" descr="Y:\Interne\Communication\Communication_2019\Crea_graphiques\Pictos\Picto_OK\LINKEDIN@2x.png"/>
            <p:cNvPicPr>
              <a:picLocks noChangeAspect="1" noChangeArrowheads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89703" y="3271808"/>
              <a:ext cx="252000" cy="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8" name="ZoneTexte 27"/>
            <p:cNvSpPr txBox="1"/>
            <p:nvPr userDrawn="1"/>
          </p:nvSpPr>
          <p:spPr>
            <a:xfrm>
              <a:off x="5220072" y="2859782"/>
              <a:ext cx="2938511" cy="649472"/>
            </a:xfrm>
            <a:prstGeom prst="rect">
              <a:avLst/>
            </a:prstGeom>
            <a:noFill/>
          </p:spPr>
          <p:txBody>
            <a:bodyPr wrap="square" lIns="72000" tIns="108000" rIns="72000" bIns="108000" rtlCol="0" anchor="t" anchorCtr="0">
              <a:noAutofit/>
            </a:bodyPr>
            <a:lstStyle/>
            <a:p>
              <a:pPr algn="l">
                <a:spcAft>
                  <a:spcPts val="600"/>
                </a:spcAft>
              </a:pPr>
              <a:r>
                <a:rPr lang="fr-FR" sz="900" b="0">
                  <a:solidFill>
                    <a:srgbClr val="575757"/>
                  </a:solidFill>
                </a:rPr>
                <a:t>@esante_gouv_fr</a:t>
              </a:r>
            </a:p>
            <a:p>
              <a:pPr algn="l"/>
              <a:endParaRPr lang="fr-FR" sz="300" b="0">
                <a:solidFill>
                  <a:srgbClr val="575757"/>
                </a:solidFill>
              </a:endParaRPr>
            </a:p>
            <a:p>
              <a:pPr algn="l"/>
              <a:endParaRPr lang="fr-FR" sz="500" b="0">
                <a:solidFill>
                  <a:srgbClr val="575757"/>
                </a:solidFill>
              </a:endParaRPr>
            </a:p>
            <a:p>
              <a:pPr algn="l"/>
              <a:r>
                <a:rPr lang="fr-FR" sz="900" b="0">
                  <a:solidFill>
                    <a:srgbClr val="575757"/>
                  </a:solidFill>
                </a:rPr>
                <a:t>linkedin.com/company/agence-du-numerique-en-sante</a:t>
              </a:r>
              <a:endParaRPr lang="fr-FR" sz="800" b="0">
                <a:solidFill>
                  <a:srgbClr val="575757"/>
                </a:solidFill>
              </a:endParaRPr>
            </a:p>
          </p:txBody>
        </p:sp>
      </p:grpSp>
      <p:pic>
        <p:nvPicPr>
          <p:cNvPr id="2" name="Image 1" descr="Une image contenant texte, Police, capture d’écran, blanc&#10;&#10;Le contenu généré par l’IA peut être incorrect.">
            <a:extLst>
              <a:ext uri="{FF2B5EF4-FFF2-40B4-BE49-F238E27FC236}">
                <a16:creationId xmlns:a16="http://schemas.microsoft.com/office/drawing/2014/main" id="{5CD6793D-BAF4-7B1F-A75A-2D46ECCEF8BE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04490" y="943641"/>
            <a:ext cx="1924319" cy="1124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7838594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13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21.xml"/><Relationship Id="rId17" Type="http://schemas.openxmlformats.org/officeDocument/2006/relationships/image" Target="../media/image11.png"/><Relationship Id="rId2" Type="http://schemas.openxmlformats.org/officeDocument/2006/relationships/slideLayout" Target="../slideLayouts/slideLayout11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Relationship Id="rId14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17" Type="http://schemas.openxmlformats.org/officeDocument/2006/relationships/slideLayout" Target="../slideLayouts/slideLayout41.xml"/><Relationship Id="rId2" Type="http://schemas.openxmlformats.org/officeDocument/2006/relationships/slideLayout" Target="../slideLayouts/slideLayout26.xml"/><Relationship Id="rId16" Type="http://schemas.openxmlformats.org/officeDocument/2006/relationships/slideLayout" Target="../slideLayouts/slideLayout40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34.xml"/><Relationship Id="rId19" Type="http://schemas.openxmlformats.org/officeDocument/2006/relationships/image" Target="../media/image11.png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27584" y="843558"/>
            <a:ext cx="8064896" cy="374441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marL="720000" marR="0" lvl="1" indent="-285750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006AB2"/>
              </a:buClr>
              <a:buSzPct val="100000"/>
              <a:buFont typeface="Wingdings 3" panose="05040102010807070707" pitchFamily="18" charset="2"/>
              <a:buChar char="u"/>
              <a:tabLst/>
              <a:defRPr/>
            </a:pPr>
            <a:r>
              <a:rPr kumimoji="0" lang="fr-FR" sz="1800" b="1" i="0" u="none" strike="noStrike" kern="1200" cap="none" spc="0" normalizeH="0" baseline="0" noProof="0">
                <a:ln>
                  <a:noFill/>
                </a:ln>
                <a:solidFill>
                  <a:srgbClr val="006AB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Deuxième niveau</a:t>
            </a:r>
          </a:p>
          <a:p>
            <a:pPr marL="1080000" marR="0" lvl="2" indent="-25200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 typeface="Webdings" panose="05030102010509060703" pitchFamily="18" charset="2"/>
              <a:buChar char="&lt;"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Troisième niveau</a:t>
            </a:r>
          </a:p>
          <a:p>
            <a:pPr marL="1440000" marR="0" lvl="3" indent="-21600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Pct val="130000"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Quatrième niveau</a:t>
            </a:r>
          </a:p>
          <a:p>
            <a:pPr marL="1800000" marR="0" lvl="4" indent="-21600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Pct val="110000"/>
              <a:buFont typeface="Arial" pitchFamily="34" charset="0"/>
              <a:buChar char="•"/>
              <a:tabLst/>
              <a:defRPr/>
            </a:pPr>
            <a:r>
              <a:rPr kumimoji="0" lang="fr-FR" sz="1400" b="0" i="0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7504" y="4749992"/>
            <a:ext cx="287338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lang="fr-FR" sz="800" i="1" kern="1200" smtClean="0">
                <a:solidFill>
                  <a:srgbClr val="575757"/>
                </a:solidFill>
                <a:latin typeface="Arial"/>
                <a:ea typeface="+mn-ea"/>
                <a:cs typeface="+mn-cs"/>
              </a:defRPr>
            </a:lvl1pPr>
          </a:lstStyle>
          <a:p>
            <a:fld id="{646E7B68-C406-4B5C-B79D-A1CDE10CB85D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8753" y="4749992"/>
            <a:ext cx="6926486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 i="1">
                <a:solidFill>
                  <a:srgbClr val="575757"/>
                </a:solidFill>
              </a:defRPr>
            </a:lvl1pPr>
          </a:lstStyle>
          <a:p>
            <a:r>
              <a:rPr lang="fr-FR">
                <a:latin typeface="Arial"/>
                <a:ea typeface="+mn-ea"/>
              </a:rPr>
              <a:t>| Titre du document</a:t>
            </a:r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27584" y="87474"/>
            <a:ext cx="8064092" cy="540006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fr-FR"/>
              <a:t>Titre de la slide</a:t>
            </a:r>
          </a:p>
        </p:txBody>
      </p:sp>
      <p:cxnSp>
        <p:nvCxnSpPr>
          <p:cNvPr id="7" name="Connecteur droit 6"/>
          <p:cNvCxnSpPr/>
          <p:nvPr/>
        </p:nvCxnSpPr>
        <p:spPr>
          <a:xfrm>
            <a:off x="146140" y="699542"/>
            <a:ext cx="8853302" cy="0"/>
          </a:xfrm>
          <a:prstGeom prst="line">
            <a:avLst/>
          </a:prstGeom>
          <a:ln w="3175">
            <a:solidFill>
              <a:srgbClr val="5757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 userDrawn="1"/>
        </p:nvCxnSpPr>
        <p:spPr>
          <a:xfrm>
            <a:off x="146140" y="699542"/>
            <a:ext cx="8853302" cy="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Image 8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140" y="87474"/>
            <a:ext cx="536800" cy="47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4093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</p:sldLayoutIdLst>
  <p:transition>
    <p:fade/>
  </p:transition>
  <p:hf hdr="0" dt="0"/>
  <p:txStyles>
    <p:titleStyle>
      <a:lvl1pPr algn="l" defTabSz="914400" rtl="0" eaLnBrk="1" latinLnBrk="0" hangingPunct="1">
        <a:lnSpc>
          <a:spcPts val="2200"/>
        </a:lnSpc>
        <a:spcBef>
          <a:spcPct val="0"/>
        </a:spcBef>
        <a:buNone/>
        <a:defRPr sz="2000" b="1" kern="1200">
          <a:solidFill>
            <a:srgbClr val="006AB2"/>
          </a:solidFill>
          <a:latin typeface="+mj-lt"/>
          <a:ea typeface="+mj-ea"/>
          <a:cs typeface="+mj-cs"/>
        </a:defRPr>
      </a:lvl1pPr>
    </p:titleStyle>
    <p:bodyStyle>
      <a:lvl1pPr marL="0" marR="0" indent="0" algn="l" defTabSz="914400" rtl="0" eaLnBrk="1" fontAlgn="auto" latinLnBrk="0" hangingPunct="1">
        <a:lnSpc>
          <a:spcPct val="100000"/>
        </a:lnSpc>
        <a:spcBef>
          <a:spcPts val="1800"/>
        </a:spcBef>
        <a:spcAft>
          <a:spcPts val="0"/>
        </a:spcAft>
        <a:buClrTx/>
        <a:buSzPct val="100000"/>
        <a:buFont typeface="Wingdings" panose="05000000000000000000" pitchFamily="2" charset="2"/>
        <a:buNone/>
        <a:tabLst/>
        <a:defRPr sz="2400" b="1" kern="1200" cap="none" baseline="0">
          <a:solidFill>
            <a:schemeClr val="tx2"/>
          </a:solidFill>
          <a:latin typeface="+mn-lt"/>
          <a:ea typeface="+mn-ea"/>
          <a:cs typeface="+mn-cs"/>
        </a:defRPr>
      </a:lvl1pPr>
      <a:lvl2pPr marL="720000" marR="0" indent="-285750" algn="l" defTabSz="914400" rtl="0" eaLnBrk="1" fontAlgn="auto" latinLnBrk="0" hangingPunct="1">
        <a:lnSpc>
          <a:spcPct val="100000"/>
        </a:lnSpc>
        <a:spcBef>
          <a:spcPts val="900"/>
        </a:spcBef>
        <a:spcAft>
          <a:spcPts val="0"/>
        </a:spcAft>
        <a:buClr>
          <a:srgbClr val="006AB2"/>
        </a:buClr>
        <a:buSzPct val="100000"/>
        <a:buFont typeface="Wingdings 3" panose="05040102010807070707" pitchFamily="18" charset="2"/>
        <a:buChar char="u"/>
        <a:tabLst/>
        <a:defRPr sz="1800" b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080000" marR="0" indent="-252000" algn="l" defTabSz="914400" rtl="0" eaLnBrk="1" fontAlgn="auto" latinLnBrk="0" hangingPunct="1">
        <a:lnSpc>
          <a:spcPct val="100000"/>
        </a:lnSpc>
        <a:spcBef>
          <a:spcPts val="400"/>
        </a:spcBef>
        <a:spcAft>
          <a:spcPts val="0"/>
        </a:spcAft>
        <a:buClrTx/>
        <a:buSzTx/>
        <a:buFont typeface="Webdings" panose="05030102010509060703" pitchFamily="18" charset="2"/>
        <a:buChar char="&lt;"/>
        <a:tabLst/>
        <a:defRPr lang="fr-FR" sz="1600" kern="1200" baseline="0">
          <a:solidFill>
            <a:srgbClr val="575757"/>
          </a:solidFill>
          <a:latin typeface="+mn-lt"/>
          <a:ea typeface="+mn-ea"/>
          <a:cs typeface="+mn-cs"/>
        </a:defRPr>
      </a:lvl3pPr>
      <a:lvl4pPr marL="1440000" marR="0" indent="-216000" algn="l" defTabSz="914400" rtl="0" eaLnBrk="1" fontAlgn="auto" latinLnBrk="0" hangingPunct="1">
        <a:lnSpc>
          <a:spcPct val="100000"/>
        </a:lnSpc>
        <a:spcBef>
          <a:spcPts val="400"/>
        </a:spcBef>
        <a:spcAft>
          <a:spcPts val="0"/>
        </a:spcAft>
        <a:buClrTx/>
        <a:buSzPct val="130000"/>
        <a:buFont typeface="Arial" panose="020B0604020202020204" pitchFamily="34" charset="0"/>
        <a:buChar char="•"/>
        <a:tabLst/>
        <a:defRPr lang="fr-FR" sz="1400" kern="1200">
          <a:solidFill>
            <a:srgbClr val="575757"/>
          </a:solidFill>
          <a:latin typeface="+mn-lt"/>
          <a:ea typeface="+mn-ea"/>
          <a:cs typeface="+mn-cs"/>
        </a:defRPr>
      </a:lvl4pPr>
      <a:lvl5pPr marL="1800000" marR="0" indent="-216000" algn="l" defTabSz="914400" rtl="0" eaLnBrk="1" fontAlgn="auto" latinLnBrk="0" hangingPunct="1">
        <a:lnSpc>
          <a:spcPct val="100000"/>
        </a:lnSpc>
        <a:spcBef>
          <a:spcPts val="200"/>
        </a:spcBef>
        <a:spcAft>
          <a:spcPts val="0"/>
        </a:spcAft>
        <a:buClrTx/>
        <a:buSzPct val="110000"/>
        <a:buFont typeface="Arial" pitchFamily="34" charset="0"/>
        <a:buChar char="•"/>
        <a:tabLst/>
        <a:defRPr lang="fr-FR" sz="1200" kern="1200">
          <a:solidFill>
            <a:srgbClr val="575757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lt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7988" y="303498"/>
            <a:ext cx="8507077" cy="701813"/>
          </a:xfrm>
          <a:prstGeom prst="rect">
            <a:avLst/>
          </a:prstGeom>
          <a:noFill/>
        </p:spPr>
        <p:txBody>
          <a:bodyPr vert="horz" lIns="108000" tIns="0" rIns="108000" bIns="0" rtlCol="0" anchor="t">
            <a:noAutofit/>
          </a:bodyPr>
          <a:lstStyle/>
          <a:p>
            <a:r>
              <a:rPr lang="fr-FR"/>
              <a:t>Compléter avec un titre ici qui porte votre message sur deux lignes au maximum pour des raisons de lisibilité</a:t>
            </a:r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idx="1"/>
          </p:nvPr>
        </p:nvSpPr>
        <p:spPr>
          <a:xfrm>
            <a:off x="317988" y="1006079"/>
            <a:ext cx="8507077" cy="3671232"/>
          </a:xfrm>
          <a:prstGeom prst="rect">
            <a:avLst/>
          </a:prstGeom>
        </p:spPr>
        <p:txBody>
          <a:bodyPr vert="horz" lIns="108000" tIns="108000" rIns="108000" bIns="108000" rtlCol="0">
            <a:noAutofit/>
          </a:bodyPr>
          <a:lstStyle/>
          <a:p>
            <a:pPr lvl="0"/>
            <a:r>
              <a:rPr lang="fr-FR"/>
              <a:t>Niveau 1 - </a:t>
            </a:r>
            <a:r>
              <a:rPr lang="fr-FR">
                <a:solidFill>
                  <a:srgbClr val="503078"/>
                </a:solidFill>
              </a:rPr>
              <a:t>Pour passer au niveau suivant, faire Shift + Alt + flèche droite </a:t>
            </a:r>
            <a:endParaRPr lang="fr-FR"/>
          </a:p>
          <a:p>
            <a:pPr lvl="1"/>
            <a:r>
              <a:rPr lang="fr-FR"/>
              <a:t>Niveau 2</a:t>
            </a:r>
          </a:p>
          <a:p>
            <a:pPr lvl="2"/>
            <a:r>
              <a:rPr lang="fr-FR"/>
              <a:t>Niveau 3</a:t>
            </a:r>
          </a:p>
          <a:p>
            <a:pPr lvl="3"/>
            <a:r>
              <a:rPr lang="fr-FR"/>
              <a:t>Niveau 4</a:t>
            </a:r>
          </a:p>
          <a:p>
            <a:pPr lvl="4"/>
            <a:r>
              <a:rPr lang="fr-FR"/>
              <a:t>Niveau 5</a:t>
            </a:r>
          </a:p>
          <a:p>
            <a:pPr lvl="5"/>
            <a:r>
              <a:rPr lang="fr-FR"/>
              <a:t>Niveau 6</a:t>
            </a:r>
          </a:p>
          <a:p>
            <a:pPr lvl="6"/>
            <a:r>
              <a:rPr lang="fr-FR"/>
              <a:t>Niveau 7</a:t>
            </a:r>
          </a:p>
          <a:p>
            <a:pPr lvl="7"/>
            <a:r>
              <a:rPr lang="fr-FR" noProof="0"/>
              <a:t>Nive</a:t>
            </a:r>
            <a:r>
              <a:rPr lang="fr-FR"/>
              <a:t>au 8</a:t>
            </a:r>
          </a:p>
          <a:p>
            <a:pPr lvl="8"/>
            <a:r>
              <a:rPr lang="fr-FR"/>
              <a:t>Niveau 9</a:t>
            </a:r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36572" y="4451282"/>
            <a:ext cx="854721" cy="69504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C58BAC12-E130-4DCA-82BA-549733B4FB0F}"/>
              </a:ext>
            </a:extLst>
          </p:cNvPr>
          <p:cNvSpPr>
            <a:spLocks/>
          </p:cNvSpPr>
          <p:nvPr userDrawn="1"/>
        </p:nvSpPr>
        <p:spPr>
          <a:xfrm>
            <a:off x="7629571" y="4959560"/>
            <a:ext cx="731159" cy="185029"/>
          </a:xfrm>
          <a:prstGeom prst="rect">
            <a:avLst/>
          </a:prstGeom>
        </p:spPr>
        <p:txBody>
          <a:bodyPr wrap="square" lIns="0" tIns="0" rIns="0" bIns="91800" anchor="t">
            <a:spAutoFit/>
          </a:bodyPr>
          <a:lstStyle/>
          <a:p>
            <a:pPr lvl="0" algn="r">
              <a:spcBef>
                <a:spcPts val="300"/>
              </a:spcBef>
              <a:buClr>
                <a:srgbClr val="660066"/>
              </a:buClr>
            </a:pPr>
            <a:r>
              <a:rPr lang="fr-FR" sz="600" noProof="0">
                <a:solidFill>
                  <a:schemeClr val="bg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© WAVESTONE</a:t>
            </a:r>
          </a:p>
        </p:txBody>
      </p:sp>
      <p:sp>
        <p:nvSpPr>
          <p:cNvPr id="9" name="Textfeld 6">
            <a:extLst>
              <a:ext uri="{FF2B5EF4-FFF2-40B4-BE49-F238E27FC236}">
                <a16:creationId xmlns:a16="http://schemas.microsoft.com/office/drawing/2014/main" id="{A7CAD2F5-4D12-40D1-89B0-2FF5AC641A97}"/>
              </a:ext>
            </a:extLst>
          </p:cNvPr>
          <p:cNvSpPr txBox="1">
            <a:spLocks/>
          </p:cNvSpPr>
          <p:nvPr userDrawn="1"/>
        </p:nvSpPr>
        <p:spPr bwMode="gray">
          <a:xfrm>
            <a:off x="8493666" y="4959560"/>
            <a:ext cx="332308" cy="185029"/>
          </a:xfrm>
          <a:prstGeom prst="rect">
            <a:avLst/>
          </a:prstGeom>
          <a:noFill/>
        </p:spPr>
        <p:txBody>
          <a:bodyPr wrap="square" lIns="0" tIns="0" rIns="0" bIns="91800" rtlCol="0" anchor="ctr" anchorCtr="0">
            <a:spAutoFit/>
          </a:bodyPr>
          <a:lstStyle/>
          <a:p>
            <a:pPr marL="0" marR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52254E-7EB4-45E4-904F-3575BFE2F20B}" type="slidenum">
              <a:rPr lang="fr-FR" sz="600" noProof="0" smtClean="0">
                <a:solidFill>
                  <a:schemeClr val="bg2"/>
                </a:solidFill>
              </a:rPr>
              <a:pPr marL="0" marR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fr-FR" sz="600" noProof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5521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  <p:sldLayoutId id="2147483723" r:id="rId13"/>
    <p:sldLayoutId id="2147483724" r:id="rId14"/>
    <p:sldLayoutId id="2147483725" r:id="rId15"/>
  </p:sldLayoutIdLst>
  <p:hf hdr="0" ftr="0" dt="0"/>
  <p:txStyles>
    <p:titleStyle>
      <a:lvl1pPr algn="l" defTabSz="685800" rtl="0" eaLnBrk="1" latinLnBrk="0" hangingPunct="1">
        <a:lnSpc>
          <a:spcPct val="100000"/>
        </a:lnSpc>
        <a:spcBef>
          <a:spcPct val="0"/>
        </a:spcBef>
        <a:buNone/>
        <a:defRPr sz="1650" kern="1200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0" indent="0" algn="just" defTabSz="685800" rtl="0" eaLnBrk="1" latinLnBrk="0" hangingPunct="1">
        <a:lnSpc>
          <a:spcPct val="100000"/>
        </a:lnSpc>
        <a:spcBef>
          <a:spcPts val="1350"/>
        </a:spcBef>
        <a:buFont typeface="Arial" panose="020B0604020202020204" pitchFamily="34" charset="0"/>
        <a:buNone/>
        <a:tabLst/>
        <a:defRPr sz="1200" i="0" kern="1200" cap="none" baseline="0">
          <a:solidFill>
            <a:schemeClr val="bg2"/>
          </a:solidFill>
          <a:latin typeface="+mn-lt"/>
          <a:ea typeface="+mn-ea"/>
          <a:cs typeface="+mn-cs"/>
        </a:defRPr>
      </a:lvl1pPr>
      <a:lvl2pPr marL="269081" indent="-269081" algn="just" defTabSz="685800" rtl="0" eaLnBrk="1" latinLnBrk="0" hangingPunct="1">
        <a:lnSpc>
          <a:spcPct val="100000"/>
        </a:lnSpc>
        <a:spcBef>
          <a:spcPts val="1050"/>
        </a:spcBef>
        <a:buClr>
          <a:schemeClr val="bg2"/>
        </a:buClr>
        <a:buFont typeface="Tempus Sans ITC" panose="04020404030D07020202" pitchFamily="82" charset="0"/>
        <a:buChar char="/"/>
        <a:defRPr sz="105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270000" indent="0" algn="just" defTabSz="685800" rtl="0" eaLnBrk="1" latinLnBrk="0" hangingPunct="1">
        <a:lnSpc>
          <a:spcPct val="100000"/>
        </a:lnSpc>
        <a:spcBef>
          <a:spcPts val="450"/>
        </a:spcBef>
        <a:buFontTx/>
        <a:buNone/>
        <a:defRPr sz="105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486000" indent="-216000" algn="just" defTabSz="685800" rtl="0" eaLnBrk="1" latinLnBrk="0" hangingPunct="1">
        <a:lnSpc>
          <a:spcPct val="100000"/>
        </a:lnSpc>
        <a:spcBef>
          <a:spcPts val="450"/>
        </a:spcBef>
        <a:buClr>
          <a:schemeClr val="bg2"/>
        </a:buClr>
        <a:buFont typeface="Tahoma" panose="020B0604030504040204" pitchFamily="34" charset="0"/>
        <a:buChar char="›"/>
        <a:defRPr sz="900" kern="1200" cap="none" baseline="0">
          <a:solidFill>
            <a:schemeClr val="tx1"/>
          </a:solidFill>
          <a:latin typeface="+mn-lt"/>
          <a:ea typeface="+mn-ea"/>
          <a:cs typeface="+mn-cs"/>
        </a:defRPr>
      </a:lvl4pPr>
      <a:lvl5pPr marL="675000" marR="0" indent="-189000" algn="just" defTabSz="685800" rtl="0" eaLnBrk="1" fontAlgn="auto" latinLnBrk="0" hangingPunct="1">
        <a:lnSpc>
          <a:spcPct val="100000"/>
        </a:lnSpc>
        <a:spcBef>
          <a:spcPts val="375"/>
        </a:spcBef>
        <a:spcAft>
          <a:spcPts val="0"/>
        </a:spcAft>
        <a:buClr>
          <a:schemeClr val="bg2"/>
        </a:buClr>
        <a:buSzTx/>
        <a:buFont typeface="Tahoma" panose="020B0604030504040204" pitchFamily="34" charset="0"/>
        <a:buChar char="»"/>
        <a:tabLst/>
        <a:defRPr lang="fr-FR" sz="750" kern="1200" baseline="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675000" indent="-189000" algn="just" defTabSz="685800" rtl="0" eaLnBrk="1" latinLnBrk="0" hangingPunct="1">
        <a:lnSpc>
          <a:spcPct val="100000"/>
        </a:lnSpc>
        <a:spcBef>
          <a:spcPts val="375"/>
        </a:spcBef>
        <a:buClr>
          <a:schemeClr val="bg2"/>
        </a:buClr>
        <a:buFont typeface="Tahoma" panose="020B0604030504040204" pitchFamily="34" charset="0"/>
        <a:buChar char="»"/>
        <a:defRPr lang="fr-FR" sz="750" kern="1200" baseline="0" noProof="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675000" indent="-189000" algn="just" defTabSz="685800" rtl="0" eaLnBrk="1" latinLnBrk="0" hangingPunct="1">
        <a:lnSpc>
          <a:spcPct val="100000"/>
        </a:lnSpc>
        <a:spcBef>
          <a:spcPts val="375"/>
        </a:spcBef>
        <a:buClr>
          <a:schemeClr val="bg2"/>
        </a:buClr>
        <a:buFont typeface="Tahoma" panose="020B0604030504040204" pitchFamily="34" charset="0"/>
        <a:buChar char="»"/>
        <a:defRPr lang="fr-FR" sz="750" kern="1200" baseline="0" noProof="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675000" marR="0" indent="-189000" algn="just" defTabSz="685800" rtl="0" eaLnBrk="1" fontAlgn="auto" latinLnBrk="0" hangingPunct="1">
        <a:lnSpc>
          <a:spcPct val="100000"/>
        </a:lnSpc>
        <a:spcBef>
          <a:spcPts val="375"/>
        </a:spcBef>
        <a:spcAft>
          <a:spcPts val="0"/>
        </a:spcAft>
        <a:buClr>
          <a:schemeClr val="bg2"/>
        </a:buClr>
        <a:buSzTx/>
        <a:buFont typeface="Tahoma" panose="020B0604030504040204" pitchFamily="34" charset="0"/>
        <a:buChar char="»"/>
        <a:tabLst/>
        <a:defRPr lang="fr-FR" sz="750" kern="1200" noProof="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675000" indent="-189000" algn="just" defTabSz="685800" rtl="0" eaLnBrk="1" latinLnBrk="0" hangingPunct="1">
        <a:lnSpc>
          <a:spcPct val="100000"/>
        </a:lnSpc>
        <a:spcBef>
          <a:spcPts val="375"/>
        </a:spcBef>
        <a:buClr>
          <a:schemeClr val="bg2"/>
        </a:buClr>
        <a:buFont typeface="Tahoma" panose="020B0604030504040204" pitchFamily="34" charset="0"/>
        <a:buChar char="»"/>
        <a:defRPr lang="fr-FR" sz="750" kern="1200" noProof="0" dirty="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87">
          <p15:clr>
            <a:srgbClr val="F26B43"/>
          </p15:clr>
        </p15:guide>
        <p15:guide id="2" pos="3120">
          <p15:clr>
            <a:srgbClr val="F26B43"/>
          </p15:clr>
        </p15:guide>
        <p15:guide id="3" pos="217">
          <p15:clr>
            <a:srgbClr val="F26B43"/>
          </p15:clr>
        </p15:guide>
        <p15:guide id="4" pos="6023">
          <p15:clr>
            <a:srgbClr val="F26B43"/>
          </p15:clr>
        </p15:guide>
        <p15:guide id="6" orient="horz" pos="255">
          <p15:clr>
            <a:srgbClr val="F26B43"/>
          </p15:clr>
        </p15:guide>
        <p15:guide id="17" orient="horz" pos="845">
          <p15:clr>
            <a:srgbClr val="F26B43"/>
          </p15:clr>
        </p15:guide>
        <p15:guide id="20" orient="horz" pos="3929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lt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7988" y="303498"/>
            <a:ext cx="8507077" cy="701813"/>
          </a:xfrm>
          <a:prstGeom prst="rect">
            <a:avLst/>
          </a:prstGeom>
          <a:noFill/>
        </p:spPr>
        <p:txBody>
          <a:bodyPr vert="horz" lIns="108000" tIns="0" rIns="108000" bIns="0" rtlCol="0" anchor="t">
            <a:noAutofit/>
          </a:bodyPr>
          <a:lstStyle/>
          <a:p>
            <a:r>
              <a:rPr lang="fr-FR"/>
              <a:t>Compléter avec un titre ici qui porte votre message sur deux lignes au maximum pour des raisons de lisibilité</a:t>
            </a:r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idx="1"/>
          </p:nvPr>
        </p:nvSpPr>
        <p:spPr>
          <a:xfrm>
            <a:off x="317988" y="1006079"/>
            <a:ext cx="8507077" cy="3671232"/>
          </a:xfrm>
          <a:prstGeom prst="rect">
            <a:avLst/>
          </a:prstGeom>
        </p:spPr>
        <p:txBody>
          <a:bodyPr vert="horz" lIns="108000" tIns="108000" rIns="108000" bIns="108000" rtlCol="0">
            <a:noAutofit/>
          </a:bodyPr>
          <a:lstStyle/>
          <a:p>
            <a:pPr lvl="0"/>
            <a:r>
              <a:rPr lang="fr-FR"/>
              <a:t>Niveau 1 - </a:t>
            </a:r>
            <a:r>
              <a:rPr lang="fr-FR">
                <a:solidFill>
                  <a:srgbClr val="503078"/>
                </a:solidFill>
              </a:rPr>
              <a:t>Pour passer au niveau suivant, faire Shift + Alt + flèche droite </a:t>
            </a:r>
            <a:endParaRPr lang="fr-FR"/>
          </a:p>
          <a:p>
            <a:pPr lvl="1"/>
            <a:r>
              <a:rPr lang="fr-FR"/>
              <a:t>Niveau 2</a:t>
            </a:r>
          </a:p>
          <a:p>
            <a:pPr lvl="2"/>
            <a:r>
              <a:rPr lang="fr-FR"/>
              <a:t>Niveau 3</a:t>
            </a:r>
          </a:p>
          <a:p>
            <a:pPr lvl="3"/>
            <a:r>
              <a:rPr lang="fr-FR"/>
              <a:t>Niveau 4</a:t>
            </a:r>
          </a:p>
          <a:p>
            <a:pPr lvl="4"/>
            <a:r>
              <a:rPr lang="fr-FR"/>
              <a:t>Niveau 5</a:t>
            </a:r>
          </a:p>
          <a:p>
            <a:pPr lvl="5"/>
            <a:r>
              <a:rPr lang="fr-FR"/>
              <a:t>Niveau 6</a:t>
            </a:r>
          </a:p>
          <a:p>
            <a:pPr lvl="6"/>
            <a:r>
              <a:rPr lang="fr-FR"/>
              <a:t>Niveau 7</a:t>
            </a:r>
          </a:p>
          <a:p>
            <a:pPr lvl="7"/>
            <a:r>
              <a:rPr lang="fr-FR" noProof="0"/>
              <a:t>Nive</a:t>
            </a:r>
            <a:r>
              <a:rPr lang="fr-FR"/>
              <a:t>au 8</a:t>
            </a:r>
          </a:p>
          <a:p>
            <a:pPr lvl="8"/>
            <a:r>
              <a:rPr lang="fr-FR"/>
              <a:t>Niveau 9</a:t>
            </a:r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36572" y="4451282"/>
            <a:ext cx="854721" cy="69504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C58BAC12-E130-4DCA-82BA-549733B4FB0F}"/>
              </a:ext>
            </a:extLst>
          </p:cNvPr>
          <p:cNvSpPr>
            <a:spLocks/>
          </p:cNvSpPr>
          <p:nvPr userDrawn="1"/>
        </p:nvSpPr>
        <p:spPr>
          <a:xfrm>
            <a:off x="7629572" y="4959560"/>
            <a:ext cx="731159" cy="185029"/>
          </a:xfrm>
          <a:prstGeom prst="rect">
            <a:avLst/>
          </a:prstGeom>
        </p:spPr>
        <p:txBody>
          <a:bodyPr wrap="square" lIns="0" tIns="0" rIns="0" bIns="91800" anchor="t">
            <a:spAutoFit/>
          </a:bodyPr>
          <a:lstStyle/>
          <a:p>
            <a:pPr lvl="0" algn="r">
              <a:spcBef>
                <a:spcPts val="300"/>
              </a:spcBef>
              <a:buClr>
                <a:srgbClr val="660066"/>
              </a:buClr>
            </a:pPr>
            <a:r>
              <a:rPr lang="fr-FR" sz="600" noProof="0">
                <a:solidFill>
                  <a:schemeClr val="bg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© WAVESTONE</a:t>
            </a:r>
          </a:p>
        </p:txBody>
      </p:sp>
      <p:sp>
        <p:nvSpPr>
          <p:cNvPr id="9" name="Textfeld 6">
            <a:extLst>
              <a:ext uri="{FF2B5EF4-FFF2-40B4-BE49-F238E27FC236}">
                <a16:creationId xmlns:a16="http://schemas.microsoft.com/office/drawing/2014/main" id="{A7CAD2F5-4D12-40D1-89B0-2FF5AC641A97}"/>
              </a:ext>
            </a:extLst>
          </p:cNvPr>
          <p:cNvSpPr txBox="1">
            <a:spLocks/>
          </p:cNvSpPr>
          <p:nvPr userDrawn="1"/>
        </p:nvSpPr>
        <p:spPr bwMode="gray">
          <a:xfrm>
            <a:off x="8493668" y="4959561"/>
            <a:ext cx="332308" cy="185029"/>
          </a:xfrm>
          <a:prstGeom prst="rect">
            <a:avLst/>
          </a:prstGeom>
          <a:noFill/>
        </p:spPr>
        <p:txBody>
          <a:bodyPr wrap="square" lIns="0" tIns="0" rIns="0" bIns="91800" rtlCol="0" anchor="ctr" anchorCtr="0">
            <a:spAutoFit/>
          </a:bodyPr>
          <a:lstStyle/>
          <a:p>
            <a:pPr marL="0" marR="0" indent="0" algn="r" defTabSz="6858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52254E-7EB4-45E4-904F-3575BFE2F20B}" type="slidenum">
              <a:rPr lang="fr-FR" sz="600" noProof="0" smtClean="0">
                <a:solidFill>
                  <a:schemeClr val="bg2"/>
                </a:solidFill>
              </a:rPr>
              <a:pPr marL="0" marR="0" indent="0" algn="r" defTabSz="6858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fr-FR" sz="600" noProof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129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40" r:id="rId14"/>
    <p:sldLayoutId id="2147483741" r:id="rId15"/>
    <p:sldLayoutId id="2147483742" r:id="rId16"/>
    <p:sldLayoutId id="2147483743" r:id="rId17"/>
  </p:sldLayoutIdLst>
  <p:hf hdr="0" ftr="0" dt="0"/>
  <p:txStyles>
    <p:titleStyle>
      <a:lvl1pPr algn="l" defTabSz="685817" rtl="0" eaLnBrk="1" latinLnBrk="0" hangingPunct="1">
        <a:lnSpc>
          <a:spcPct val="100000"/>
        </a:lnSpc>
        <a:spcBef>
          <a:spcPct val="0"/>
        </a:spcBef>
        <a:buNone/>
        <a:defRPr sz="1651" kern="1200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0" indent="0" algn="just" defTabSz="685817" rtl="0" eaLnBrk="1" latinLnBrk="0" hangingPunct="1">
        <a:lnSpc>
          <a:spcPct val="100000"/>
        </a:lnSpc>
        <a:spcBef>
          <a:spcPts val="1351"/>
        </a:spcBef>
        <a:buFont typeface="Arial" panose="020B0604020202020204" pitchFamily="34" charset="0"/>
        <a:buNone/>
        <a:tabLst/>
        <a:defRPr sz="1200" i="0" kern="1200" cap="none" baseline="0">
          <a:solidFill>
            <a:schemeClr val="bg2"/>
          </a:solidFill>
          <a:latin typeface="+mn-lt"/>
          <a:ea typeface="+mn-ea"/>
          <a:cs typeface="+mn-cs"/>
        </a:defRPr>
      </a:lvl1pPr>
      <a:lvl2pPr marL="269088" indent="-269088" algn="just" defTabSz="685817" rtl="0" eaLnBrk="1" latinLnBrk="0" hangingPunct="1">
        <a:lnSpc>
          <a:spcPct val="100000"/>
        </a:lnSpc>
        <a:spcBef>
          <a:spcPts val="1051"/>
        </a:spcBef>
        <a:buClr>
          <a:schemeClr val="bg2"/>
        </a:buClr>
        <a:buFont typeface="Tempus Sans ITC" panose="04020404030D07020202" pitchFamily="82" charset="0"/>
        <a:buChar char="/"/>
        <a:defRPr sz="1051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270007" indent="0" algn="just" defTabSz="685817" rtl="0" eaLnBrk="1" latinLnBrk="0" hangingPunct="1">
        <a:lnSpc>
          <a:spcPct val="100000"/>
        </a:lnSpc>
        <a:spcBef>
          <a:spcPts val="451"/>
        </a:spcBef>
        <a:buFontTx/>
        <a:buNone/>
        <a:defRPr sz="1051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486012" indent="-216005" algn="just" defTabSz="685817" rtl="0" eaLnBrk="1" latinLnBrk="0" hangingPunct="1">
        <a:lnSpc>
          <a:spcPct val="100000"/>
        </a:lnSpc>
        <a:spcBef>
          <a:spcPts val="451"/>
        </a:spcBef>
        <a:buClr>
          <a:schemeClr val="bg2"/>
        </a:buClr>
        <a:buFont typeface="Tahoma" panose="020B0604030504040204" pitchFamily="34" charset="0"/>
        <a:buChar char="›"/>
        <a:defRPr sz="900" kern="1200" cap="none" baseline="0">
          <a:solidFill>
            <a:schemeClr val="tx1"/>
          </a:solidFill>
          <a:latin typeface="+mn-lt"/>
          <a:ea typeface="+mn-ea"/>
          <a:cs typeface="+mn-cs"/>
        </a:defRPr>
      </a:lvl4pPr>
      <a:lvl5pPr marL="675017" marR="0" indent="-189005" algn="just" defTabSz="685817" rtl="0" eaLnBrk="1" fontAlgn="auto" latinLnBrk="0" hangingPunct="1">
        <a:lnSpc>
          <a:spcPct val="100000"/>
        </a:lnSpc>
        <a:spcBef>
          <a:spcPts val="375"/>
        </a:spcBef>
        <a:spcAft>
          <a:spcPts val="0"/>
        </a:spcAft>
        <a:buClr>
          <a:schemeClr val="bg2"/>
        </a:buClr>
        <a:buSzTx/>
        <a:buFont typeface="Tahoma" panose="020B0604030504040204" pitchFamily="34" charset="0"/>
        <a:buChar char="»"/>
        <a:tabLst/>
        <a:defRPr lang="fr-FR" sz="751" kern="1200" baseline="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675017" indent="-189005" algn="just" defTabSz="685817" rtl="0" eaLnBrk="1" latinLnBrk="0" hangingPunct="1">
        <a:lnSpc>
          <a:spcPct val="100000"/>
        </a:lnSpc>
        <a:spcBef>
          <a:spcPts val="375"/>
        </a:spcBef>
        <a:buClr>
          <a:schemeClr val="bg2"/>
        </a:buClr>
        <a:buFont typeface="Tahoma" panose="020B0604030504040204" pitchFamily="34" charset="0"/>
        <a:buChar char="»"/>
        <a:defRPr lang="fr-FR" sz="751" kern="1200" baseline="0" noProof="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675017" indent="-189005" algn="just" defTabSz="685817" rtl="0" eaLnBrk="1" latinLnBrk="0" hangingPunct="1">
        <a:lnSpc>
          <a:spcPct val="100000"/>
        </a:lnSpc>
        <a:spcBef>
          <a:spcPts val="375"/>
        </a:spcBef>
        <a:buClr>
          <a:schemeClr val="bg2"/>
        </a:buClr>
        <a:buFont typeface="Tahoma" panose="020B0604030504040204" pitchFamily="34" charset="0"/>
        <a:buChar char="»"/>
        <a:defRPr lang="fr-FR" sz="751" kern="1200" baseline="0" noProof="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675017" marR="0" indent="-189005" algn="just" defTabSz="685817" rtl="0" eaLnBrk="1" fontAlgn="auto" latinLnBrk="0" hangingPunct="1">
        <a:lnSpc>
          <a:spcPct val="100000"/>
        </a:lnSpc>
        <a:spcBef>
          <a:spcPts val="375"/>
        </a:spcBef>
        <a:spcAft>
          <a:spcPts val="0"/>
        </a:spcAft>
        <a:buClr>
          <a:schemeClr val="bg2"/>
        </a:buClr>
        <a:buSzTx/>
        <a:buFont typeface="Tahoma" panose="020B0604030504040204" pitchFamily="34" charset="0"/>
        <a:buChar char="»"/>
        <a:tabLst/>
        <a:defRPr lang="fr-FR" sz="751" kern="1200" noProof="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675017" indent="-189005" algn="just" defTabSz="685817" rtl="0" eaLnBrk="1" latinLnBrk="0" hangingPunct="1">
        <a:lnSpc>
          <a:spcPct val="100000"/>
        </a:lnSpc>
        <a:spcBef>
          <a:spcPts val="375"/>
        </a:spcBef>
        <a:buClr>
          <a:schemeClr val="bg2"/>
        </a:buClr>
        <a:buFont typeface="Tahoma" panose="020B0604030504040204" pitchFamily="34" charset="0"/>
        <a:buChar char="»"/>
        <a:defRPr lang="fr-FR" sz="751" kern="1200" noProof="0" dirty="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2908" algn="l" defTabSz="6858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5817" algn="l" defTabSz="6858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8726" algn="l" defTabSz="6858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1635" algn="l" defTabSz="6858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4543" algn="l" defTabSz="6858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7452" algn="l" defTabSz="6858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0360" algn="l" defTabSz="6858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3268" algn="l" defTabSz="6858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87">
          <p15:clr>
            <a:srgbClr val="F26B43"/>
          </p15:clr>
        </p15:guide>
        <p15:guide id="2" pos="4726">
          <p15:clr>
            <a:srgbClr val="F26B43"/>
          </p15:clr>
        </p15:guide>
        <p15:guide id="3" pos="329">
          <p15:clr>
            <a:srgbClr val="F26B43"/>
          </p15:clr>
        </p15:guide>
        <p15:guide id="4" pos="9124">
          <p15:clr>
            <a:srgbClr val="F26B43"/>
          </p15:clr>
        </p15:guide>
        <p15:guide id="6" orient="horz" pos="255">
          <p15:clr>
            <a:srgbClr val="F26B43"/>
          </p15:clr>
        </p15:guide>
        <p15:guide id="17" orient="horz" pos="845">
          <p15:clr>
            <a:srgbClr val="F26B43"/>
          </p15:clr>
        </p15:guide>
        <p15:guide id="20" orient="horz" pos="3929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sv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svg"/><Relationship Id="rId5" Type="http://schemas.openxmlformats.org/officeDocument/2006/relationships/image" Target="../media/image24.png"/><Relationship Id="rId10" Type="http://schemas.openxmlformats.org/officeDocument/2006/relationships/image" Target="../media/image29.svg"/><Relationship Id="rId4" Type="http://schemas.openxmlformats.org/officeDocument/2006/relationships/image" Target="../media/image23.svg"/><Relationship Id="rId9" Type="http://schemas.openxmlformats.org/officeDocument/2006/relationships/image" Target="../media/image2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svg"/><Relationship Id="rId5" Type="http://schemas.openxmlformats.org/officeDocument/2006/relationships/image" Target="../media/image32.png"/><Relationship Id="rId4" Type="http://schemas.openxmlformats.org/officeDocument/2006/relationships/image" Target="../media/image31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svg"/><Relationship Id="rId5" Type="http://schemas.openxmlformats.org/officeDocument/2006/relationships/image" Target="../media/image32.png"/><Relationship Id="rId4" Type="http://schemas.openxmlformats.org/officeDocument/2006/relationships/image" Target="../media/image31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svg"/><Relationship Id="rId5" Type="http://schemas.openxmlformats.org/officeDocument/2006/relationships/image" Target="../media/image32.png"/><Relationship Id="rId4" Type="http://schemas.openxmlformats.org/officeDocument/2006/relationships/image" Target="../media/image31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svg"/><Relationship Id="rId5" Type="http://schemas.openxmlformats.org/officeDocument/2006/relationships/image" Target="../media/image32.png"/><Relationship Id="rId4" Type="http://schemas.openxmlformats.org/officeDocument/2006/relationships/image" Target="../media/image31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svg"/><Relationship Id="rId7" Type="http://schemas.openxmlformats.org/officeDocument/2006/relationships/image" Target="../media/image39.sv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8.png"/><Relationship Id="rId5" Type="http://schemas.openxmlformats.org/officeDocument/2006/relationships/image" Target="../media/image37.svg"/><Relationship Id="rId4" Type="http://schemas.openxmlformats.org/officeDocument/2006/relationships/image" Target="../media/image3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svg"/><Relationship Id="rId7" Type="http://schemas.openxmlformats.org/officeDocument/2006/relationships/image" Target="../media/image45.sv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4.png"/><Relationship Id="rId5" Type="http://schemas.openxmlformats.org/officeDocument/2006/relationships/image" Target="../media/image43.svg"/><Relationship Id="rId4" Type="http://schemas.openxmlformats.org/officeDocument/2006/relationships/image" Target="../media/image4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>
                <a:latin typeface="Lato Light"/>
              </a:rPr>
              <a:t>Rapport e</a:t>
            </a:r>
            <a:r>
              <a:rPr lang="fr-FR" sz="2800" b="1">
                <a:latin typeface="Lato Light"/>
              </a:rPr>
              <a:t>xercice de gestion </a:t>
            </a:r>
            <a:br>
              <a:rPr lang="fr-FR" sz="2800" b="1">
                <a:latin typeface="Lato Light"/>
              </a:rPr>
            </a:br>
            <a:r>
              <a:rPr lang="fr-FR" sz="2800" b="1">
                <a:latin typeface="Lato Light"/>
              </a:rPr>
              <a:t>de crise cyber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>
                <a:highlight>
                  <a:srgbClr val="FFFF00"/>
                </a:highlight>
              </a:rPr>
              <a:t>Nom de l’établissement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>
                <a:highlight>
                  <a:srgbClr val="FFFF00"/>
                </a:highlight>
              </a:rPr>
              <a:t>Date</a:t>
            </a:r>
            <a:r>
              <a:rPr lang="en-US"/>
              <a:t> </a:t>
            </a:r>
            <a:r>
              <a:rPr lang="fr-FR" sz="1200">
                <a:solidFill>
                  <a:srgbClr val="575757"/>
                </a:solidFill>
                <a:latin typeface="+mn-lt"/>
                <a:ea typeface="+mn-ea"/>
              </a:rPr>
              <a:t>|</a:t>
            </a:r>
            <a:r>
              <a:rPr lang="en-US"/>
              <a:t>  ANS   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9630719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4294967295"/>
          </p:nvPr>
        </p:nvSpPr>
        <p:spPr>
          <a:xfrm>
            <a:off x="8856663" y="4867275"/>
            <a:ext cx="287337" cy="134938"/>
          </a:xfrm>
        </p:spPr>
        <p:txBody>
          <a:bodyPr/>
          <a:lstStyle/>
          <a:p>
            <a:fld id="{646E7B68-C406-4B5C-B79D-A1CDE10CB85D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6957140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2752A4-B2C9-4540-AD7B-EE29DC3533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Rappel de l’organisation de l’exercice de crise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C45A225-E9EF-48BC-8166-7F1B6E3C5D47}"/>
              </a:ext>
            </a:extLst>
          </p:cNvPr>
          <p:cNvSpPr/>
          <p:nvPr/>
        </p:nvSpPr>
        <p:spPr>
          <a:xfrm>
            <a:off x="263950" y="1131215"/>
            <a:ext cx="1470581" cy="1857081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b="1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195E60C5-14B3-4417-B73D-D5734D2CF8E2}"/>
              </a:ext>
            </a:extLst>
          </p:cNvPr>
          <p:cNvSpPr/>
          <p:nvPr/>
        </p:nvSpPr>
        <p:spPr>
          <a:xfrm>
            <a:off x="1734531" y="1131215"/>
            <a:ext cx="3242822" cy="1857081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BEC7EA97-7608-4D5A-9E62-8BD4D415BC26}"/>
              </a:ext>
            </a:extLst>
          </p:cNvPr>
          <p:cNvSpPr/>
          <p:nvPr/>
        </p:nvSpPr>
        <p:spPr>
          <a:xfrm>
            <a:off x="5380236" y="1131214"/>
            <a:ext cx="1470581" cy="749837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b="1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1FB96590-3749-437C-AA6C-281354F566B6}"/>
              </a:ext>
            </a:extLst>
          </p:cNvPr>
          <p:cNvSpPr/>
          <p:nvPr/>
        </p:nvSpPr>
        <p:spPr>
          <a:xfrm>
            <a:off x="5380235" y="2029097"/>
            <a:ext cx="1470581" cy="959199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b="1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8812214E-6203-4FC0-A185-BFBE809A7E1B}"/>
              </a:ext>
            </a:extLst>
          </p:cNvPr>
          <p:cNvSpPr/>
          <p:nvPr/>
        </p:nvSpPr>
        <p:spPr>
          <a:xfrm>
            <a:off x="6850816" y="2029097"/>
            <a:ext cx="1927424" cy="959199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475BAD3C-0D3C-4E95-8BBD-E50B88206415}"/>
              </a:ext>
            </a:extLst>
          </p:cNvPr>
          <p:cNvSpPr/>
          <p:nvPr/>
        </p:nvSpPr>
        <p:spPr>
          <a:xfrm>
            <a:off x="6850816" y="1131214"/>
            <a:ext cx="1927424" cy="749837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5BF7C3B0-2FAE-4370-8423-FBEA0E6E91DF}"/>
              </a:ext>
            </a:extLst>
          </p:cNvPr>
          <p:cNvSpPr/>
          <p:nvPr/>
        </p:nvSpPr>
        <p:spPr>
          <a:xfrm>
            <a:off x="263951" y="3314006"/>
            <a:ext cx="1470581" cy="959199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b="1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CEDDD6C4-5659-44EB-B988-9B18911F5F86}"/>
              </a:ext>
            </a:extLst>
          </p:cNvPr>
          <p:cNvSpPr/>
          <p:nvPr/>
        </p:nvSpPr>
        <p:spPr>
          <a:xfrm>
            <a:off x="1734531" y="3314006"/>
            <a:ext cx="7043710" cy="959199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57" name="TextBox 14">
            <a:extLst>
              <a:ext uri="{FF2B5EF4-FFF2-40B4-BE49-F238E27FC236}">
                <a16:creationId xmlns:a16="http://schemas.microsoft.com/office/drawing/2014/main" id="{83419670-4DE6-43EA-9F7C-8567EA63C10B}"/>
              </a:ext>
            </a:extLst>
          </p:cNvPr>
          <p:cNvSpPr txBox="1"/>
          <p:nvPr/>
        </p:nvSpPr>
        <p:spPr>
          <a:xfrm>
            <a:off x="364859" y="1881051"/>
            <a:ext cx="1268761" cy="738664"/>
          </a:xfrm>
          <a:prstGeom prst="rect">
            <a:avLst/>
          </a:prstGeom>
          <a:noFill/>
        </p:spPr>
        <p:txBody>
          <a:bodyPr wrap="square" lIns="0" rIns="0">
            <a:spAutoFit/>
          </a:bodyPr>
          <a:lstStyle/>
          <a:p>
            <a:pPr algn="ctr"/>
            <a:r>
              <a:rPr lang="fr-FR" sz="1400" b="1">
                <a:solidFill>
                  <a:schemeClr val="bg1"/>
                </a:solidFill>
                <a:latin typeface="+mj-lt"/>
              </a:rPr>
              <a:t>Rappel des principaux objectifs</a:t>
            </a:r>
            <a:endParaRPr lang="en-GB" sz="1400" b="1">
              <a:solidFill>
                <a:schemeClr val="bg1"/>
              </a:solidFill>
              <a:latin typeface="+mj-lt"/>
            </a:endParaRPr>
          </a:p>
        </p:txBody>
      </p:sp>
      <p:sp>
        <p:nvSpPr>
          <p:cNvPr id="58" name="TextBox 14">
            <a:extLst>
              <a:ext uri="{FF2B5EF4-FFF2-40B4-BE49-F238E27FC236}">
                <a16:creationId xmlns:a16="http://schemas.microsoft.com/office/drawing/2014/main" id="{9BD351F5-B264-45F6-A791-9B3C6EAD168B}"/>
              </a:ext>
            </a:extLst>
          </p:cNvPr>
          <p:cNvSpPr txBox="1"/>
          <p:nvPr/>
        </p:nvSpPr>
        <p:spPr>
          <a:xfrm>
            <a:off x="364858" y="3424273"/>
            <a:ext cx="1268761" cy="738664"/>
          </a:xfrm>
          <a:prstGeom prst="rect">
            <a:avLst/>
          </a:prstGeom>
          <a:noFill/>
        </p:spPr>
        <p:txBody>
          <a:bodyPr wrap="square" lIns="0" rIns="0">
            <a:spAutoFit/>
          </a:bodyPr>
          <a:lstStyle/>
          <a:p>
            <a:pPr algn="ctr"/>
            <a:r>
              <a:rPr lang="fr-FR" sz="1400" b="1">
                <a:solidFill>
                  <a:schemeClr val="bg1"/>
                </a:solidFill>
                <a:latin typeface="+mj-lt"/>
              </a:rPr>
              <a:t>Lieu de réalisation de l’exercice</a:t>
            </a:r>
            <a:endParaRPr lang="en-GB" sz="1400" b="1">
              <a:solidFill>
                <a:schemeClr val="bg1"/>
              </a:solidFill>
              <a:latin typeface="+mj-lt"/>
            </a:endParaRPr>
          </a:p>
        </p:txBody>
      </p:sp>
      <p:sp>
        <p:nvSpPr>
          <p:cNvPr id="59" name="TextBox 14">
            <a:extLst>
              <a:ext uri="{FF2B5EF4-FFF2-40B4-BE49-F238E27FC236}">
                <a16:creationId xmlns:a16="http://schemas.microsoft.com/office/drawing/2014/main" id="{4E258046-9B94-404B-9284-F06EB8ED70B0}"/>
              </a:ext>
            </a:extLst>
          </p:cNvPr>
          <p:cNvSpPr txBox="1"/>
          <p:nvPr/>
        </p:nvSpPr>
        <p:spPr>
          <a:xfrm>
            <a:off x="5566208" y="1352244"/>
            <a:ext cx="1268761" cy="307777"/>
          </a:xfrm>
          <a:prstGeom prst="rect">
            <a:avLst/>
          </a:prstGeom>
          <a:noFill/>
        </p:spPr>
        <p:txBody>
          <a:bodyPr wrap="square" lIns="0" rIns="0">
            <a:spAutoFit/>
          </a:bodyPr>
          <a:lstStyle/>
          <a:p>
            <a:pPr algn="ctr"/>
            <a:r>
              <a:rPr lang="fr-FR" sz="1400" b="1">
                <a:solidFill>
                  <a:schemeClr val="bg1"/>
                </a:solidFill>
                <a:latin typeface="+mj-lt"/>
              </a:rPr>
              <a:t>Date</a:t>
            </a:r>
            <a:endParaRPr lang="en-GB" sz="1400" b="1">
              <a:solidFill>
                <a:schemeClr val="bg1"/>
              </a:solidFill>
              <a:latin typeface="+mj-lt"/>
            </a:endParaRPr>
          </a:p>
        </p:txBody>
      </p:sp>
      <p:sp>
        <p:nvSpPr>
          <p:cNvPr id="60" name="TextBox 14">
            <a:extLst>
              <a:ext uri="{FF2B5EF4-FFF2-40B4-BE49-F238E27FC236}">
                <a16:creationId xmlns:a16="http://schemas.microsoft.com/office/drawing/2014/main" id="{49692EA8-05BC-4157-ACD3-F76A8AE9F5F6}"/>
              </a:ext>
            </a:extLst>
          </p:cNvPr>
          <p:cNvSpPr txBox="1"/>
          <p:nvPr/>
        </p:nvSpPr>
        <p:spPr>
          <a:xfrm>
            <a:off x="5481144" y="2471770"/>
            <a:ext cx="1268761" cy="307777"/>
          </a:xfrm>
          <a:prstGeom prst="rect">
            <a:avLst/>
          </a:prstGeom>
          <a:noFill/>
        </p:spPr>
        <p:txBody>
          <a:bodyPr wrap="square" lIns="0" rIns="0">
            <a:spAutoFit/>
          </a:bodyPr>
          <a:lstStyle/>
          <a:p>
            <a:pPr algn="ctr"/>
            <a:r>
              <a:rPr lang="fr-FR" sz="1400" b="1">
                <a:solidFill>
                  <a:schemeClr val="bg1"/>
                </a:solidFill>
                <a:latin typeface="+mj-lt"/>
              </a:rPr>
              <a:t>Participants</a:t>
            </a:r>
            <a:endParaRPr lang="en-GB" sz="1400" b="1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62" name="Graphic 61" descr="Target outline">
            <a:extLst>
              <a:ext uri="{FF2B5EF4-FFF2-40B4-BE49-F238E27FC236}">
                <a16:creationId xmlns:a16="http://schemas.microsoft.com/office/drawing/2014/main" id="{BF01EA47-D3CC-4CD2-AD8B-832847B848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62573" y="1407719"/>
            <a:ext cx="432000" cy="432000"/>
          </a:xfrm>
          <a:prstGeom prst="rect">
            <a:avLst/>
          </a:prstGeom>
        </p:spPr>
      </p:pic>
      <p:pic>
        <p:nvPicPr>
          <p:cNvPr id="66" name="Graphic 65" descr="Marker outline">
            <a:extLst>
              <a:ext uri="{FF2B5EF4-FFF2-40B4-BE49-F238E27FC236}">
                <a16:creationId xmlns:a16="http://schemas.microsoft.com/office/drawing/2014/main" id="{E5E46F6B-035E-4CBF-954E-4D0A28C21ED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78891" y="3314005"/>
            <a:ext cx="432000" cy="432000"/>
          </a:xfrm>
          <a:prstGeom prst="rect">
            <a:avLst/>
          </a:prstGeom>
        </p:spPr>
      </p:pic>
      <p:pic>
        <p:nvPicPr>
          <p:cNvPr id="68" name="Graphic 67" descr="Group success outline">
            <a:extLst>
              <a:ext uri="{FF2B5EF4-FFF2-40B4-BE49-F238E27FC236}">
                <a16:creationId xmlns:a16="http://schemas.microsoft.com/office/drawing/2014/main" id="{B2E5D506-B01D-410D-B42A-1A13207FC45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854384" y="2054255"/>
            <a:ext cx="432000" cy="432000"/>
          </a:xfrm>
          <a:prstGeom prst="rect">
            <a:avLst/>
          </a:prstGeom>
        </p:spPr>
      </p:pic>
      <p:pic>
        <p:nvPicPr>
          <p:cNvPr id="70" name="Graphic 69" descr="Flip calendar outline">
            <a:extLst>
              <a:ext uri="{FF2B5EF4-FFF2-40B4-BE49-F238E27FC236}">
                <a16:creationId xmlns:a16="http://schemas.microsoft.com/office/drawing/2014/main" id="{722C4C37-F471-445B-BEC5-7776D9F7B12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5517311" y="1290132"/>
            <a:ext cx="432000" cy="432000"/>
          </a:xfrm>
          <a:prstGeom prst="rect">
            <a:avLst/>
          </a:prstGeom>
        </p:spPr>
      </p:pic>
      <p:sp>
        <p:nvSpPr>
          <p:cNvPr id="71" name="TextBox 13">
            <a:extLst>
              <a:ext uri="{FF2B5EF4-FFF2-40B4-BE49-F238E27FC236}">
                <a16:creationId xmlns:a16="http://schemas.microsoft.com/office/drawing/2014/main" id="{277FFA7B-F2F8-4B0B-895D-84011F53D4F8}"/>
              </a:ext>
            </a:extLst>
          </p:cNvPr>
          <p:cNvSpPr txBox="1">
            <a:spLocks/>
          </p:cNvSpPr>
          <p:nvPr/>
        </p:nvSpPr>
        <p:spPr>
          <a:xfrm flipH="1">
            <a:off x="6899712" y="1233919"/>
            <a:ext cx="1723345" cy="1036336"/>
          </a:xfrm>
          <a:prstGeom prst="rect">
            <a:avLst/>
          </a:prstGeom>
          <a:noFill/>
        </p:spPr>
        <p:txBody>
          <a:bodyPr wrap="square" lIns="108000" tIns="36000" rIns="108000" bIns="36000" rtlCol="0">
            <a:no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fr-FR" sz="1000" b="1">
                <a:solidFill>
                  <a:srgbClr val="E94C96"/>
                </a:solidFill>
                <a:highlight>
                  <a:srgbClr val="FFFF00"/>
                </a:highlight>
              </a:rPr>
              <a:t>Date</a:t>
            </a:r>
          </a:p>
          <a:p>
            <a:pPr marL="171450" indent="-171450" algn="just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fr-FR" sz="1000" kern="0">
                <a:solidFill>
                  <a:schemeClr val="bg1">
                    <a:lumMod val="50000"/>
                  </a:schemeClr>
                </a:solidFill>
                <a:highlight>
                  <a:srgbClr val="FFFF00"/>
                </a:highlight>
              </a:rPr>
              <a:t>Heure</a:t>
            </a:r>
          </a:p>
          <a:p>
            <a:pPr marL="171450" lvl="0" indent="-171450" algn="just">
              <a:buFontTx/>
              <a:buChar char="-"/>
              <a:defRPr/>
            </a:pPr>
            <a:endParaRPr lang="fr-FR" sz="1000" kern="0">
              <a:solidFill>
                <a:srgbClr val="FFFFFF"/>
              </a:solidFill>
            </a:endParaRPr>
          </a:p>
        </p:txBody>
      </p:sp>
      <p:sp>
        <p:nvSpPr>
          <p:cNvPr id="72" name="TextBox 13">
            <a:extLst>
              <a:ext uri="{FF2B5EF4-FFF2-40B4-BE49-F238E27FC236}">
                <a16:creationId xmlns:a16="http://schemas.microsoft.com/office/drawing/2014/main" id="{29C03A52-85CA-46C5-93BE-22E326CBB50E}"/>
              </a:ext>
            </a:extLst>
          </p:cNvPr>
          <p:cNvSpPr txBox="1">
            <a:spLocks/>
          </p:cNvSpPr>
          <p:nvPr/>
        </p:nvSpPr>
        <p:spPr>
          <a:xfrm flipH="1">
            <a:off x="6948607" y="2152228"/>
            <a:ext cx="1723345" cy="668053"/>
          </a:xfrm>
          <a:prstGeom prst="rect">
            <a:avLst/>
          </a:prstGeom>
          <a:noFill/>
        </p:spPr>
        <p:txBody>
          <a:bodyPr wrap="square" lIns="108000" tIns="36000" rIns="108000" bIns="36000" rtlCol="0">
            <a:noAutofit/>
          </a:bodyPr>
          <a:lstStyle/>
          <a:p>
            <a:pPr marL="171450" indent="-171450" algn="just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fr-FR" sz="1000" kern="0">
                <a:solidFill>
                  <a:schemeClr val="bg1">
                    <a:lumMod val="50000"/>
                  </a:schemeClr>
                </a:solidFill>
                <a:highlight>
                  <a:srgbClr val="FFFF00"/>
                </a:highlight>
              </a:rPr>
              <a:t>X</a:t>
            </a:r>
            <a:r>
              <a:rPr lang="fr-FR" sz="1000" kern="0">
                <a:solidFill>
                  <a:schemeClr val="bg1">
                    <a:lumMod val="50000"/>
                  </a:schemeClr>
                </a:solidFill>
              </a:rPr>
              <a:t> joueurs</a:t>
            </a:r>
            <a:endParaRPr lang="fr-FR" sz="1000" kern="0">
              <a:solidFill>
                <a:srgbClr val="FFFFFF"/>
              </a:solidFill>
            </a:endParaRPr>
          </a:p>
          <a:p>
            <a:pPr marL="171450" indent="-171450" algn="just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fr-FR" sz="1000" kern="0">
                <a:solidFill>
                  <a:schemeClr val="bg1">
                    <a:lumMod val="50000"/>
                  </a:schemeClr>
                </a:solidFill>
                <a:highlight>
                  <a:srgbClr val="FFFF00"/>
                </a:highlight>
              </a:rPr>
              <a:t>X</a:t>
            </a:r>
            <a:r>
              <a:rPr lang="fr-FR" sz="1000" kern="0">
                <a:solidFill>
                  <a:schemeClr val="bg1">
                    <a:lumMod val="50000"/>
                  </a:schemeClr>
                </a:solidFill>
              </a:rPr>
              <a:t> animateurs</a:t>
            </a:r>
          </a:p>
          <a:p>
            <a:pPr marL="171450" indent="-171450" algn="just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fr-FR" sz="1000" kern="0">
                <a:solidFill>
                  <a:schemeClr val="bg1">
                    <a:lumMod val="50000"/>
                  </a:schemeClr>
                </a:solidFill>
                <a:highlight>
                  <a:srgbClr val="FFFF00"/>
                </a:highlight>
              </a:rPr>
              <a:t>X</a:t>
            </a:r>
            <a:r>
              <a:rPr lang="fr-FR" sz="1000" kern="0">
                <a:solidFill>
                  <a:schemeClr val="bg1">
                    <a:lumMod val="50000"/>
                  </a:schemeClr>
                </a:solidFill>
              </a:rPr>
              <a:t> observateurs</a:t>
            </a:r>
          </a:p>
        </p:txBody>
      </p:sp>
      <p:sp>
        <p:nvSpPr>
          <p:cNvPr id="74" name="TextBox 13">
            <a:extLst>
              <a:ext uri="{FF2B5EF4-FFF2-40B4-BE49-F238E27FC236}">
                <a16:creationId xmlns:a16="http://schemas.microsoft.com/office/drawing/2014/main" id="{BB054FD1-964C-478A-A81F-46F057D35D88}"/>
              </a:ext>
            </a:extLst>
          </p:cNvPr>
          <p:cNvSpPr txBox="1">
            <a:spLocks/>
          </p:cNvSpPr>
          <p:nvPr/>
        </p:nvSpPr>
        <p:spPr>
          <a:xfrm flipH="1">
            <a:off x="1835438" y="3492031"/>
            <a:ext cx="4714218" cy="588012"/>
          </a:xfrm>
          <a:prstGeom prst="rect">
            <a:avLst/>
          </a:prstGeom>
          <a:noFill/>
        </p:spPr>
        <p:txBody>
          <a:bodyPr wrap="square" lIns="108000" tIns="36000" rIns="108000" bIns="36000" rtlCol="0">
            <a:no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fr-FR" sz="1000" b="1">
                <a:solidFill>
                  <a:srgbClr val="E94C96"/>
                </a:solidFill>
                <a:highlight>
                  <a:srgbClr val="FFFF00"/>
                </a:highlight>
              </a:rPr>
              <a:t>Nom de l’établissement de santé et lieu</a:t>
            </a:r>
          </a:p>
          <a:p>
            <a:pPr marL="171450" indent="-171450" algn="just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fr-FR" sz="1000" kern="0">
                <a:solidFill>
                  <a:schemeClr val="bg1">
                    <a:lumMod val="50000"/>
                  </a:schemeClr>
                </a:solidFill>
              </a:rPr>
              <a:t>1 salle de crise pour les joueurs, animateurs et observateurs</a:t>
            </a:r>
          </a:p>
          <a:p>
            <a:pPr marL="171450" lvl="0" indent="-171450" algn="just">
              <a:buFontTx/>
              <a:buChar char="-"/>
              <a:defRPr/>
            </a:pPr>
            <a:endParaRPr lang="fr-FR" sz="1000" kern="0">
              <a:solidFill>
                <a:srgbClr val="FFFFFF"/>
              </a:solidFill>
            </a:endParaRPr>
          </a:p>
        </p:txBody>
      </p:sp>
      <p:sp>
        <p:nvSpPr>
          <p:cNvPr id="75" name="TextBox 13">
            <a:extLst>
              <a:ext uri="{FF2B5EF4-FFF2-40B4-BE49-F238E27FC236}">
                <a16:creationId xmlns:a16="http://schemas.microsoft.com/office/drawing/2014/main" id="{E562DFF9-0A44-4CDD-A7D0-F20F256CD7A4}"/>
              </a:ext>
            </a:extLst>
          </p:cNvPr>
          <p:cNvSpPr txBox="1">
            <a:spLocks/>
          </p:cNvSpPr>
          <p:nvPr/>
        </p:nvSpPr>
        <p:spPr>
          <a:xfrm flipH="1">
            <a:off x="1871605" y="1325994"/>
            <a:ext cx="2968672" cy="1587327"/>
          </a:xfrm>
          <a:prstGeom prst="rect">
            <a:avLst/>
          </a:prstGeom>
          <a:noFill/>
        </p:spPr>
        <p:txBody>
          <a:bodyPr wrap="square" lIns="108000" tIns="36000" rIns="108000" bIns="36000" rtlCol="0">
            <a:noAutofit/>
          </a:bodyPr>
          <a:lstStyle/>
          <a:p>
            <a:pPr marL="171450" indent="-171450" algn="just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fr-FR" sz="1000" kern="0">
                <a:solidFill>
                  <a:schemeClr val="bg1">
                    <a:lumMod val="50000"/>
                  </a:schemeClr>
                </a:solidFill>
              </a:rPr>
              <a:t>Découvrir la gestion de crise cyber en condition réelle dans le contexte de votre établissement de santé</a:t>
            </a:r>
            <a:endParaRPr lang="fr-FR" sz="1000" kern="0">
              <a:solidFill>
                <a:srgbClr val="FFFFFF"/>
              </a:solidFill>
            </a:endParaRPr>
          </a:p>
          <a:p>
            <a:pPr marL="171450" indent="-171450" algn="just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fr-FR" sz="1000" kern="0">
                <a:solidFill>
                  <a:schemeClr val="bg1">
                    <a:lumMod val="50000"/>
                  </a:schemeClr>
                </a:solidFill>
              </a:rPr>
              <a:t>Comprendre l’écosystème cyber de votre structure </a:t>
            </a:r>
          </a:p>
          <a:p>
            <a:pPr marL="171450" indent="-171450" algn="just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fr-FR" sz="1000" kern="0">
                <a:solidFill>
                  <a:schemeClr val="bg1">
                    <a:lumMod val="50000"/>
                  </a:schemeClr>
                </a:solidFill>
              </a:rPr>
              <a:t>Appréhender les premiers bons réflexes en situation de crise cyber</a:t>
            </a:r>
          </a:p>
          <a:p>
            <a:pPr marL="171450" indent="-171450" algn="just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fr-FR" sz="1000" kern="0">
                <a:solidFill>
                  <a:schemeClr val="bg1">
                    <a:lumMod val="50000"/>
                  </a:schemeClr>
                </a:solidFill>
              </a:rPr>
              <a:t>Assurer au mieux la continuité des soins</a:t>
            </a:r>
          </a:p>
        </p:txBody>
      </p:sp>
    </p:spTree>
    <p:extLst>
      <p:ext uri="{BB962C8B-B14F-4D97-AF65-F5344CB8AC3E}">
        <p14:creationId xmlns:p14="http://schemas.microsoft.com/office/powerpoint/2010/main" val="201568077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601E42-2533-2381-961F-E42C971EF9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CCC011-513F-C957-5FD9-092C6D8A27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Le scénario d’attaque du jour - Indisponibilité du SI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F5F1E18A-8736-A210-F02B-543A40E8ABD5}"/>
              </a:ext>
            </a:extLst>
          </p:cNvPr>
          <p:cNvSpPr/>
          <p:nvPr/>
        </p:nvSpPr>
        <p:spPr>
          <a:xfrm>
            <a:off x="5751168" y="845820"/>
            <a:ext cx="2854758" cy="41147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200" b="1">
                <a:solidFill>
                  <a:schemeClr val="bg1"/>
                </a:solidFill>
                <a:ea typeface="+mj-ea"/>
                <a:cs typeface="+mj-cs"/>
              </a:rPr>
              <a:t>Période de réalisation de l’exercice de crise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003E884C-D9F4-436E-B6C6-A615E8CBD2DB}"/>
              </a:ext>
            </a:extLst>
          </p:cNvPr>
          <p:cNvSpPr/>
          <p:nvPr/>
        </p:nvSpPr>
        <p:spPr>
          <a:xfrm>
            <a:off x="811535" y="1740096"/>
            <a:ext cx="7992819" cy="23055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>
              <a:solidFill>
                <a:schemeClr val="bg2"/>
              </a:solidFill>
              <a:ea typeface="+mj-ea"/>
              <a:cs typeface="+mj-cs"/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B9800DF1-D435-54A4-C51E-F628F1357CDD}"/>
              </a:ext>
            </a:extLst>
          </p:cNvPr>
          <p:cNvSpPr/>
          <p:nvPr/>
        </p:nvSpPr>
        <p:spPr>
          <a:xfrm>
            <a:off x="811534" y="4096058"/>
            <a:ext cx="7992831" cy="6787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 sz="1600">
              <a:solidFill>
                <a:schemeClr val="tx1"/>
              </a:solidFill>
              <a:ea typeface="+mj-ea"/>
              <a:cs typeface="+mj-cs"/>
            </a:endParaRPr>
          </a:p>
        </p:txBody>
      </p:sp>
      <p:cxnSp>
        <p:nvCxnSpPr>
          <p:cNvPr id="45" name="Connecteur droit 29">
            <a:extLst>
              <a:ext uri="{FF2B5EF4-FFF2-40B4-BE49-F238E27FC236}">
                <a16:creationId xmlns:a16="http://schemas.microsoft.com/office/drawing/2014/main" id="{A0129A1F-5E55-C221-B1A8-2738064D0AF2}"/>
              </a:ext>
            </a:extLst>
          </p:cNvPr>
          <p:cNvCxnSpPr>
            <a:cxnSpLocks/>
            <a:stCxn id="47" idx="2"/>
          </p:cNvCxnSpPr>
          <p:nvPr/>
        </p:nvCxnSpPr>
        <p:spPr>
          <a:xfrm>
            <a:off x="1199881" y="1564289"/>
            <a:ext cx="1" cy="3179161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>
            <a:extLst>
              <a:ext uri="{FF2B5EF4-FFF2-40B4-BE49-F238E27FC236}">
                <a16:creationId xmlns:a16="http://schemas.microsoft.com/office/drawing/2014/main" id="{D2F300E5-5FEE-30AC-BEF1-AD42F1025A0A}"/>
              </a:ext>
            </a:extLst>
          </p:cNvPr>
          <p:cNvSpPr>
            <a:spLocks/>
          </p:cNvSpPr>
          <p:nvPr/>
        </p:nvSpPr>
        <p:spPr>
          <a:xfrm>
            <a:off x="563437" y="1278745"/>
            <a:ext cx="1272888" cy="285544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108000" tIns="72000" rIns="108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000">
                <a:solidFill>
                  <a:schemeClr val="accent5"/>
                </a:solidFill>
                <a:highlight>
                  <a:srgbClr val="FFFF00"/>
                </a:highlight>
                <a:latin typeface="Lato Light"/>
                <a:ea typeface="+mj-ea"/>
                <a:cs typeface="+mj-cs"/>
              </a:rPr>
              <a:t>Janvier 2022</a:t>
            </a:r>
          </a:p>
        </p:txBody>
      </p:sp>
      <p:sp>
        <p:nvSpPr>
          <p:cNvPr id="50" name="Ellipse 39">
            <a:extLst>
              <a:ext uri="{FF2B5EF4-FFF2-40B4-BE49-F238E27FC236}">
                <a16:creationId xmlns:a16="http://schemas.microsoft.com/office/drawing/2014/main" id="{1F00B109-16C1-7899-687B-09B57A66286B}"/>
              </a:ext>
            </a:extLst>
          </p:cNvPr>
          <p:cNvSpPr/>
          <p:nvPr/>
        </p:nvSpPr>
        <p:spPr>
          <a:xfrm>
            <a:off x="161569" y="2304565"/>
            <a:ext cx="548640" cy="54864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pic>
        <p:nvPicPr>
          <p:cNvPr id="51" name="Graphic 50" descr="Usb Stick outline">
            <a:extLst>
              <a:ext uri="{FF2B5EF4-FFF2-40B4-BE49-F238E27FC236}">
                <a16:creationId xmlns:a16="http://schemas.microsoft.com/office/drawing/2014/main" id="{14B019EC-0FFF-256A-4EC5-8431921C86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61569" y="2304565"/>
            <a:ext cx="548640" cy="548640"/>
          </a:xfrm>
          <a:prstGeom prst="rect">
            <a:avLst/>
          </a:prstGeom>
        </p:spPr>
      </p:pic>
      <p:sp>
        <p:nvSpPr>
          <p:cNvPr id="54" name="TextBox 13">
            <a:extLst>
              <a:ext uri="{FF2B5EF4-FFF2-40B4-BE49-F238E27FC236}">
                <a16:creationId xmlns:a16="http://schemas.microsoft.com/office/drawing/2014/main" id="{59F31877-2945-31DE-E13A-92E343DC0D5D}"/>
              </a:ext>
            </a:extLst>
          </p:cNvPr>
          <p:cNvSpPr txBox="1">
            <a:spLocks/>
          </p:cNvSpPr>
          <p:nvPr/>
        </p:nvSpPr>
        <p:spPr>
          <a:xfrm flipH="1">
            <a:off x="1171227" y="2354904"/>
            <a:ext cx="1767548" cy="1473281"/>
          </a:xfrm>
          <a:prstGeom prst="rect">
            <a:avLst/>
          </a:prstGeom>
          <a:noFill/>
        </p:spPr>
        <p:txBody>
          <a:bodyPr wrap="square" lIns="108000" tIns="36000" rIns="108000" bIns="36000" rtlCol="0">
            <a:noAutofit/>
          </a:bodyPr>
          <a:lstStyle/>
          <a:p>
            <a:pPr marL="171450" indent="-171450" algn="just">
              <a:spcBef>
                <a:spcPts val="300"/>
              </a:spcBef>
              <a:spcAft>
                <a:spcPts val="300"/>
              </a:spcAft>
              <a:buFont typeface="Tahoma" panose="020B0604030504040204" pitchFamily="34" charset="0"/>
              <a:buChar char="⁄"/>
              <a:defRPr/>
            </a:pPr>
            <a:r>
              <a:rPr lang="fr-FR" sz="1000">
                <a:solidFill>
                  <a:schemeClr val="tx1">
                    <a:lumMod val="50000"/>
                    <a:lumOff val="50000"/>
                  </a:schemeClr>
                </a:solidFill>
              </a:rPr>
              <a:t>Compromission d’un compte administrateur chez l’infogérant via un hameçonnage</a:t>
            </a:r>
          </a:p>
          <a:p>
            <a:pPr marL="171450" indent="-171450" algn="just">
              <a:spcBef>
                <a:spcPts val="300"/>
              </a:spcBef>
              <a:spcAft>
                <a:spcPts val="300"/>
              </a:spcAft>
              <a:buFont typeface="Tahoma" panose="020B0604030504040204" pitchFamily="34" charset="0"/>
              <a:buChar char="⁄"/>
              <a:defRPr/>
            </a:pPr>
            <a:r>
              <a:rPr lang="fr-FR" sz="1000" kern="0">
                <a:solidFill>
                  <a:schemeClr val="tx1">
                    <a:lumMod val="50000"/>
                    <a:lumOff val="50000"/>
                  </a:schemeClr>
                </a:solidFill>
              </a:rPr>
              <a:t>Intrusion sur le SI de l’établissement : via le compte admin de l’infogérant compromis (cas n°1,3) ou chez l’hébergeur (cas n°2) </a:t>
            </a:r>
            <a:endParaRPr lang="fr-FR" sz="1000" kern="0">
              <a:solidFill>
                <a:srgbClr val="FFFFFF"/>
              </a:solidFill>
            </a:endParaRPr>
          </a:p>
          <a:p>
            <a:pPr marL="171450" indent="-171450" algn="just">
              <a:spcBef>
                <a:spcPts val="300"/>
              </a:spcBef>
              <a:spcAft>
                <a:spcPts val="300"/>
              </a:spcAft>
              <a:buFont typeface="Tahoma" panose="020B0604030504040204" pitchFamily="34" charset="0"/>
              <a:buChar char="⁄"/>
              <a:defRPr/>
            </a:pPr>
            <a:endParaRPr lang="fr-FR" sz="1000" kern="0">
              <a:solidFill>
                <a:srgbClr val="FFFFFF"/>
              </a:solidFill>
              <a:highlight>
                <a:srgbClr val="FF6600"/>
              </a:highlight>
            </a:endParaRPr>
          </a:p>
          <a:p>
            <a:pPr marL="171450" indent="-171450" algn="just">
              <a:buFontTx/>
              <a:buChar char="-"/>
              <a:defRPr/>
            </a:pPr>
            <a:endParaRPr lang="fr-FR" sz="1000" kern="0">
              <a:solidFill>
                <a:srgbClr val="FFFFFF"/>
              </a:solidFill>
            </a:endParaRPr>
          </a:p>
          <a:p>
            <a:pPr marL="171450" lvl="0" indent="-171450" algn="just">
              <a:buFontTx/>
              <a:buChar char="-"/>
              <a:defRPr/>
            </a:pPr>
            <a:endParaRPr lang="fr-FR" sz="1000" kern="0">
              <a:solidFill>
                <a:srgbClr val="FFFFFF"/>
              </a:solidFill>
            </a:endParaRPr>
          </a:p>
        </p:txBody>
      </p:sp>
      <p:sp>
        <p:nvSpPr>
          <p:cNvPr id="55" name="Flèche : pentagone 12">
            <a:extLst>
              <a:ext uri="{FF2B5EF4-FFF2-40B4-BE49-F238E27FC236}">
                <a16:creationId xmlns:a16="http://schemas.microsoft.com/office/drawing/2014/main" id="{590C25D5-9095-B295-9692-980B8A899A10}"/>
              </a:ext>
            </a:extLst>
          </p:cNvPr>
          <p:cNvSpPr>
            <a:spLocks/>
          </p:cNvSpPr>
          <p:nvPr/>
        </p:nvSpPr>
        <p:spPr>
          <a:xfrm>
            <a:off x="1243782" y="1798655"/>
            <a:ext cx="1789254" cy="487624"/>
          </a:xfrm>
          <a:prstGeom prst="homePlate">
            <a:avLst>
              <a:gd name="adj" fmla="val 2500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050" b="1">
                <a:solidFill>
                  <a:schemeClr val="accent5"/>
                </a:solidFill>
                <a:ea typeface="+mj-ea"/>
                <a:cs typeface="+mj-cs"/>
              </a:rPr>
              <a:t>Compromission d’un poste admin par hameçonnage</a:t>
            </a:r>
          </a:p>
        </p:txBody>
      </p:sp>
      <p:cxnSp>
        <p:nvCxnSpPr>
          <p:cNvPr id="77" name="Connecteur droit 29">
            <a:extLst>
              <a:ext uri="{FF2B5EF4-FFF2-40B4-BE49-F238E27FC236}">
                <a16:creationId xmlns:a16="http://schemas.microsoft.com/office/drawing/2014/main" id="{6E9A485C-48A9-41F4-FB84-44FB6F7EA835}"/>
              </a:ext>
            </a:extLst>
          </p:cNvPr>
          <p:cNvCxnSpPr>
            <a:cxnSpLocks/>
          </p:cNvCxnSpPr>
          <p:nvPr/>
        </p:nvCxnSpPr>
        <p:spPr>
          <a:xfrm>
            <a:off x="4822929" y="1652518"/>
            <a:ext cx="0" cy="3122335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Rectangle 77">
            <a:extLst>
              <a:ext uri="{FF2B5EF4-FFF2-40B4-BE49-F238E27FC236}">
                <a16:creationId xmlns:a16="http://schemas.microsoft.com/office/drawing/2014/main" id="{EDAD88AE-56DB-0350-0096-CC54F60C1E19}"/>
              </a:ext>
            </a:extLst>
          </p:cNvPr>
          <p:cNvSpPr>
            <a:spLocks/>
          </p:cNvSpPr>
          <p:nvPr/>
        </p:nvSpPr>
        <p:spPr>
          <a:xfrm>
            <a:off x="4361564" y="1204983"/>
            <a:ext cx="922730" cy="433068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108000" tIns="72000" rIns="108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000">
                <a:solidFill>
                  <a:schemeClr val="accent5"/>
                </a:solidFill>
                <a:highlight>
                  <a:srgbClr val="FFFF00"/>
                </a:highlight>
                <a:latin typeface="Lato Light"/>
                <a:ea typeface="+mj-ea"/>
                <a:cs typeface="+mj-cs"/>
              </a:rPr>
              <a:t>10 Mars 2022</a:t>
            </a:r>
          </a:p>
        </p:txBody>
      </p:sp>
      <p:sp>
        <p:nvSpPr>
          <p:cNvPr id="79" name="Flèche : pentagone 12">
            <a:extLst>
              <a:ext uri="{FF2B5EF4-FFF2-40B4-BE49-F238E27FC236}">
                <a16:creationId xmlns:a16="http://schemas.microsoft.com/office/drawing/2014/main" id="{639B11D8-492C-0179-2DDC-1ECAED8B565B}"/>
              </a:ext>
            </a:extLst>
          </p:cNvPr>
          <p:cNvSpPr>
            <a:spLocks/>
          </p:cNvSpPr>
          <p:nvPr/>
        </p:nvSpPr>
        <p:spPr>
          <a:xfrm>
            <a:off x="3076936" y="1799336"/>
            <a:ext cx="1710863" cy="487624"/>
          </a:xfrm>
          <a:prstGeom prst="homePlate">
            <a:avLst>
              <a:gd name="adj" fmla="val 2500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050" b="1">
                <a:solidFill>
                  <a:schemeClr val="accent5"/>
                </a:solidFill>
                <a:ea typeface="+mj-ea"/>
                <a:cs typeface="+mj-cs"/>
              </a:rPr>
              <a:t>Diffusion</a:t>
            </a:r>
          </a:p>
        </p:txBody>
      </p:sp>
      <p:sp>
        <p:nvSpPr>
          <p:cNvPr id="83" name="TextBox 13">
            <a:extLst>
              <a:ext uri="{FF2B5EF4-FFF2-40B4-BE49-F238E27FC236}">
                <a16:creationId xmlns:a16="http://schemas.microsoft.com/office/drawing/2014/main" id="{4B5A0F05-85C1-8213-5998-D38B00549B52}"/>
              </a:ext>
            </a:extLst>
          </p:cNvPr>
          <p:cNvSpPr txBox="1">
            <a:spLocks/>
          </p:cNvSpPr>
          <p:nvPr/>
        </p:nvSpPr>
        <p:spPr>
          <a:xfrm flipH="1">
            <a:off x="2831863" y="2330814"/>
            <a:ext cx="2008405" cy="1420130"/>
          </a:xfrm>
          <a:prstGeom prst="rect">
            <a:avLst/>
          </a:prstGeom>
          <a:noFill/>
        </p:spPr>
        <p:txBody>
          <a:bodyPr wrap="square" lIns="108000" tIns="36000" rIns="108000" bIns="36000" rtlCol="0">
            <a:noAutofit/>
          </a:bodyPr>
          <a:lstStyle/>
          <a:p>
            <a:pPr marL="171450" indent="-171450" algn="just">
              <a:spcBef>
                <a:spcPts val="300"/>
              </a:spcBef>
              <a:spcAft>
                <a:spcPts val="300"/>
              </a:spcAft>
              <a:buFont typeface="Tahoma" panose="020B0604030504040204" pitchFamily="34" charset="0"/>
              <a:buChar char="⁄"/>
              <a:defRPr/>
            </a:pPr>
            <a:r>
              <a:rPr lang="fr-FR" sz="1000">
                <a:solidFill>
                  <a:schemeClr val="tx1">
                    <a:lumMod val="50000"/>
                    <a:lumOff val="50000"/>
                  </a:schemeClr>
                </a:solidFill>
              </a:rPr>
              <a:t>Compromission d’un ESX de l’établissement et scan de l’ensemble du SI </a:t>
            </a:r>
          </a:p>
          <a:p>
            <a:pPr marL="171450" indent="-171450" algn="just">
              <a:spcBef>
                <a:spcPts val="300"/>
              </a:spcBef>
              <a:spcAft>
                <a:spcPts val="300"/>
              </a:spcAft>
              <a:buFont typeface="Tahoma" panose="020B0604030504040204" pitchFamily="34" charset="0"/>
              <a:buChar char="⁄"/>
              <a:defRPr/>
            </a:pPr>
            <a:r>
              <a:rPr lang="fr-FR" sz="1000">
                <a:solidFill>
                  <a:schemeClr val="tx1">
                    <a:lumMod val="50000"/>
                    <a:lumOff val="50000"/>
                  </a:schemeClr>
                </a:solidFill>
              </a:rPr>
              <a:t> Elévation de privilèges et récupération du compte admin</a:t>
            </a:r>
          </a:p>
          <a:p>
            <a:pPr marL="171450" indent="-171450" algn="just">
              <a:spcBef>
                <a:spcPts val="300"/>
              </a:spcBef>
              <a:spcAft>
                <a:spcPts val="300"/>
              </a:spcAft>
              <a:buFont typeface="Tahoma" panose="020B0604030504040204" pitchFamily="34" charset="0"/>
              <a:buChar char="⁄"/>
              <a:defRPr/>
            </a:pPr>
            <a:r>
              <a:rPr lang="fr-FR" sz="1000">
                <a:solidFill>
                  <a:schemeClr val="tx1">
                    <a:lumMod val="50000"/>
                    <a:lumOff val="50000"/>
                  </a:schemeClr>
                </a:solidFill>
              </a:rPr>
              <a:t>Modification des règles de filtrage pour autoriser les flux provenant du camp de base de l’attaquant </a:t>
            </a:r>
          </a:p>
          <a:p>
            <a:pPr marL="171450" indent="-171450" algn="just">
              <a:spcBef>
                <a:spcPts val="300"/>
              </a:spcBef>
              <a:spcAft>
                <a:spcPts val="300"/>
              </a:spcAft>
              <a:buFont typeface="Tahoma" panose="020B0604030504040204" pitchFamily="34" charset="0"/>
              <a:buChar char="⁄"/>
              <a:defRPr/>
            </a:pPr>
            <a:endParaRPr lang="fr-FR" sz="1000" kern="0">
              <a:solidFill>
                <a:srgbClr val="FFFFFF"/>
              </a:solidFill>
            </a:endParaRPr>
          </a:p>
          <a:p>
            <a:pPr marL="171450" indent="-171450" algn="just">
              <a:spcBef>
                <a:spcPts val="300"/>
              </a:spcBef>
              <a:spcAft>
                <a:spcPts val="300"/>
              </a:spcAft>
              <a:buFont typeface="Tahoma" panose="020B0604030504040204" pitchFamily="34" charset="0"/>
              <a:buChar char="⁄"/>
              <a:defRPr/>
            </a:pPr>
            <a:endParaRPr lang="fr-FR" sz="1000" kern="0">
              <a:solidFill>
                <a:srgbClr val="FFFFFF"/>
              </a:solidFill>
              <a:highlight>
                <a:srgbClr val="FF6600"/>
              </a:highlight>
            </a:endParaRPr>
          </a:p>
          <a:p>
            <a:pPr marL="171450" indent="-171450" algn="just">
              <a:buFontTx/>
              <a:buChar char="-"/>
              <a:defRPr/>
            </a:pPr>
            <a:endParaRPr lang="fr-FR" sz="1000" kern="0">
              <a:solidFill>
                <a:srgbClr val="FFFFFF"/>
              </a:solidFill>
            </a:endParaRPr>
          </a:p>
          <a:p>
            <a:pPr marL="171450" lvl="0" indent="-171450" algn="just">
              <a:buFontTx/>
              <a:buChar char="-"/>
              <a:defRPr/>
            </a:pPr>
            <a:endParaRPr lang="fr-FR" sz="1000" kern="0">
              <a:solidFill>
                <a:srgbClr val="FFFFFF"/>
              </a:solidFill>
            </a:endParaRPr>
          </a:p>
        </p:txBody>
      </p:sp>
      <p:sp>
        <p:nvSpPr>
          <p:cNvPr id="87" name="Flèche : chevron 34">
            <a:extLst>
              <a:ext uri="{FF2B5EF4-FFF2-40B4-BE49-F238E27FC236}">
                <a16:creationId xmlns:a16="http://schemas.microsoft.com/office/drawing/2014/main" id="{E4DB34C6-B42A-9F1C-819E-9F8549C71E80}"/>
              </a:ext>
            </a:extLst>
          </p:cNvPr>
          <p:cNvSpPr>
            <a:spLocks/>
          </p:cNvSpPr>
          <p:nvPr/>
        </p:nvSpPr>
        <p:spPr>
          <a:xfrm>
            <a:off x="4856664" y="4130765"/>
            <a:ext cx="940123" cy="597466"/>
          </a:xfrm>
          <a:prstGeom prst="chevron">
            <a:avLst>
              <a:gd name="adj" fmla="val 25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100">
                <a:solidFill>
                  <a:schemeClr val="accent5"/>
                </a:solidFill>
                <a:ea typeface="+mj-ea"/>
                <a:cs typeface="+mj-cs"/>
              </a:rPr>
              <a:t>Détection</a:t>
            </a:r>
          </a:p>
        </p:txBody>
      </p:sp>
      <p:sp>
        <p:nvSpPr>
          <p:cNvPr id="88" name="Flèche : chevron 9">
            <a:extLst>
              <a:ext uri="{FF2B5EF4-FFF2-40B4-BE49-F238E27FC236}">
                <a16:creationId xmlns:a16="http://schemas.microsoft.com/office/drawing/2014/main" id="{1E3E1B67-38BF-221C-361F-421CA95980FA}"/>
              </a:ext>
            </a:extLst>
          </p:cNvPr>
          <p:cNvSpPr>
            <a:spLocks/>
          </p:cNvSpPr>
          <p:nvPr/>
        </p:nvSpPr>
        <p:spPr>
          <a:xfrm>
            <a:off x="5689418" y="4130765"/>
            <a:ext cx="648071" cy="597466"/>
          </a:xfrm>
          <a:prstGeom prst="chevron">
            <a:avLst>
              <a:gd name="adj" fmla="val 25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050">
                <a:solidFill>
                  <a:schemeClr val="accent5"/>
                </a:solidFill>
                <a:ea typeface="+mj-ea"/>
                <a:cs typeface="+mj-cs"/>
              </a:rPr>
              <a:t>Diag.</a:t>
            </a:r>
          </a:p>
        </p:txBody>
      </p:sp>
      <p:sp>
        <p:nvSpPr>
          <p:cNvPr id="89" name="Flèche : chevron 11">
            <a:extLst>
              <a:ext uri="{FF2B5EF4-FFF2-40B4-BE49-F238E27FC236}">
                <a16:creationId xmlns:a16="http://schemas.microsoft.com/office/drawing/2014/main" id="{C4D67696-DFEB-6867-C268-2ECD987EBF7A}"/>
              </a:ext>
            </a:extLst>
          </p:cNvPr>
          <p:cNvSpPr>
            <a:spLocks/>
          </p:cNvSpPr>
          <p:nvPr/>
        </p:nvSpPr>
        <p:spPr>
          <a:xfrm>
            <a:off x="6769538" y="4130765"/>
            <a:ext cx="1313782" cy="597466"/>
          </a:xfrm>
          <a:prstGeom prst="chevron">
            <a:avLst>
              <a:gd name="adj" fmla="val 25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100">
                <a:solidFill>
                  <a:schemeClr val="accent5"/>
                </a:solidFill>
                <a:ea typeface="+mj-ea"/>
                <a:cs typeface="+mj-cs"/>
              </a:rPr>
              <a:t>Gestion</a:t>
            </a:r>
          </a:p>
        </p:txBody>
      </p:sp>
      <p:sp>
        <p:nvSpPr>
          <p:cNvPr id="90" name="Flèche : chevron 37">
            <a:extLst>
              <a:ext uri="{FF2B5EF4-FFF2-40B4-BE49-F238E27FC236}">
                <a16:creationId xmlns:a16="http://schemas.microsoft.com/office/drawing/2014/main" id="{0353ECCD-2087-5A9A-3532-AAF1E0E2AD12}"/>
              </a:ext>
            </a:extLst>
          </p:cNvPr>
          <p:cNvSpPr>
            <a:spLocks/>
          </p:cNvSpPr>
          <p:nvPr/>
        </p:nvSpPr>
        <p:spPr>
          <a:xfrm>
            <a:off x="7966818" y="4130765"/>
            <a:ext cx="766467" cy="597466"/>
          </a:xfrm>
          <a:prstGeom prst="chevron">
            <a:avLst>
              <a:gd name="adj" fmla="val 25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100">
                <a:solidFill>
                  <a:schemeClr val="accent5"/>
                </a:solidFill>
                <a:ea typeface="+mj-ea"/>
                <a:cs typeface="+mj-cs"/>
              </a:rPr>
              <a:t>Sortie</a:t>
            </a:r>
          </a:p>
        </p:txBody>
      </p:sp>
      <p:sp>
        <p:nvSpPr>
          <p:cNvPr id="91" name="Flèche : chevron 43">
            <a:extLst>
              <a:ext uri="{FF2B5EF4-FFF2-40B4-BE49-F238E27FC236}">
                <a16:creationId xmlns:a16="http://schemas.microsoft.com/office/drawing/2014/main" id="{E17C84F4-B4E6-E8EE-BE5B-64CBBE610123}"/>
              </a:ext>
            </a:extLst>
          </p:cNvPr>
          <p:cNvSpPr>
            <a:spLocks/>
          </p:cNvSpPr>
          <p:nvPr/>
        </p:nvSpPr>
        <p:spPr>
          <a:xfrm>
            <a:off x="6220491" y="4130765"/>
            <a:ext cx="669089" cy="597466"/>
          </a:xfrm>
          <a:prstGeom prst="chevron">
            <a:avLst>
              <a:gd name="adj" fmla="val 25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100">
                <a:solidFill>
                  <a:schemeClr val="accent5"/>
                </a:solidFill>
                <a:ea typeface="+mj-ea"/>
                <a:cs typeface="+mj-cs"/>
              </a:rPr>
              <a:t>Orga.</a:t>
            </a:r>
          </a:p>
        </p:txBody>
      </p:sp>
      <p:cxnSp>
        <p:nvCxnSpPr>
          <p:cNvPr id="92" name="Connecteur droit 29">
            <a:extLst>
              <a:ext uri="{FF2B5EF4-FFF2-40B4-BE49-F238E27FC236}">
                <a16:creationId xmlns:a16="http://schemas.microsoft.com/office/drawing/2014/main" id="{367287CF-17D0-6B95-0A83-46D6D0966C58}"/>
              </a:ext>
            </a:extLst>
          </p:cNvPr>
          <p:cNvCxnSpPr>
            <a:cxnSpLocks/>
          </p:cNvCxnSpPr>
          <p:nvPr/>
        </p:nvCxnSpPr>
        <p:spPr>
          <a:xfrm>
            <a:off x="5806168" y="1621115"/>
            <a:ext cx="0" cy="3122335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13">
            <a:extLst>
              <a:ext uri="{FF2B5EF4-FFF2-40B4-BE49-F238E27FC236}">
                <a16:creationId xmlns:a16="http://schemas.microsoft.com/office/drawing/2014/main" id="{DEDE8980-7029-4622-FFEE-5BB7C158000C}"/>
              </a:ext>
            </a:extLst>
          </p:cNvPr>
          <p:cNvSpPr txBox="1">
            <a:spLocks/>
          </p:cNvSpPr>
          <p:nvPr/>
        </p:nvSpPr>
        <p:spPr>
          <a:xfrm flipH="1">
            <a:off x="5099425" y="2602156"/>
            <a:ext cx="3289397" cy="8774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108000" tIns="36000" rIns="108000" bIns="36000" rtlCol="0" anchor="t">
            <a:noAutofit/>
          </a:bodyPr>
          <a:lstStyle/>
          <a:p>
            <a:pPr marL="171450" lvl="0" indent="-171450" algn="just">
              <a:spcBef>
                <a:spcPts val="300"/>
              </a:spcBef>
              <a:spcAft>
                <a:spcPts val="300"/>
              </a:spcAft>
              <a:buFont typeface="Tahoma" panose="020B0604030504040204" pitchFamily="34" charset="0"/>
              <a:buChar char="⁄"/>
            </a:pPr>
            <a:r>
              <a:rPr lang="fr-FR" sz="10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Geneva"/>
                <a:cs typeface="Arial"/>
              </a:rPr>
              <a:t>Les attaquants ont pu rendre indisponibles plusieurs services de l’établissement de santé. Les fichiers patients informatisés ont été chiffrés. Ils proposent de restituer l’accès à ces données en échange du paiement d’une rançon</a:t>
            </a:r>
            <a:endParaRPr lang="fr-FR" sz="10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4" name="Flèche : chevron 58">
            <a:extLst>
              <a:ext uri="{FF2B5EF4-FFF2-40B4-BE49-F238E27FC236}">
                <a16:creationId xmlns:a16="http://schemas.microsoft.com/office/drawing/2014/main" id="{96187BB5-D98C-E136-CF75-F7DE323E3BCF}"/>
              </a:ext>
            </a:extLst>
          </p:cNvPr>
          <p:cNvSpPr>
            <a:spLocks/>
          </p:cNvSpPr>
          <p:nvPr/>
        </p:nvSpPr>
        <p:spPr>
          <a:xfrm>
            <a:off x="5012111" y="1808112"/>
            <a:ext cx="3582000" cy="288000"/>
          </a:xfrm>
          <a:prstGeom prst="chevron">
            <a:avLst>
              <a:gd name="adj" fmla="val 2500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200">
                <a:solidFill>
                  <a:schemeClr val="accent5"/>
                </a:solidFill>
                <a:ea typeface="+mj-ea"/>
                <a:cs typeface="+mj-cs"/>
              </a:rPr>
              <a:t>Demande de rançon</a:t>
            </a:r>
          </a:p>
        </p:txBody>
      </p:sp>
      <p:sp>
        <p:nvSpPr>
          <p:cNvPr id="85" name="Flèche : chevron 57">
            <a:extLst>
              <a:ext uri="{FF2B5EF4-FFF2-40B4-BE49-F238E27FC236}">
                <a16:creationId xmlns:a16="http://schemas.microsoft.com/office/drawing/2014/main" id="{7EFFD205-9983-BDF6-6016-AD1608D55936}"/>
              </a:ext>
            </a:extLst>
          </p:cNvPr>
          <p:cNvSpPr>
            <a:spLocks/>
          </p:cNvSpPr>
          <p:nvPr/>
        </p:nvSpPr>
        <p:spPr>
          <a:xfrm>
            <a:off x="5023160" y="2180439"/>
            <a:ext cx="3582765" cy="288000"/>
          </a:xfrm>
          <a:prstGeom prst="chevron">
            <a:avLst>
              <a:gd name="adj" fmla="val 2500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200">
                <a:solidFill>
                  <a:schemeClr val="accent5"/>
                </a:solidFill>
                <a:ea typeface="+mj-ea"/>
                <a:cs typeface="+mj-cs"/>
              </a:rPr>
              <a:t>Indisponibilité de services et outils clés</a:t>
            </a: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21575678-852A-70E4-BA24-18F219842704}"/>
              </a:ext>
            </a:extLst>
          </p:cNvPr>
          <p:cNvSpPr>
            <a:spLocks/>
          </p:cNvSpPr>
          <p:nvPr/>
        </p:nvSpPr>
        <p:spPr>
          <a:xfrm>
            <a:off x="5349813" y="1204983"/>
            <a:ext cx="922730" cy="433068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108000" tIns="72000" rIns="108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000">
                <a:solidFill>
                  <a:schemeClr val="accent5"/>
                </a:solidFill>
                <a:highlight>
                  <a:srgbClr val="FFFF00"/>
                </a:highlight>
                <a:latin typeface="Lato Light"/>
                <a:ea typeface="+mj-ea"/>
                <a:cs typeface="+mj-cs"/>
              </a:rPr>
              <a:t>11 Mars 2022</a:t>
            </a:r>
          </a:p>
        </p:txBody>
      </p:sp>
      <p:sp>
        <p:nvSpPr>
          <p:cNvPr id="29" name="TextBox 13">
            <a:extLst>
              <a:ext uri="{FF2B5EF4-FFF2-40B4-BE49-F238E27FC236}">
                <a16:creationId xmlns:a16="http://schemas.microsoft.com/office/drawing/2014/main" id="{FFF5CB0A-AC31-A898-B732-1C8975B4826E}"/>
              </a:ext>
            </a:extLst>
          </p:cNvPr>
          <p:cNvSpPr txBox="1">
            <a:spLocks/>
          </p:cNvSpPr>
          <p:nvPr/>
        </p:nvSpPr>
        <p:spPr>
          <a:xfrm flipH="1">
            <a:off x="1268388" y="4232756"/>
            <a:ext cx="2287249" cy="393483"/>
          </a:xfrm>
          <a:prstGeom prst="rect">
            <a:avLst/>
          </a:prstGeom>
          <a:noFill/>
        </p:spPr>
        <p:txBody>
          <a:bodyPr wrap="square" lIns="108000" tIns="36000" rIns="108000" bIns="36000" rtlCol="0">
            <a:noAutofit/>
          </a:bodyPr>
          <a:lstStyle/>
          <a:p>
            <a:pPr marL="171450" indent="-171450" algn="just">
              <a:spcBef>
                <a:spcPts val="300"/>
              </a:spcBef>
              <a:spcAft>
                <a:spcPts val="300"/>
              </a:spcAft>
              <a:buFont typeface="Tahoma" panose="020B0604030504040204" pitchFamily="34" charset="0"/>
              <a:buChar char="⁄"/>
              <a:defRPr/>
            </a:pPr>
            <a:r>
              <a:rPr lang="fr-FR" sz="1000">
                <a:solidFill>
                  <a:schemeClr val="tx1">
                    <a:lumMod val="50000"/>
                    <a:lumOff val="50000"/>
                  </a:schemeClr>
                </a:solidFill>
              </a:rPr>
              <a:t>Aucune anomalie n’est détectée pendant 3 mois</a:t>
            </a:r>
            <a:endParaRPr lang="fr-FR" sz="1000" kern="0">
              <a:solidFill>
                <a:srgbClr val="FFFFFF"/>
              </a:solidFill>
            </a:endParaRPr>
          </a:p>
          <a:p>
            <a:pPr marL="171450" lvl="0" indent="-171450" algn="just">
              <a:buFontTx/>
              <a:buChar char="-"/>
              <a:defRPr/>
            </a:pPr>
            <a:endParaRPr lang="fr-FR" sz="1000" kern="0">
              <a:solidFill>
                <a:srgbClr val="FFFFFF"/>
              </a:solidFill>
            </a:endParaRPr>
          </a:p>
        </p:txBody>
      </p:sp>
      <p:sp>
        <p:nvSpPr>
          <p:cNvPr id="34" name="TextBox 13">
            <a:extLst>
              <a:ext uri="{FF2B5EF4-FFF2-40B4-BE49-F238E27FC236}">
                <a16:creationId xmlns:a16="http://schemas.microsoft.com/office/drawing/2014/main" id="{C006727F-2F52-A440-8C40-430714E25EB0}"/>
              </a:ext>
            </a:extLst>
          </p:cNvPr>
          <p:cNvSpPr txBox="1">
            <a:spLocks/>
          </p:cNvSpPr>
          <p:nvPr/>
        </p:nvSpPr>
        <p:spPr>
          <a:xfrm flipH="1">
            <a:off x="2572570" y="4870634"/>
            <a:ext cx="4176983" cy="179970"/>
          </a:xfrm>
          <a:prstGeom prst="rect">
            <a:avLst/>
          </a:prstGeom>
          <a:noFill/>
        </p:spPr>
        <p:txBody>
          <a:bodyPr wrap="square" lIns="108000" tIns="36000" rIns="108000" bIns="36000" rtlCol="0">
            <a:no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fr-FR" sz="1000">
                <a:solidFill>
                  <a:srgbClr val="E94C96"/>
                </a:solidFill>
              </a:rPr>
              <a:t>Diag. = Diagnostic  / Orga. = Organisation de la cellule </a:t>
            </a:r>
            <a:endParaRPr lang="fr-FR" sz="1000" kern="0">
              <a:solidFill>
                <a:srgbClr val="E94C96"/>
              </a:solidFill>
            </a:endParaRPr>
          </a:p>
        </p:txBody>
      </p:sp>
      <p:sp>
        <p:nvSpPr>
          <p:cNvPr id="35" name="TextBox 13">
            <a:extLst>
              <a:ext uri="{FF2B5EF4-FFF2-40B4-BE49-F238E27FC236}">
                <a16:creationId xmlns:a16="http://schemas.microsoft.com/office/drawing/2014/main" id="{E5518F19-8244-4971-FE4E-52949582A4BF}"/>
              </a:ext>
            </a:extLst>
          </p:cNvPr>
          <p:cNvSpPr txBox="1">
            <a:spLocks/>
          </p:cNvSpPr>
          <p:nvPr/>
        </p:nvSpPr>
        <p:spPr>
          <a:xfrm flipH="1">
            <a:off x="6022052" y="4232388"/>
            <a:ext cx="579700" cy="290649"/>
          </a:xfrm>
          <a:prstGeom prst="rect">
            <a:avLst/>
          </a:prstGeom>
          <a:noFill/>
        </p:spPr>
        <p:txBody>
          <a:bodyPr wrap="square" lIns="108000" tIns="36000" rIns="108000" bIns="36000" rtlCol="0">
            <a:no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fr-FR" sz="700">
                <a:solidFill>
                  <a:srgbClr val="E94C96"/>
                </a:solidFill>
              </a:rPr>
              <a:t>(1)</a:t>
            </a:r>
            <a:endParaRPr lang="fr-FR" sz="700" kern="0">
              <a:solidFill>
                <a:srgbClr val="E94C96"/>
              </a:solidFill>
            </a:endParaRPr>
          </a:p>
        </p:txBody>
      </p:sp>
      <p:sp>
        <p:nvSpPr>
          <p:cNvPr id="36" name="TextBox 13">
            <a:extLst>
              <a:ext uri="{FF2B5EF4-FFF2-40B4-BE49-F238E27FC236}">
                <a16:creationId xmlns:a16="http://schemas.microsoft.com/office/drawing/2014/main" id="{43BF1739-7060-CADB-95F1-885307718FFF}"/>
              </a:ext>
            </a:extLst>
          </p:cNvPr>
          <p:cNvSpPr txBox="1">
            <a:spLocks/>
          </p:cNvSpPr>
          <p:nvPr/>
        </p:nvSpPr>
        <p:spPr>
          <a:xfrm flipH="1">
            <a:off x="6545758" y="4232387"/>
            <a:ext cx="579700" cy="290649"/>
          </a:xfrm>
          <a:prstGeom prst="rect">
            <a:avLst/>
          </a:prstGeom>
          <a:noFill/>
        </p:spPr>
        <p:txBody>
          <a:bodyPr wrap="square" lIns="108000" tIns="36000" rIns="108000" bIns="36000" rtlCol="0">
            <a:no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fr-FR" sz="700">
                <a:solidFill>
                  <a:srgbClr val="E94C96"/>
                </a:solidFill>
              </a:rPr>
              <a:t>(2)</a:t>
            </a:r>
            <a:endParaRPr lang="fr-FR" sz="700" kern="0">
              <a:solidFill>
                <a:srgbClr val="E94C96"/>
              </a:solidFill>
            </a:endParaRPr>
          </a:p>
        </p:txBody>
      </p:sp>
      <p:sp>
        <p:nvSpPr>
          <p:cNvPr id="37" name="TextBox 13">
            <a:extLst>
              <a:ext uri="{FF2B5EF4-FFF2-40B4-BE49-F238E27FC236}">
                <a16:creationId xmlns:a16="http://schemas.microsoft.com/office/drawing/2014/main" id="{B07EF7B6-2A6F-DD75-BA12-6DBC9F804064}"/>
              </a:ext>
            </a:extLst>
          </p:cNvPr>
          <p:cNvSpPr txBox="1">
            <a:spLocks/>
          </p:cNvSpPr>
          <p:nvPr/>
        </p:nvSpPr>
        <p:spPr>
          <a:xfrm flipH="1">
            <a:off x="4006318" y="4802009"/>
            <a:ext cx="579700" cy="290649"/>
          </a:xfrm>
          <a:prstGeom prst="rect">
            <a:avLst/>
          </a:prstGeom>
          <a:noFill/>
        </p:spPr>
        <p:txBody>
          <a:bodyPr wrap="square" lIns="108000" tIns="36000" rIns="108000" bIns="36000" rtlCol="0">
            <a:no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fr-FR" sz="700">
                <a:solidFill>
                  <a:srgbClr val="E94C96"/>
                </a:solidFill>
              </a:rPr>
              <a:t>(2)</a:t>
            </a:r>
            <a:endParaRPr lang="fr-FR" sz="700" kern="0">
              <a:solidFill>
                <a:srgbClr val="E94C96"/>
              </a:solidFill>
            </a:endParaRPr>
          </a:p>
        </p:txBody>
      </p:sp>
      <p:sp>
        <p:nvSpPr>
          <p:cNvPr id="38" name="TextBox 13">
            <a:extLst>
              <a:ext uri="{FF2B5EF4-FFF2-40B4-BE49-F238E27FC236}">
                <a16:creationId xmlns:a16="http://schemas.microsoft.com/office/drawing/2014/main" id="{50374206-0F27-243E-D1EA-075F03F2551A}"/>
              </a:ext>
            </a:extLst>
          </p:cNvPr>
          <p:cNvSpPr txBox="1">
            <a:spLocks/>
          </p:cNvSpPr>
          <p:nvPr/>
        </p:nvSpPr>
        <p:spPr>
          <a:xfrm flipH="1">
            <a:off x="2808697" y="4802009"/>
            <a:ext cx="579700" cy="290649"/>
          </a:xfrm>
          <a:prstGeom prst="rect">
            <a:avLst/>
          </a:prstGeom>
          <a:noFill/>
        </p:spPr>
        <p:txBody>
          <a:bodyPr wrap="square" lIns="108000" tIns="36000" rIns="108000" bIns="36000" rtlCol="0">
            <a:no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fr-FR" sz="700">
                <a:solidFill>
                  <a:srgbClr val="E94C96"/>
                </a:solidFill>
              </a:rPr>
              <a:t>(1)</a:t>
            </a:r>
            <a:endParaRPr lang="fr-FR" sz="700" kern="0">
              <a:solidFill>
                <a:srgbClr val="E94C96"/>
              </a:solidFill>
            </a:endParaRPr>
          </a:p>
        </p:txBody>
      </p:sp>
      <p:pic>
        <p:nvPicPr>
          <p:cNvPr id="4" name="Graphic 3" descr="Snooze outline">
            <a:extLst>
              <a:ext uri="{FF2B5EF4-FFF2-40B4-BE49-F238E27FC236}">
                <a16:creationId xmlns:a16="http://schemas.microsoft.com/office/drawing/2014/main" id="{A36B4312-9A33-F7A0-F0C7-F6623C767C2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802514" y="4194282"/>
            <a:ext cx="498010" cy="498010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0A87C7F3-8CCD-9A95-0CA0-9D49A2E4D6ED}"/>
              </a:ext>
            </a:extLst>
          </p:cNvPr>
          <p:cNvSpPr txBox="1"/>
          <p:nvPr/>
        </p:nvSpPr>
        <p:spPr>
          <a:xfrm>
            <a:off x="161569" y="798427"/>
            <a:ext cx="3166022" cy="253916"/>
          </a:xfrm>
          <a:prstGeom prst="rect">
            <a:avLst/>
          </a:prstGeom>
          <a:solidFill>
            <a:srgbClr val="CDF2FF"/>
          </a:solidFill>
        </p:spPr>
        <p:txBody>
          <a:bodyPr wrap="square" rtlCol="0">
            <a:spAutoFit/>
          </a:bodyPr>
          <a:lstStyle/>
          <a:p>
            <a:r>
              <a:rPr lang="fr-FR" sz="1050" b="1"/>
              <a:t>CAS N°1, 2, 3 de l’onglet </a:t>
            </a:r>
            <a:r>
              <a:rPr lang="fr-FR" sz="1050" b="1" i="1"/>
              <a:t>Description du SI*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F5DA843-2AA1-6DB4-336D-AE1579FDD8C0}"/>
              </a:ext>
            </a:extLst>
          </p:cNvPr>
          <p:cNvSpPr/>
          <p:nvPr/>
        </p:nvSpPr>
        <p:spPr>
          <a:xfrm>
            <a:off x="719976" y="4605828"/>
            <a:ext cx="1727300" cy="5486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600">
                <a:solidFill>
                  <a:schemeClr val="tx1">
                    <a:lumMod val="50000"/>
                    <a:lumOff val="50000"/>
                  </a:schemeClr>
                </a:solidFill>
              </a:rPr>
              <a:t>* Le cas sélectionné par l’établissement à la ligne 17 de l’onglet </a:t>
            </a:r>
            <a:r>
              <a:rPr lang="fr-FR" sz="600" i="1">
                <a:solidFill>
                  <a:schemeClr val="tx1">
                    <a:lumMod val="50000"/>
                    <a:lumOff val="50000"/>
                  </a:schemeClr>
                </a:solidFill>
              </a:rPr>
              <a:t>Description du SI</a:t>
            </a:r>
          </a:p>
        </p:txBody>
      </p:sp>
    </p:spTree>
    <p:extLst>
      <p:ext uri="{BB962C8B-B14F-4D97-AF65-F5344CB8AC3E}">
        <p14:creationId xmlns:p14="http://schemas.microsoft.com/office/powerpoint/2010/main" val="1299114482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FD47AD-43C5-46F2-82FD-D6645DCE8A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72">
            <a:extLst>
              <a:ext uri="{FF2B5EF4-FFF2-40B4-BE49-F238E27FC236}">
                <a16:creationId xmlns:a16="http://schemas.microsoft.com/office/drawing/2014/main" id="{630387ED-F5BF-9F3C-40EE-6B2AE48112ED}"/>
              </a:ext>
            </a:extLst>
          </p:cNvPr>
          <p:cNvSpPr/>
          <p:nvPr/>
        </p:nvSpPr>
        <p:spPr>
          <a:xfrm>
            <a:off x="5751168" y="845820"/>
            <a:ext cx="2854758" cy="41147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200" b="1">
                <a:solidFill>
                  <a:schemeClr val="bg1"/>
                </a:solidFill>
                <a:ea typeface="+mj-ea"/>
                <a:cs typeface="+mj-cs"/>
              </a:rPr>
              <a:t>Période de réalisation de l’exercice de crise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C79AC3A-C2C0-065A-043E-4F1CBD499AD1}"/>
              </a:ext>
            </a:extLst>
          </p:cNvPr>
          <p:cNvSpPr/>
          <p:nvPr/>
        </p:nvSpPr>
        <p:spPr>
          <a:xfrm>
            <a:off x="811535" y="1740096"/>
            <a:ext cx="7992819" cy="23055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>
              <a:solidFill>
                <a:schemeClr val="bg2"/>
              </a:solidFill>
              <a:ea typeface="+mj-ea"/>
              <a:cs typeface="+mj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4949392-C6CA-C38A-A50A-CF13706C6C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Le scénario d’attaque du jour - Indisponibilité du SI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AD4214A2-B130-9171-BE27-C09F0ADF6758}"/>
              </a:ext>
            </a:extLst>
          </p:cNvPr>
          <p:cNvSpPr/>
          <p:nvPr/>
        </p:nvSpPr>
        <p:spPr>
          <a:xfrm>
            <a:off x="811534" y="4096058"/>
            <a:ext cx="7992831" cy="6787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 sz="1600">
              <a:solidFill>
                <a:schemeClr val="tx1"/>
              </a:solidFill>
              <a:ea typeface="+mj-ea"/>
              <a:cs typeface="+mj-cs"/>
            </a:endParaRPr>
          </a:p>
        </p:txBody>
      </p:sp>
      <p:cxnSp>
        <p:nvCxnSpPr>
          <p:cNvPr id="45" name="Connecteur droit 29">
            <a:extLst>
              <a:ext uri="{FF2B5EF4-FFF2-40B4-BE49-F238E27FC236}">
                <a16:creationId xmlns:a16="http://schemas.microsoft.com/office/drawing/2014/main" id="{8891A52C-6410-8233-1E54-AAC74FB2807B}"/>
              </a:ext>
            </a:extLst>
          </p:cNvPr>
          <p:cNvCxnSpPr>
            <a:cxnSpLocks/>
            <a:stCxn id="47" idx="2"/>
          </p:cNvCxnSpPr>
          <p:nvPr/>
        </p:nvCxnSpPr>
        <p:spPr>
          <a:xfrm>
            <a:off x="1199881" y="1564289"/>
            <a:ext cx="1" cy="3179161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>
            <a:extLst>
              <a:ext uri="{FF2B5EF4-FFF2-40B4-BE49-F238E27FC236}">
                <a16:creationId xmlns:a16="http://schemas.microsoft.com/office/drawing/2014/main" id="{C78025D2-DEBE-4465-9484-969A985427BF}"/>
              </a:ext>
            </a:extLst>
          </p:cNvPr>
          <p:cNvSpPr>
            <a:spLocks/>
          </p:cNvSpPr>
          <p:nvPr/>
        </p:nvSpPr>
        <p:spPr>
          <a:xfrm>
            <a:off x="563437" y="1278745"/>
            <a:ext cx="1272888" cy="285544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108000" tIns="72000" rIns="108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000">
                <a:solidFill>
                  <a:schemeClr val="accent5"/>
                </a:solidFill>
                <a:highlight>
                  <a:srgbClr val="FFFF00"/>
                </a:highlight>
                <a:latin typeface="Lato Light"/>
                <a:ea typeface="+mj-ea"/>
                <a:cs typeface="+mj-cs"/>
              </a:rPr>
              <a:t>Janvier 2022</a:t>
            </a:r>
          </a:p>
        </p:txBody>
      </p:sp>
      <p:sp>
        <p:nvSpPr>
          <p:cNvPr id="50" name="Ellipse 39">
            <a:extLst>
              <a:ext uri="{FF2B5EF4-FFF2-40B4-BE49-F238E27FC236}">
                <a16:creationId xmlns:a16="http://schemas.microsoft.com/office/drawing/2014/main" id="{208D62F2-3833-D127-289F-C287DA47DBDA}"/>
              </a:ext>
            </a:extLst>
          </p:cNvPr>
          <p:cNvSpPr/>
          <p:nvPr/>
        </p:nvSpPr>
        <p:spPr>
          <a:xfrm>
            <a:off x="161569" y="2304565"/>
            <a:ext cx="548640" cy="54864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pic>
        <p:nvPicPr>
          <p:cNvPr id="51" name="Graphic 50" descr="Usb Stick outline">
            <a:extLst>
              <a:ext uri="{FF2B5EF4-FFF2-40B4-BE49-F238E27FC236}">
                <a16:creationId xmlns:a16="http://schemas.microsoft.com/office/drawing/2014/main" id="{26B8F743-6961-38CE-E629-D2E8B7156F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61569" y="2304565"/>
            <a:ext cx="548640" cy="548640"/>
          </a:xfrm>
          <a:prstGeom prst="rect">
            <a:avLst/>
          </a:prstGeom>
        </p:spPr>
      </p:pic>
      <p:sp>
        <p:nvSpPr>
          <p:cNvPr id="54" name="TextBox 13">
            <a:extLst>
              <a:ext uri="{FF2B5EF4-FFF2-40B4-BE49-F238E27FC236}">
                <a16:creationId xmlns:a16="http://schemas.microsoft.com/office/drawing/2014/main" id="{B0E756D2-6C39-AB70-0C94-23968F85F3D2}"/>
              </a:ext>
            </a:extLst>
          </p:cNvPr>
          <p:cNvSpPr txBox="1">
            <a:spLocks/>
          </p:cNvSpPr>
          <p:nvPr/>
        </p:nvSpPr>
        <p:spPr>
          <a:xfrm flipH="1">
            <a:off x="1162215" y="2391474"/>
            <a:ext cx="1629207" cy="1473281"/>
          </a:xfrm>
          <a:prstGeom prst="rect">
            <a:avLst/>
          </a:prstGeom>
          <a:noFill/>
        </p:spPr>
        <p:txBody>
          <a:bodyPr wrap="square" lIns="108000" tIns="36000" rIns="108000" bIns="36000" rtlCol="0">
            <a:noAutofit/>
          </a:bodyPr>
          <a:lstStyle/>
          <a:p>
            <a:pPr marL="171450" indent="-171450" algn="just">
              <a:spcBef>
                <a:spcPts val="300"/>
              </a:spcBef>
              <a:spcAft>
                <a:spcPts val="300"/>
              </a:spcAft>
              <a:buFont typeface="Tahoma" panose="020B0604030504040204" pitchFamily="34" charset="0"/>
              <a:buChar char="⁄"/>
              <a:defRPr/>
            </a:pPr>
            <a:r>
              <a:rPr lang="fr-FR" sz="1000">
                <a:solidFill>
                  <a:schemeClr val="tx1">
                    <a:lumMod val="50000"/>
                    <a:lumOff val="50000"/>
                  </a:schemeClr>
                </a:solidFill>
              </a:rPr>
              <a:t>Usurpation d’un compte administrateur </a:t>
            </a:r>
          </a:p>
          <a:p>
            <a:pPr marL="171450" indent="-171450" algn="just">
              <a:spcBef>
                <a:spcPts val="300"/>
              </a:spcBef>
              <a:spcAft>
                <a:spcPts val="300"/>
              </a:spcAft>
              <a:buFont typeface="Tahoma" panose="020B0604030504040204" pitchFamily="34" charset="0"/>
              <a:buChar char="⁄"/>
              <a:defRPr/>
            </a:pPr>
            <a:r>
              <a:rPr lang="fr-FR" sz="1000" kern="0">
                <a:solidFill>
                  <a:schemeClr val="tx1">
                    <a:lumMod val="50000"/>
                    <a:lumOff val="50000"/>
                  </a:schemeClr>
                </a:solidFill>
              </a:rPr>
              <a:t>Accès au SI de l’établissement via un compte administrateur légitime (usurpé) </a:t>
            </a:r>
            <a:endParaRPr lang="fr-FR" sz="1000" kern="0">
              <a:solidFill>
                <a:srgbClr val="FFFFFF"/>
              </a:solidFill>
            </a:endParaRPr>
          </a:p>
          <a:p>
            <a:pPr marL="171450" indent="-171450" algn="just">
              <a:spcBef>
                <a:spcPts val="300"/>
              </a:spcBef>
              <a:spcAft>
                <a:spcPts val="300"/>
              </a:spcAft>
              <a:buFont typeface="Tahoma" panose="020B0604030504040204" pitchFamily="34" charset="0"/>
              <a:buChar char="⁄"/>
              <a:defRPr/>
            </a:pPr>
            <a:endParaRPr lang="fr-FR" sz="1000" kern="0">
              <a:solidFill>
                <a:srgbClr val="FFFFFF"/>
              </a:solidFill>
              <a:highlight>
                <a:srgbClr val="FF6600"/>
              </a:highlight>
            </a:endParaRPr>
          </a:p>
          <a:p>
            <a:pPr marL="171450" indent="-171450" algn="just">
              <a:buFontTx/>
              <a:buChar char="-"/>
              <a:defRPr/>
            </a:pPr>
            <a:endParaRPr lang="fr-FR" sz="1000" kern="0">
              <a:solidFill>
                <a:srgbClr val="FFFFFF"/>
              </a:solidFill>
            </a:endParaRPr>
          </a:p>
          <a:p>
            <a:pPr marL="171450" lvl="0" indent="-171450" algn="just">
              <a:buFontTx/>
              <a:buChar char="-"/>
              <a:defRPr/>
            </a:pPr>
            <a:endParaRPr lang="fr-FR" sz="1000" kern="0">
              <a:solidFill>
                <a:srgbClr val="FFFFFF"/>
              </a:solidFill>
            </a:endParaRPr>
          </a:p>
        </p:txBody>
      </p:sp>
      <p:sp>
        <p:nvSpPr>
          <p:cNvPr id="55" name="Flèche : pentagone 12">
            <a:extLst>
              <a:ext uri="{FF2B5EF4-FFF2-40B4-BE49-F238E27FC236}">
                <a16:creationId xmlns:a16="http://schemas.microsoft.com/office/drawing/2014/main" id="{7DC46340-83B9-E5B2-2097-9F19E0EAC403}"/>
              </a:ext>
            </a:extLst>
          </p:cNvPr>
          <p:cNvSpPr>
            <a:spLocks/>
          </p:cNvSpPr>
          <p:nvPr/>
        </p:nvSpPr>
        <p:spPr>
          <a:xfrm>
            <a:off x="1243783" y="1798655"/>
            <a:ext cx="1692068" cy="505910"/>
          </a:xfrm>
          <a:prstGeom prst="homePlate">
            <a:avLst>
              <a:gd name="adj" fmla="val 2500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050" b="1">
                <a:solidFill>
                  <a:schemeClr val="accent5"/>
                </a:solidFill>
                <a:ea typeface="+mj-ea"/>
                <a:cs typeface="+mj-cs"/>
              </a:rPr>
              <a:t>Usurpation d’un compte admin par social engineering </a:t>
            </a:r>
          </a:p>
        </p:txBody>
      </p:sp>
      <p:cxnSp>
        <p:nvCxnSpPr>
          <p:cNvPr id="77" name="Connecteur droit 29">
            <a:extLst>
              <a:ext uri="{FF2B5EF4-FFF2-40B4-BE49-F238E27FC236}">
                <a16:creationId xmlns:a16="http://schemas.microsoft.com/office/drawing/2014/main" id="{3CCEB7F9-0D43-76BB-5667-927EA2749054}"/>
              </a:ext>
            </a:extLst>
          </p:cNvPr>
          <p:cNvCxnSpPr>
            <a:cxnSpLocks/>
          </p:cNvCxnSpPr>
          <p:nvPr/>
        </p:nvCxnSpPr>
        <p:spPr>
          <a:xfrm>
            <a:off x="5029179" y="1652518"/>
            <a:ext cx="0" cy="3122335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Rectangle 77">
            <a:extLst>
              <a:ext uri="{FF2B5EF4-FFF2-40B4-BE49-F238E27FC236}">
                <a16:creationId xmlns:a16="http://schemas.microsoft.com/office/drawing/2014/main" id="{22936414-D749-F7A5-DD44-0CF1F981920E}"/>
              </a:ext>
            </a:extLst>
          </p:cNvPr>
          <p:cNvSpPr>
            <a:spLocks/>
          </p:cNvSpPr>
          <p:nvPr/>
        </p:nvSpPr>
        <p:spPr>
          <a:xfrm>
            <a:off x="4567814" y="1204983"/>
            <a:ext cx="922730" cy="433068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108000" tIns="72000" rIns="108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000">
                <a:solidFill>
                  <a:schemeClr val="accent5"/>
                </a:solidFill>
                <a:highlight>
                  <a:srgbClr val="FFFF00"/>
                </a:highlight>
                <a:latin typeface="Lato Light"/>
                <a:ea typeface="+mj-ea"/>
                <a:cs typeface="+mj-cs"/>
              </a:rPr>
              <a:t>10 Mars 2022</a:t>
            </a:r>
          </a:p>
        </p:txBody>
      </p:sp>
      <p:sp>
        <p:nvSpPr>
          <p:cNvPr id="79" name="Flèche : pentagone 12">
            <a:extLst>
              <a:ext uri="{FF2B5EF4-FFF2-40B4-BE49-F238E27FC236}">
                <a16:creationId xmlns:a16="http://schemas.microsoft.com/office/drawing/2014/main" id="{5BDCEFB0-2238-D04E-3849-0F5B98B1A483}"/>
              </a:ext>
            </a:extLst>
          </p:cNvPr>
          <p:cNvSpPr>
            <a:spLocks/>
          </p:cNvSpPr>
          <p:nvPr/>
        </p:nvSpPr>
        <p:spPr>
          <a:xfrm>
            <a:off x="2968236" y="1792461"/>
            <a:ext cx="2030821" cy="505910"/>
          </a:xfrm>
          <a:prstGeom prst="homePlate">
            <a:avLst>
              <a:gd name="adj" fmla="val 2500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050" b="1">
                <a:solidFill>
                  <a:schemeClr val="accent5"/>
                </a:solidFill>
                <a:ea typeface="+mj-ea"/>
                <a:cs typeface="+mj-cs"/>
              </a:rPr>
              <a:t>Diffusion</a:t>
            </a:r>
          </a:p>
        </p:txBody>
      </p:sp>
      <p:sp>
        <p:nvSpPr>
          <p:cNvPr id="83" name="TextBox 13">
            <a:extLst>
              <a:ext uri="{FF2B5EF4-FFF2-40B4-BE49-F238E27FC236}">
                <a16:creationId xmlns:a16="http://schemas.microsoft.com/office/drawing/2014/main" id="{25D10B55-E8B7-A4F2-F1D7-0021E7AEBC62}"/>
              </a:ext>
            </a:extLst>
          </p:cNvPr>
          <p:cNvSpPr txBox="1">
            <a:spLocks/>
          </p:cNvSpPr>
          <p:nvPr/>
        </p:nvSpPr>
        <p:spPr>
          <a:xfrm flipH="1">
            <a:off x="2791422" y="2325978"/>
            <a:ext cx="2228383" cy="1420130"/>
          </a:xfrm>
          <a:prstGeom prst="rect">
            <a:avLst/>
          </a:prstGeom>
          <a:noFill/>
        </p:spPr>
        <p:txBody>
          <a:bodyPr wrap="square" lIns="108000" tIns="36000" rIns="108000" bIns="36000" rtlCol="0">
            <a:noAutofit/>
          </a:bodyPr>
          <a:lstStyle/>
          <a:p>
            <a:pPr marL="171450" indent="-171450" algn="just">
              <a:spcBef>
                <a:spcPts val="300"/>
              </a:spcBef>
              <a:spcAft>
                <a:spcPts val="300"/>
              </a:spcAft>
              <a:buFont typeface="Tahoma" panose="020B0604030504040204" pitchFamily="34" charset="0"/>
              <a:buChar char="⁄"/>
              <a:defRPr/>
            </a:pPr>
            <a:r>
              <a:rPr lang="fr-FR" sz="1000" kern="0">
                <a:solidFill>
                  <a:schemeClr val="tx1">
                    <a:lumMod val="50000"/>
                    <a:lumOff val="50000"/>
                  </a:schemeClr>
                </a:solidFill>
              </a:rPr>
              <a:t>Phase d’exploration : via création d’un compte de service (cas n°4) ou compromission d’un ESX (cas n°5) suivi d’un scan de l’ensemble du SI </a:t>
            </a:r>
          </a:p>
          <a:p>
            <a:pPr marL="171450" indent="-171450" algn="just">
              <a:spcBef>
                <a:spcPts val="300"/>
              </a:spcBef>
              <a:spcAft>
                <a:spcPts val="300"/>
              </a:spcAft>
              <a:buFont typeface="Tahoma" panose="020B0604030504040204" pitchFamily="34" charset="0"/>
              <a:buChar char="⁄"/>
              <a:defRPr/>
            </a:pPr>
            <a:r>
              <a:rPr lang="fr-FR" sz="1000" kern="0">
                <a:solidFill>
                  <a:schemeClr val="tx1">
                    <a:lumMod val="50000"/>
                    <a:lumOff val="50000"/>
                  </a:schemeClr>
                </a:solidFill>
              </a:rPr>
              <a:t>Elévation de privilèges, récupération du compte admin et ouverture des flux depuis et vers la base de l’attaquant </a:t>
            </a:r>
            <a:endParaRPr lang="fr-FR" sz="1000" kern="0">
              <a:solidFill>
                <a:srgbClr val="FFFFFF"/>
              </a:solidFill>
            </a:endParaRPr>
          </a:p>
          <a:p>
            <a:pPr marL="171450" indent="-171450" algn="just">
              <a:spcBef>
                <a:spcPts val="300"/>
              </a:spcBef>
              <a:spcAft>
                <a:spcPts val="300"/>
              </a:spcAft>
              <a:buFont typeface="Tahoma" panose="020B0604030504040204" pitchFamily="34" charset="0"/>
              <a:buChar char="⁄"/>
              <a:defRPr/>
            </a:pPr>
            <a:endParaRPr lang="fr-FR" sz="1000" kern="0">
              <a:solidFill>
                <a:srgbClr val="FFFFFF"/>
              </a:solidFill>
              <a:highlight>
                <a:srgbClr val="FF6600"/>
              </a:highlight>
            </a:endParaRPr>
          </a:p>
          <a:p>
            <a:pPr marL="171450" indent="-171450" algn="just">
              <a:buFontTx/>
              <a:buChar char="-"/>
              <a:defRPr/>
            </a:pPr>
            <a:endParaRPr lang="fr-FR" sz="1000" kern="0">
              <a:solidFill>
                <a:srgbClr val="FFFFFF"/>
              </a:solidFill>
            </a:endParaRPr>
          </a:p>
          <a:p>
            <a:pPr marL="171450" lvl="0" indent="-171450" algn="just">
              <a:buFontTx/>
              <a:buChar char="-"/>
              <a:defRPr/>
            </a:pPr>
            <a:endParaRPr lang="fr-FR" sz="1000" kern="0">
              <a:solidFill>
                <a:srgbClr val="FFFFFF"/>
              </a:solidFill>
            </a:endParaRPr>
          </a:p>
        </p:txBody>
      </p:sp>
      <p:sp>
        <p:nvSpPr>
          <p:cNvPr id="87" name="Flèche : chevron 34">
            <a:extLst>
              <a:ext uri="{FF2B5EF4-FFF2-40B4-BE49-F238E27FC236}">
                <a16:creationId xmlns:a16="http://schemas.microsoft.com/office/drawing/2014/main" id="{0485C875-40D8-C7D6-977B-E4FE22A0E87F}"/>
              </a:ext>
            </a:extLst>
          </p:cNvPr>
          <p:cNvSpPr>
            <a:spLocks/>
          </p:cNvSpPr>
          <p:nvPr/>
        </p:nvSpPr>
        <p:spPr>
          <a:xfrm>
            <a:off x="4876322" y="4130765"/>
            <a:ext cx="920465" cy="597466"/>
          </a:xfrm>
          <a:prstGeom prst="chevron">
            <a:avLst>
              <a:gd name="adj" fmla="val 25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100">
                <a:solidFill>
                  <a:schemeClr val="accent5"/>
                </a:solidFill>
                <a:ea typeface="+mj-ea"/>
                <a:cs typeface="+mj-cs"/>
              </a:rPr>
              <a:t>Détection</a:t>
            </a:r>
          </a:p>
        </p:txBody>
      </p:sp>
      <p:sp>
        <p:nvSpPr>
          <p:cNvPr id="88" name="Flèche : chevron 9">
            <a:extLst>
              <a:ext uri="{FF2B5EF4-FFF2-40B4-BE49-F238E27FC236}">
                <a16:creationId xmlns:a16="http://schemas.microsoft.com/office/drawing/2014/main" id="{3EB0D950-221B-556D-9F74-63C9BB838EF2}"/>
              </a:ext>
            </a:extLst>
          </p:cNvPr>
          <p:cNvSpPr>
            <a:spLocks/>
          </p:cNvSpPr>
          <p:nvPr/>
        </p:nvSpPr>
        <p:spPr>
          <a:xfrm>
            <a:off x="5689418" y="4130765"/>
            <a:ext cx="648071" cy="597466"/>
          </a:xfrm>
          <a:prstGeom prst="chevron">
            <a:avLst>
              <a:gd name="adj" fmla="val 25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050">
                <a:solidFill>
                  <a:schemeClr val="accent5"/>
                </a:solidFill>
                <a:ea typeface="+mj-ea"/>
                <a:cs typeface="+mj-cs"/>
              </a:rPr>
              <a:t>Diag.</a:t>
            </a:r>
          </a:p>
        </p:txBody>
      </p:sp>
      <p:sp>
        <p:nvSpPr>
          <p:cNvPr id="89" name="Flèche : chevron 11">
            <a:extLst>
              <a:ext uri="{FF2B5EF4-FFF2-40B4-BE49-F238E27FC236}">
                <a16:creationId xmlns:a16="http://schemas.microsoft.com/office/drawing/2014/main" id="{81B7D488-1996-CD99-0D6D-2ED498328AC1}"/>
              </a:ext>
            </a:extLst>
          </p:cNvPr>
          <p:cNvSpPr>
            <a:spLocks/>
          </p:cNvSpPr>
          <p:nvPr/>
        </p:nvSpPr>
        <p:spPr>
          <a:xfrm>
            <a:off x="6769538" y="4130765"/>
            <a:ext cx="1313782" cy="597466"/>
          </a:xfrm>
          <a:prstGeom prst="chevron">
            <a:avLst>
              <a:gd name="adj" fmla="val 25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100">
                <a:solidFill>
                  <a:schemeClr val="accent5"/>
                </a:solidFill>
                <a:ea typeface="+mj-ea"/>
                <a:cs typeface="+mj-cs"/>
              </a:rPr>
              <a:t>Gestion</a:t>
            </a:r>
          </a:p>
        </p:txBody>
      </p:sp>
      <p:sp>
        <p:nvSpPr>
          <p:cNvPr id="90" name="Flèche : chevron 37">
            <a:extLst>
              <a:ext uri="{FF2B5EF4-FFF2-40B4-BE49-F238E27FC236}">
                <a16:creationId xmlns:a16="http://schemas.microsoft.com/office/drawing/2014/main" id="{4CF98718-2A7B-8793-CC15-EE3E421C3112}"/>
              </a:ext>
            </a:extLst>
          </p:cNvPr>
          <p:cNvSpPr>
            <a:spLocks/>
          </p:cNvSpPr>
          <p:nvPr/>
        </p:nvSpPr>
        <p:spPr>
          <a:xfrm>
            <a:off x="7966818" y="4130765"/>
            <a:ext cx="766467" cy="597466"/>
          </a:xfrm>
          <a:prstGeom prst="chevron">
            <a:avLst>
              <a:gd name="adj" fmla="val 25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100">
                <a:solidFill>
                  <a:schemeClr val="accent5"/>
                </a:solidFill>
                <a:ea typeface="+mj-ea"/>
                <a:cs typeface="+mj-cs"/>
              </a:rPr>
              <a:t>Sortie</a:t>
            </a:r>
          </a:p>
        </p:txBody>
      </p:sp>
      <p:sp>
        <p:nvSpPr>
          <p:cNvPr id="91" name="Flèche : chevron 43">
            <a:extLst>
              <a:ext uri="{FF2B5EF4-FFF2-40B4-BE49-F238E27FC236}">
                <a16:creationId xmlns:a16="http://schemas.microsoft.com/office/drawing/2014/main" id="{7D63EFC7-905B-899E-9647-00A3D6A9686A}"/>
              </a:ext>
            </a:extLst>
          </p:cNvPr>
          <p:cNvSpPr>
            <a:spLocks/>
          </p:cNvSpPr>
          <p:nvPr/>
        </p:nvSpPr>
        <p:spPr>
          <a:xfrm>
            <a:off x="6220491" y="4130765"/>
            <a:ext cx="669089" cy="597466"/>
          </a:xfrm>
          <a:prstGeom prst="chevron">
            <a:avLst>
              <a:gd name="adj" fmla="val 25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100">
                <a:solidFill>
                  <a:schemeClr val="accent5"/>
                </a:solidFill>
                <a:ea typeface="+mj-ea"/>
                <a:cs typeface="+mj-cs"/>
              </a:rPr>
              <a:t>Orga.</a:t>
            </a:r>
          </a:p>
        </p:txBody>
      </p:sp>
      <p:cxnSp>
        <p:nvCxnSpPr>
          <p:cNvPr id="92" name="Connecteur droit 29">
            <a:extLst>
              <a:ext uri="{FF2B5EF4-FFF2-40B4-BE49-F238E27FC236}">
                <a16:creationId xmlns:a16="http://schemas.microsoft.com/office/drawing/2014/main" id="{ADE3723D-4C9E-3BD5-7EC0-E99B27B2B4EB}"/>
              </a:ext>
            </a:extLst>
          </p:cNvPr>
          <p:cNvCxnSpPr>
            <a:cxnSpLocks/>
          </p:cNvCxnSpPr>
          <p:nvPr/>
        </p:nvCxnSpPr>
        <p:spPr>
          <a:xfrm>
            <a:off x="5850062" y="1621115"/>
            <a:ext cx="0" cy="3122335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13">
            <a:extLst>
              <a:ext uri="{FF2B5EF4-FFF2-40B4-BE49-F238E27FC236}">
                <a16:creationId xmlns:a16="http://schemas.microsoft.com/office/drawing/2014/main" id="{FD1286C3-F1BC-7DFD-744B-054F92ECFDFA}"/>
              </a:ext>
            </a:extLst>
          </p:cNvPr>
          <p:cNvSpPr txBox="1">
            <a:spLocks/>
          </p:cNvSpPr>
          <p:nvPr/>
        </p:nvSpPr>
        <p:spPr>
          <a:xfrm flipH="1">
            <a:off x="5095910" y="2602156"/>
            <a:ext cx="3292914" cy="8774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108000" tIns="36000" rIns="108000" bIns="36000" rtlCol="0" anchor="t">
            <a:noAutofit/>
          </a:bodyPr>
          <a:lstStyle/>
          <a:p>
            <a:pPr marL="171450" lvl="0" indent="-171450" algn="just">
              <a:spcBef>
                <a:spcPts val="300"/>
              </a:spcBef>
              <a:spcAft>
                <a:spcPts val="300"/>
              </a:spcAft>
              <a:buFont typeface="Tahoma" panose="020B0604030504040204" pitchFamily="34" charset="0"/>
              <a:buChar char="⁄"/>
            </a:pPr>
            <a:r>
              <a:rPr lang="fr-FR" sz="10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Geneva"/>
                <a:cs typeface="Arial"/>
              </a:rPr>
              <a:t>Les attaquants ont pu rendre indisponibles plusieurs services de l’établissement de santé. Les fichiers patients informatisés ont été chiffrés. Ils proposent de restituer l’accès à ces données en échange du paiement d’une rançon</a:t>
            </a:r>
            <a:endParaRPr lang="fr-FR" sz="10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4" name="Flèche : chevron 58">
            <a:extLst>
              <a:ext uri="{FF2B5EF4-FFF2-40B4-BE49-F238E27FC236}">
                <a16:creationId xmlns:a16="http://schemas.microsoft.com/office/drawing/2014/main" id="{2938185B-F6BE-E809-71EF-FC6F6BEEB517}"/>
              </a:ext>
            </a:extLst>
          </p:cNvPr>
          <p:cNvSpPr>
            <a:spLocks/>
          </p:cNvSpPr>
          <p:nvPr/>
        </p:nvSpPr>
        <p:spPr>
          <a:xfrm>
            <a:off x="5151913" y="1808112"/>
            <a:ext cx="3442197" cy="288000"/>
          </a:xfrm>
          <a:prstGeom prst="chevron">
            <a:avLst>
              <a:gd name="adj" fmla="val 2500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200">
                <a:solidFill>
                  <a:schemeClr val="accent5"/>
                </a:solidFill>
                <a:ea typeface="+mj-ea"/>
                <a:cs typeface="+mj-cs"/>
              </a:rPr>
              <a:t>Demande de rançon</a:t>
            </a:r>
          </a:p>
        </p:txBody>
      </p:sp>
      <p:sp>
        <p:nvSpPr>
          <p:cNvPr id="85" name="Flèche : chevron 57">
            <a:extLst>
              <a:ext uri="{FF2B5EF4-FFF2-40B4-BE49-F238E27FC236}">
                <a16:creationId xmlns:a16="http://schemas.microsoft.com/office/drawing/2014/main" id="{FCFA9EBE-7AD5-B844-F666-5F1CB953E207}"/>
              </a:ext>
            </a:extLst>
          </p:cNvPr>
          <p:cNvSpPr>
            <a:spLocks/>
          </p:cNvSpPr>
          <p:nvPr/>
        </p:nvSpPr>
        <p:spPr>
          <a:xfrm>
            <a:off x="5151913" y="2180439"/>
            <a:ext cx="3454012" cy="288000"/>
          </a:xfrm>
          <a:prstGeom prst="chevron">
            <a:avLst>
              <a:gd name="adj" fmla="val 2500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200">
                <a:solidFill>
                  <a:schemeClr val="accent5"/>
                </a:solidFill>
                <a:ea typeface="+mj-ea"/>
                <a:cs typeface="+mj-cs"/>
              </a:rPr>
              <a:t>Indisponibilité de services et outils clés</a:t>
            </a: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5C9B135B-3E70-2475-6B24-679A039F7ADC}"/>
              </a:ext>
            </a:extLst>
          </p:cNvPr>
          <p:cNvSpPr>
            <a:spLocks/>
          </p:cNvSpPr>
          <p:nvPr/>
        </p:nvSpPr>
        <p:spPr>
          <a:xfrm>
            <a:off x="5556063" y="1204983"/>
            <a:ext cx="922730" cy="433068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108000" tIns="72000" rIns="108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000">
                <a:solidFill>
                  <a:schemeClr val="accent5"/>
                </a:solidFill>
                <a:highlight>
                  <a:srgbClr val="FFFF00"/>
                </a:highlight>
                <a:latin typeface="Lato Light"/>
                <a:ea typeface="+mj-ea"/>
                <a:cs typeface="+mj-cs"/>
              </a:rPr>
              <a:t>11 Mars 2022</a:t>
            </a:r>
          </a:p>
        </p:txBody>
      </p:sp>
      <p:sp>
        <p:nvSpPr>
          <p:cNvPr id="29" name="TextBox 13">
            <a:extLst>
              <a:ext uri="{FF2B5EF4-FFF2-40B4-BE49-F238E27FC236}">
                <a16:creationId xmlns:a16="http://schemas.microsoft.com/office/drawing/2014/main" id="{96F68F3F-6AA6-9E5A-921B-C0A0D5EFCCCB}"/>
              </a:ext>
            </a:extLst>
          </p:cNvPr>
          <p:cNvSpPr txBox="1">
            <a:spLocks/>
          </p:cNvSpPr>
          <p:nvPr/>
        </p:nvSpPr>
        <p:spPr>
          <a:xfrm flipH="1">
            <a:off x="1268388" y="4232756"/>
            <a:ext cx="2287249" cy="393483"/>
          </a:xfrm>
          <a:prstGeom prst="rect">
            <a:avLst/>
          </a:prstGeom>
          <a:noFill/>
        </p:spPr>
        <p:txBody>
          <a:bodyPr wrap="square" lIns="108000" tIns="36000" rIns="108000" bIns="36000" rtlCol="0">
            <a:noAutofit/>
          </a:bodyPr>
          <a:lstStyle/>
          <a:p>
            <a:pPr marL="171450" indent="-171450" algn="just">
              <a:spcBef>
                <a:spcPts val="300"/>
              </a:spcBef>
              <a:spcAft>
                <a:spcPts val="300"/>
              </a:spcAft>
              <a:buFont typeface="Tahoma" panose="020B0604030504040204" pitchFamily="34" charset="0"/>
              <a:buChar char="⁄"/>
              <a:defRPr/>
            </a:pPr>
            <a:r>
              <a:rPr lang="fr-FR" sz="1000">
                <a:solidFill>
                  <a:schemeClr val="tx1">
                    <a:lumMod val="50000"/>
                    <a:lumOff val="50000"/>
                  </a:schemeClr>
                </a:solidFill>
              </a:rPr>
              <a:t>Aucune anomalie n’est détectée pendant 3 mois</a:t>
            </a:r>
            <a:endParaRPr lang="fr-FR" sz="1000" kern="0">
              <a:solidFill>
                <a:srgbClr val="FFFFFF"/>
              </a:solidFill>
            </a:endParaRPr>
          </a:p>
          <a:p>
            <a:pPr marL="171450" lvl="0" indent="-171450" algn="just">
              <a:buFontTx/>
              <a:buChar char="-"/>
              <a:defRPr/>
            </a:pPr>
            <a:endParaRPr lang="fr-FR" sz="1000" kern="0">
              <a:solidFill>
                <a:srgbClr val="FFFFFF"/>
              </a:solidFill>
            </a:endParaRPr>
          </a:p>
        </p:txBody>
      </p:sp>
      <p:sp>
        <p:nvSpPr>
          <p:cNvPr id="35" name="TextBox 13">
            <a:extLst>
              <a:ext uri="{FF2B5EF4-FFF2-40B4-BE49-F238E27FC236}">
                <a16:creationId xmlns:a16="http://schemas.microsoft.com/office/drawing/2014/main" id="{C5AE9359-FAF7-6C37-7F03-DB42E98C3E67}"/>
              </a:ext>
            </a:extLst>
          </p:cNvPr>
          <p:cNvSpPr txBox="1">
            <a:spLocks/>
          </p:cNvSpPr>
          <p:nvPr/>
        </p:nvSpPr>
        <p:spPr>
          <a:xfrm flipH="1">
            <a:off x="6022052" y="4232388"/>
            <a:ext cx="579700" cy="290649"/>
          </a:xfrm>
          <a:prstGeom prst="rect">
            <a:avLst/>
          </a:prstGeom>
          <a:noFill/>
        </p:spPr>
        <p:txBody>
          <a:bodyPr wrap="square" lIns="108000" tIns="36000" rIns="108000" bIns="36000" rtlCol="0">
            <a:no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fr-FR" sz="700">
                <a:solidFill>
                  <a:srgbClr val="E94C96"/>
                </a:solidFill>
              </a:rPr>
              <a:t>(1)</a:t>
            </a:r>
            <a:endParaRPr lang="fr-FR" sz="700" kern="0">
              <a:solidFill>
                <a:srgbClr val="E94C96"/>
              </a:solidFill>
            </a:endParaRPr>
          </a:p>
        </p:txBody>
      </p:sp>
      <p:sp>
        <p:nvSpPr>
          <p:cNvPr id="36" name="TextBox 13">
            <a:extLst>
              <a:ext uri="{FF2B5EF4-FFF2-40B4-BE49-F238E27FC236}">
                <a16:creationId xmlns:a16="http://schemas.microsoft.com/office/drawing/2014/main" id="{EC05531A-5E3E-9A38-F52C-7003D896E4DA}"/>
              </a:ext>
            </a:extLst>
          </p:cNvPr>
          <p:cNvSpPr txBox="1">
            <a:spLocks/>
          </p:cNvSpPr>
          <p:nvPr/>
        </p:nvSpPr>
        <p:spPr>
          <a:xfrm flipH="1">
            <a:off x="6545758" y="4232387"/>
            <a:ext cx="579700" cy="290649"/>
          </a:xfrm>
          <a:prstGeom prst="rect">
            <a:avLst/>
          </a:prstGeom>
          <a:noFill/>
        </p:spPr>
        <p:txBody>
          <a:bodyPr wrap="square" lIns="108000" tIns="36000" rIns="108000" bIns="36000" rtlCol="0">
            <a:no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fr-FR" sz="700">
                <a:solidFill>
                  <a:srgbClr val="E94C96"/>
                </a:solidFill>
              </a:rPr>
              <a:t>(2)</a:t>
            </a:r>
            <a:endParaRPr lang="fr-FR" sz="700" kern="0">
              <a:solidFill>
                <a:srgbClr val="E94C96"/>
              </a:solidFill>
            </a:endParaRPr>
          </a:p>
        </p:txBody>
      </p:sp>
      <p:pic>
        <p:nvPicPr>
          <p:cNvPr id="4" name="Graphic 3" descr="Snooze outline">
            <a:extLst>
              <a:ext uri="{FF2B5EF4-FFF2-40B4-BE49-F238E27FC236}">
                <a16:creationId xmlns:a16="http://schemas.microsoft.com/office/drawing/2014/main" id="{8333B189-3623-D3E7-FCF8-40552BAAE59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802514" y="4194282"/>
            <a:ext cx="498010" cy="498010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8368FF80-11A4-4C27-6159-4E57AC677E90}"/>
              </a:ext>
            </a:extLst>
          </p:cNvPr>
          <p:cNvSpPr txBox="1"/>
          <p:nvPr/>
        </p:nvSpPr>
        <p:spPr>
          <a:xfrm>
            <a:off x="161569" y="798427"/>
            <a:ext cx="2899145" cy="253916"/>
          </a:xfrm>
          <a:prstGeom prst="rect">
            <a:avLst/>
          </a:prstGeom>
          <a:solidFill>
            <a:srgbClr val="CDF2FF"/>
          </a:solidFill>
        </p:spPr>
        <p:txBody>
          <a:bodyPr wrap="square" rtlCol="0">
            <a:spAutoFit/>
          </a:bodyPr>
          <a:lstStyle/>
          <a:p>
            <a:r>
              <a:rPr lang="fr-FR" sz="1050" b="1"/>
              <a:t>CAS N°4, 5 de l’onglet </a:t>
            </a:r>
            <a:r>
              <a:rPr lang="fr-FR" sz="1050" b="1" i="1"/>
              <a:t>Description du SI* </a:t>
            </a:r>
            <a:endParaRPr lang="fr-FR" sz="1050" b="1"/>
          </a:p>
        </p:txBody>
      </p:sp>
      <p:sp>
        <p:nvSpPr>
          <p:cNvPr id="5" name="TextBox 13">
            <a:extLst>
              <a:ext uri="{FF2B5EF4-FFF2-40B4-BE49-F238E27FC236}">
                <a16:creationId xmlns:a16="http://schemas.microsoft.com/office/drawing/2014/main" id="{3757C20A-96BB-5BD6-6D2C-52196E2A1EF6}"/>
              </a:ext>
            </a:extLst>
          </p:cNvPr>
          <p:cNvSpPr txBox="1">
            <a:spLocks/>
          </p:cNvSpPr>
          <p:nvPr/>
        </p:nvSpPr>
        <p:spPr>
          <a:xfrm flipH="1">
            <a:off x="2572570" y="4870634"/>
            <a:ext cx="4176983" cy="179970"/>
          </a:xfrm>
          <a:prstGeom prst="rect">
            <a:avLst/>
          </a:prstGeom>
          <a:noFill/>
        </p:spPr>
        <p:txBody>
          <a:bodyPr wrap="square" lIns="108000" tIns="36000" rIns="108000" bIns="36000" rtlCol="0">
            <a:no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fr-FR" sz="1000">
                <a:solidFill>
                  <a:srgbClr val="E94C96"/>
                </a:solidFill>
              </a:rPr>
              <a:t>Diag. = Diagnostic  / Orga. = Organisation de la cellule </a:t>
            </a:r>
            <a:endParaRPr lang="fr-FR" sz="1000" kern="0">
              <a:solidFill>
                <a:srgbClr val="E94C96"/>
              </a:solidFill>
            </a:endParaRPr>
          </a:p>
        </p:txBody>
      </p:sp>
      <p:sp>
        <p:nvSpPr>
          <p:cNvPr id="6" name="TextBox 13">
            <a:extLst>
              <a:ext uri="{FF2B5EF4-FFF2-40B4-BE49-F238E27FC236}">
                <a16:creationId xmlns:a16="http://schemas.microsoft.com/office/drawing/2014/main" id="{89B3F571-8C1C-4D78-A402-64F836DA79B7}"/>
              </a:ext>
            </a:extLst>
          </p:cNvPr>
          <p:cNvSpPr txBox="1">
            <a:spLocks/>
          </p:cNvSpPr>
          <p:nvPr/>
        </p:nvSpPr>
        <p:spPr>
          <a:xfrm flipH="1">
            <a:off x="4006318" y="4802009"/>
            <a:ext cx="579700" cy="290649"/>
          </a:xfrm>
          <a:prstGeom prst="rect">
            <a:avLst/>
          </a:prstGeom>
          <a:noFill/>
        </p:spPr>
        <p:txBody>
          <a:bodyPr wrap="square" lIns="108000" tIns="36000" rIns="108000" bIns="36000" rtlCol="0">
            <a:no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fr-FR" sz="700">
                <a:solidFill>
                  <a:srgbClr val="E94C96"/>
                </a:solidFill>
              </a:rPr>
              <a:t>(2)</a:t>
            </a:r>
            <a:endParaRPr lang="fr-FR" sz="700" kern="0">
              <a:solidFill>
                <a:srgbClr val="E94C96"/>
              </a:solidFill>
            </a:endParaRPr>
          </a:p>
        </p:txBody>
      </p:sp>
      <p:sp>
        <p:nvSpPr>
          <p:cNvPr id="7" name="TextBox 13">
            <a:extLst>
              <a:ext uri="{FF2B5EF4-FFF2-40B4-BE49-F238E27FC236}">
                <a16:creationId xmlns:a16="http://schemas.microsoft.com/office/drawing/2014/main" id="{D65EA939-9685-4E30-74A5-D23BCD954B9C}"/>
              </a:ext>
            </a:extLst>
          </p:cNvPr>
          <p:cNvSpPr txBox="1">
            <a:spLocks/>
          </p:cNvSpPr>
          <p:nvPr/>
        </p:nvSpPr>
        <p:spPr>
          <a:xfrm flipH="1">
            <a:off x="2808697" y="4802009"/>
            <a:ext cx="579700" cy="290649"/>
          </a:xfrm>
          <a:prstGeom prst="rect">
            <a:avLst/>
          </a:prstGeom>
          <a:noFill/>
        </p:spPr>
        <p:txBody>
          <a:bodyPr wrap="square" lIns="108000" tIns="36000" rIns="108000" bIns="36000" rtlCol="0">
            <a:no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fr-FR" sz="700">
                <a:solidFill>
                  <a:srgbClr val="E94C96"/>
                </a:solidFill>
              </a:rPr>
              <a:t>(1)</a:t>
            </a:r>
            <a:endParaRPr lang="fr-FR" sz="700" kern="0">
              <a:solidFill>
                <a:srgbClr val="E94C96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FFBAA95-E87F-A1A3-FE95-D584F9048A40}"/>
              </a:ext>
            </a:extLst>
          </p:cNvPr>
          <p:cNvSpPr/>
          <p:nvPr/>
        </p:nvSpPr>
        <p:spPr>
          <a:xfrm>
            <a:off x="719976" y="4605828"/>
            <a:ext cx="1727300" cy="5486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600">
                <a:solidFill>
                  <a:schemeClr val="tx1">
                    <a:lumMod val="50000"/>
                    <a:lumOff val="50000"/>
                  </a:schemeClr>
                </a:solidFill>
              </a:rPr>
              <a:t>* Le cas sélectionné par l’établissement à la ligne 17 de l’onglet </a:t>
            </a:r>
            <a:r>
              <a:rPr lang="fr-FR" sz="600" i="1">
                <a:solidFill>
                  <a:schemeClr val="tx1">
                    <a:lumMod val="50000"/>
                    <a:lumOff val="50000"/>
                  </a:schemeClr>
                </a:solidFill>
              </a:rPr>
              <a:t>Description du SI</a:t>
            </a:r>
          </a:p>
        </p:txBody>
      </p:sp>
    </p:spTree>
    <p:extLst>
      <p:ext uri="{BB962C8B-B14F-4D97-AF65-F5344CB8AC3E}">
        <p14:creationId xmlns:p14="http://schemas.microsoft.com/office/powerpoint/2010/main" val="2203203404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22BD15-98BD-E228-5F60-6EF4701FD4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3C2BED-275C-5F08-6D26-37FC5E8920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Le scénario d’attaque du jour - Attaque à l’intégrité des données 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8AE44BED-3F0A-4D68-C7B5-AA0C7B7827AB}"/>
              </a:ext>
            </a:extLst>
          </p:cNvPr>
          <p:cNvSpPr/>
          <p:nvPr/>
        </p:nvSpPr>
        <p:spPr>
          <a:xfrm>
            <a:off x="5751168" y="845820"/>
            <a:ext cx="2854758" cy="41147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200" b="1">
                <a:solidFill>
                  <a:schemeClr val="bg1"/>
                </a:solidFill>
                <a:ea typeface="+mj-ea"/>
                <a:cs typeface="+mj-cs"/>
              </a:rPr>
              <a:t>Période de réalisation de l’exercice de crise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BCC808ED-9C53-69C9-F720-E0EDF8BA5816}"/>
              </a:ext>
            </a:extLst>
          </p:cNvPr>
          <p:cNvSpPr/>
          <p:nvPr/>
        </p:nvSpPr>
        <p:spPr>
          <a:xfrm>
            <a:off x="811535" y="1740096"/>
            <a:ext cx="7992819" cy="23055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>
              <a:solidFill>
                <a:schemeClr val="bg2"/>
              </a:solidFill>
              <a:ea typeface="+mj-ea"/>
              <a:cs typeface="+mj-cs"/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DD590BB5-EAA6-F692-7A7C-7DCE344C6450}"/>
              </a:ext>
            </a:extLst>
          </p:cNvPr>
          <p:cNvSpPr/>
          <p:nvPr/>
        </p:nvSpPr>
        <p:spPr>
          <a:xfrm>
            <a:off x="811534" y="4096058"/>
            <a:ext cx="7992831" cy="6787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 sz="1600">
              <a:solidFill>
                <a:schemeClr val="tx1"/>
              </a:solidFill>
              <a:ea typeface="+mj-ea"/>
              <a:cs typeface="+mj-cs"/>
            </a:endParaRPr>
          </a:p>
        </p:txBody>
      </p:sp>
      <p:cxnSp>
        <p:nvCxnSpPr>
          <p:cNvPr id="45" name="Connecteur droit 29">
            <a:extLst>
              <a:ext uri="{FF2B5EF4-FFF2-40B4-BE49-F238E27FC236}">
                <a16:creationId xmlns:a16="http://schemas.microsoft.com/office/drawing/2014/main" id="{2E6240FA-C4F6-7381-5D4A-CF50172D1108}"/>
              </a:ext>
            </a:extLst>
          </p:cNvPr>
          <p:cNvCxnSpPr>
            <a:cxnSpLocks/>
            <a:stCxn id="47" idx="2"/>
          </p:cNvCxnSpPr>
          <p:nvPr/>
        </p:nvCxnSpPr>
        <p:spPr>
          <a:xfrm>
            <a:off x="1199881" y="1564289"/>
            <a:ext cx="1" cy="3179161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>
            <a:extLst>
              <a:ext uri="{FF2B5EF4-FFF2-40B4-BE49-F238E27FC236}">
                <a16:creationId xmlns:a16="http://schemas.microsoft.com/office/drawing/2014/main" id="{48122485-2D90-32A2-81A1-C152FAE6F20F}"/>
              </a:ext>
            </a:extLst>
          </p:cNvPr>
          <p:cNvSpPr>
            <a:spLocks/>
          </p:cNvSpPr>
          <p:nvPr/>
        </p:nvSpPr>
        <p:spPr>
          <a:xfrm>
            <a:off x="563437" y="1278745"/>
            <a:ext cx="1272888" cy="285544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108000" tIns="72000" rIns="108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000">
                <a:solidFill>
                  <a:schemeClr val="accent5"/>
                </a:solidFill>
                <a:highlight>
                  <a:srgbClr val="FFFF00"/>
                </a:highlight>
                <a:latin typeface="Lato Light"/>
                <a:ea typeface="+mj-ea"/>
                <a:cs typeface="+mj-cs"/>
              </a:rPr>
              <a:t>Janvier 2022</a:t>
            </a:r>
          </a:p>
        </p:txBody>
      </p:sp>
      <p:sp>
        <p:nvSpPr>
          <p:cNvPr id="50" name="Ellipse 39">
            <a:extLst>
              <a:ext uri="{FF2B5EF4-FFF2-40B4-BE49-F238E27FC236}">
                <a16:creationId xmlns:a16="http://schemas.microsoft.com/office/drawing/2014/main" id="{2F6C02A0-8A76-6B1D-34D5-1B77941A4060}"/>
              </a:ext>
            </a:extLst>
          </p:cNvPr>
          <p:cNvSpPr/>
          <p:nvPr/>
        </p:nvSpPr>
        <p:spPr>
          <a:xfrm>
            <a:off x="161569" y="2304565"/>
            <a:ext cx="548640" cy="54864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pic>
        <p:nvPicPr>
          <p:cNvPr id="51" name="Graphic 50" descr="Usb Stick outline">
            <a:extLst>
              <a:ext uri="{FF2B5EF4-FFF2-40B4-BE49-F238E27FC236}">
                <a16:creationId xmlns:a16="http://schemas.microsoft.com/office/drawing/2014/main" id="{A577FC86-9929-8EF3-FFF7-F7A0A871A7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61569" y="2304565"/>
            <a:ext cx="548640" cy="548640"/>
          </a:xfrm>
          <a:prstGeom prst="rect">
            <a:avLst/>
          </a:prstGeom>
        </p:spPr>
      </p:pic>
      <p:sp>
        <p:nvSpPr>
          <p:cNvPr id="54" name="TextBox 13">
            <a:extLst>
              <a:ext uri="{FF2B5EF4-FFF2-40B4-BE49-F238E27FC236}">
                <a16:creationId xmlns:a16="http://schemas.microsoft.com/office/drawing/2014/main" id="{78B40F22-1CFB-84A8-732A-3828C68A44F7}"/>
              </a:ext>
            </a:extLst>
          </p:cNvPr>
          <p:cNvSpPr txBox="1">
            <a:spLocks/>
          </p:cNvSpPr>
          <p:nvPr/>
        </p:nvSpPr>
        <p:spPr>
          <a:xfrm flipH="1">
            <a:off x="1171227" y="2354904"/>
            <a:ext cx="1767548" cy="1473281"/>
          </a:xfrm>
          <a:prstGeom prst="rect">
            <a:avLst/>
          </a:prstGeom>
          <a:noFill/>
        </p:spPr>
        <p:txBody>
          <a:bodyPr wrap="square" lIns="108000" tIns="36000" rIns="108000" bIns="36000" rtlCol="0">
            <a:noAutofit/>
          </a:bodyPr>
          <a:lstStyle/>
          <a:p>
            <a:pPr marL="171450" indent="-171450" algn="just">
              <a:spcBef>
                <a:spcPts val="300"/>
              </a:spcBef>
              <a:spcAft>
                <a:spcPts val="300"/>
              </a:spcAft>
              <a:buFont typeface="Tahoma" panose="020B0604030504040204" pitchFamily="34" charset="0"/>
              <a:buChar char="⁄"/>
              <a:defRPr/>
            </a:pPr>
            <a:r>
              <a:rPr lang="fr-FR" sz="1000">
                <a:solidFill>
                  <a:schemeClr val="tx1">
                    <a:lumMod val="50000"/>
                    <a:lumOff val="50000"/>
                  </a:schemeClr>
                </a:solidFill>
              </a:rPr>
              <a:t>Compromission d’un compte administrateur chez l’infogérant via un hameçonnage</a:t>
            </a:r>
          </a:p>
          <a:p>
            <a:pPr marL="171450" indent="-171450" algn="just">
              <a:spcBef>
                <a:spcPts val="300"/>
              </a:spcBef>
              <a:spcAft>
                <a:spcPts val="300"/>
              </a:spcAft>
              <a:buFont typeface="Tahoma" panose="020B0604030504040204" pitchFamily="34" charset="0"/>
              <a:buChar char="⁄"/>
              <a:defRPr/>
            </a:pPr>
            <a:r>
              <a:rPr lang="fr-FR" sz="1000" kern="0">
                <a:solidFill>
                  <a:schemeClr val="tx1">
                    <a:lumMod val="50000"/>
                    <a:lumOff val="50000"/>
                  </a:schemeClr>
                </a:solidFill>
              </a:rPr>
              <a:t>Intrusion sur le SI de l’établissement : via le compte admin de l’infogérant compromis (cas n°1,3) ou chez l’hébergeur (cas n°2) </a:t>
            </a:r>
            <a:endParaRPr lang="fr-FR" sz="1000" kern="0">
              <a:solidFill>
                <a:srgbClr val="FFFFFF"/>
              </a:solidFill>
            </a:endParaRPr>
          </a:p>
          <a:p>
            <a:pPr marL="171450" indent="-171450" algn="just">
              <a:spcBef>
                <a:spcPts val="300"/>
              </a:spcBef>
              <a:spcAft>
                <a:spcPts val="300"/>
              </a:spcAft>
              <a:buFont typeface="Tahoma" panose="020B0604030504040204" pitchFamily="34" charset="0"/>
              <a:buChar char="⁄"/>
              <a:defRPr/>
            </a:pPr>
            <a:endParaRPr lang="fr-FR" sz="1000" kern="0">
              <a:solidFill>
                <a:srgbClr val="FFFFFF"/>
              </a:solidFill>
              <a:highlight>
                <a:srgbClr val="FF6600"/>
              </a:highlight>
            </a:endParaRPr>
          </a:p>
          <a:p>
            <a:pPr marL="171450" indent="-171450" algn="just">
              <a:buFontTx/>
              <a:buChar char="-"/>
              <a:defRPr/>
            </a:pPr>
            <a:endParaRPr lang="fr-FR" sz="1000" kern="0">
              <a:solidFill>
                <a:srgbClr val="FFFFFF"/>
              </a:solidFill>
            </a:endParaRPr>
          </a:p>
          <a:p>
            <a:pPr marL="171450" lvl="0" indent="-171450" algn="just">
              <a:buFontTx/>
              <a:buChar char="-"/>
              <a:defRPr/>
            </a:pPr>
            <a:endParaRPr lang="fr-FR" sz="1000" kern="0">
              <a:solidFill>
                <a:srgbClr val="FFFFFF"/>
              </a:solidFill>
            </a:endParaRPr>
          </a:p>
        </p:txBody>
      </p:sp>
      <p:sp>
        <p:nvSpPr>
          <p:cNvPr id="55" name="Flèche : pentagone 12">
            <a:extLst>
              <a:ext uri="{FF2B5EF4-FFF2-40B4-BE49-F238E27FC236}">
                <a16:creationId xmlns:a16="http://schemas.microsoft.com/office/drawing/2014/main" id="{FC06E5F2-F334-7B62-917A-AF28C3E85F14}"/>
              </a:ext>
            </a:extLst>
          </p:cNvPr>
          <p:cNvSpPr>
            <a:spLocks/>
          </p:cNvSpPr>
          <p:nvPr/>
        </p:nvSpPr>
        <p:spPr>
          <a:xfrm>
            <a:off x="1243782" y="1798655"/>
            <a:ext cx="1789254" cy="487624"/>
          </a:xfrm>
          <a:prstGeom prst="homePlate">
            <a:avLst>
              <a:gd name="adj" fmla="val 2500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050" b="1">
                <a:solidFill>
                  <a:schemeClr val="accent5"/>
                </a:solidFill>
                <a:ea typeface="+mj-ea"/>
                <a:cs typeface="+mj-cs"/>
              </a:rPr>
              <a:t>Compromission d’un poste admin par hameçonnage</a:t>
            </a:r>
          </a:p>
        </p:txBody>
      </p:sp>
      <p:cxnSp>
        <p:nvCxnSpPr>
          <p:cNvPr id="77" name="Connecteur droit 29">
            <a:extLst>
              <a:ext uri="{FF2B5EF4-FFF2-40B4-BE49-F238E27FC236}">
                <a16:creationId xmlns:a16="http://schemas.microsoft.com/office/drawing/2014/main" id="{6DFD1D35-5823-3ECA-6521-CE38E0DDFB55}"/>
              </a:ext>
            </a:extLst>
          </p:cNvPr>
          <p:cNvCxnSpPr>
            <a:cxnSpLocks/>
          </p:cNvCxnSpPr>
          <p:nvPr/>
        </p:nvCxnSpPr>
        <p:spPr>
          <a:xfrm>
            <a:off x="4822929" y="1652518"/>
            <a:ext cx="0" cy="3122335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Rectangle 77">
            <a:extLst>
              <a:ext uri="{FF2B5EF4-FFF2-40B4-BE49-F238E27FC236}">
                <a16:creationId xmlns:a16="http://schemas.microsoft.com/office/drawing/2014/main" id="{69DC2897-9B8D-E5E9-755B-D5753D92F0D8}"/>
              </a:ext>
            </a:extLst>
          </p:cNvPr>
          <p:cNvSpPr>
            <a:spLocks/>
          </p:cNvSpPr>
          <p:nvPr/>
        </p:nvSpPr>
        <p:spPr>
          <a:xfrm>
            <a:off x="4361564" y="1204983"/>
            <a:ext cx="922730" cy="433068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108000" tIns="72000" rIns="108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000">
                <a:solidFill>
                  <a:schemeClr val="accent5"/>
                </a:solidFill>
                <a:highlight>
                  <a:srgbClr val="FFFF00"/>
                </a:highlight>
                <a:latin typeface="Lato Light"/>
                <a:ea typeface="+mj-ea"/>
                <a:cs typeface="+mj-cs"/>
              </a:rPr>
              <a:t>10 Mars 2022</a:t>
            </a:r>
          </a:p>
        </p:txBody>
      </p:sp>
      <p:sp>
        <p:nvSpPr>
          <p:cNvPr id="79" name="Flèche : pentagone 12">
            <a:extLst>
              <a:ext uri="{FF2B5EF4-FFF2-40B4-BE49-F238E27FC236}">
                <a16:creationId xmlns:a16="http://schemas.microsoft.com/office/drawing/2014/main" id="{B632A886-661E-C17C-0AB5-EE4AAC005ECD}"/>
              </a:ext>
            </a:extLst>
          </p:cNvPr>
          <p:cNvSpPr>
            <a:spLocks/>
          </p:cNvSpPr>
          <p:nvPr/>
        </p:nvSpPr>
        <p:spPr>
          <a:xfrm>
            <a:off x="3076936" y="1799336"/>
            <a:ext cx="1710863" cy="487624"/>
          </a:xfrm>
          <a:prstGeom prst="homePlate">
            <a:avLst>
              <a:gd name="adj" fmla="val 2500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050" b="1">
                <a:solidFill>
                  <a:schemeClr val="accent5"/>
                </a:solidFill>
                <a:ea typeface="+mj-ea"/>
                <a:cs typeface="+mj-cs"/>
              </a:rPr>
              <a:t>Diffusion</a:t>
            </a:r>
          </a:p>
        </p:txBody>
      </p:sp>
      <p:sp>
        <p:nvSpPr>
          <p:cNvPr id="83" name="TextBox 13">
            <a:extLst>
              <a:ext uri="{FF2B5EF4-FFF2-40B4-BE49-F238E27FC236}">
                <a16:creationId xmlns:a16="http://schemas.microsoft.com/office/drawing/2014/main" id="{3F2CFA97-FD2F-2A55-3F1A-45D6534B00F4}"/>
              </a:ext>
            </a:extLst>
          </p:cNvPr>
          <p:cNvSpPr txBox="1">
            <a:spLocks/>
          </p:cNvSpPr>
          <p:nvPr/>
        </p:nvSpPr>
        <p:spPr>
          <a:xfrm flipH="1">
            <a:off x="2831863" y="2330814"/>
            <a:ext cx="2008405" cy="1420130"/>
          </a:xfrm>
          <a:prstGeom prst="rect">
            <a:avLst/>
          </a:prstGeom>
          <a:noFill/>
        </p:spPr>
        <p:txBody>
          <a:bodyPr wrap="square" lIns="108000" tIns="36000" rIns="108000" bIns="36000" rtlCol="0">
            <a:noAutofit/>
          </a:bodyPr>
          <a:lstStyle/>
          <a:p>
            <a:pPr marL="171450" indent="-171450" algn="just">
              <a:spcBef>
                <a:spcPts val="300"/>
              </a:spcBef>
              <a:spcAft>
                <a:spcPts val="300"/>
              </a:spcAft>
              <a:buFont typeface="Tahoma" panose="020B0604030504040204" pitchFamily="34" charset="0"/>
              <a:buChar char="⁄"/>
              <a:defRPr/>
            </a:pPr>
            <a:r>
              <a:rPr lang="fr-FR" sz="1000">
                <a:solidFill>
                  <a:schemeClr val="tx1">
                    <a:lumMod val="50000"/>
                    <a:lumOff val="50000"/>
                  </a:schemeClr>
                </a:solidFill>
              </a:rPr>
              <a:t>Compromission d’un ESX de l’établissement et scan de l’ensemble du SI </a:t>
            </a:r>
          </a:p>
          <a:p>
            <a:pPr marL="171450" indent="-171450" algn="just">
              <a:spcBef>
                <a:spcPts val="300"/>
              </a:spcBef>
              <a:spcAft>
                <a:spcPts val="300"/>
              </a:spcAft>
              <a:buFont typeface="Tahoma" panose="020B0604030504040204" pitchFamily="34" charset="0"/>
              <a:buChar char="⁄"/>
              <a:defRPr/>
            </a:pPr>
            <a:r>
              <a:rPr lang="fr-FR" sz="1000">
                <a:solidFill>
                  <a:schemeClr val="tx1">
                    <a:lumMod val="50000"/>
                    <a:lumOff val="50000"/>
                  </a:schemeClr>
                </a:solidFill>
              </a:rPr>
              <a:t> Elévation de privilèges et récupération du compte admin</a:t>
            </a:r>
          </a:p>
          <a:p>
            <a:pPr marL="171450" indent="-171450" algn="just">
              <a:spcBef>
                <a:spcPts val="300"/>
              </a:spcBef>
              <a:spcAft>
                <a:spcPts val="300"/>
              </a:spcAft>
              <a:buFont typeface="Tahoma" panose="020B0604030504040204" pitchFamily="34" charset="0"/>
              <a:buChar char="⁄"/>
              <a:defRPr/>
            </a:pPr>
            <a:r>
              <a:rPr lang="fr-FR" sz="1000">
                <a:solidFill>
                  <a:schemeClr val="tx1">
                    <a:lumMod val="50000"/>
                    <a:lumOff val="50000"/>
                  </a:schemeClr>
                </a:solidFill>
              </a:rPr>
              <a:t>Modification des règles de filtrage pour autoriser les flux provenant du camp de base de l’attaquant </a:t>
            </a:r>
          </a:p>
          <a:p>
            <a:pPr marL="171450" indent="-171450" algn="just">
              <a:spcBef>
                <a:spcPts val="300"/>
              </a:spcBef>
              <a:spcAft>
                <a:spcPts val="300"/>
              </a:spcAft>
              <a:buFont typeface="Tahoma" panose="020B0604030504040204" pitchFamily="34" charset="0"/>
              <a:buChar char="⁄"/>
              <a:defRPr/>
            </a:pPr>
            <a:endParaRPr lang="fr-FR" sz="1000" kern="0">
              <a:solidFill>
                <a:srgbClr val="FFFFFF"/>
              </a:solidFill>
            </a:endParaRPr>
          </a:p>
          <a:p>
            <a:pPr marL="171450" indent="-171450" algn="just">
              <a:spcBef>
                <a:spcPts val="300"/>
              </a:spcBef>
              <a:spcAft>
                <a:spcPts val="300"/>
              </a:spcAft>
              <a:buFont typeface="Tahoma" panose="020B0604030504040204" pitchFamily="34" charset="0"/>
              <a:buChar char="⁄"/>
              <a:defRPr/>
            </a:pPr>
            <a:endParaRPr lang="fr-FR" sz="1000" kern="0">
              <a:solidFill>
                <a:srgbClr val="FFFFFF"/>
              </a:solidFill>
              <a:highlight>
                <a:srgbClr val="FF6600"/>
              </a:highlight>
            </a:endParaRPr>
          </a:p>
          <a:p>
            <a:pPr marL="171450" indent="-171450" algn="just">
              <a:buFontTx/>
              <a:buChar char="-"/>
              <a:defRPr/>
            </a:pPr>
            <a:endParaRPr lang="fr-FR" sz="1000" kern="0">
              <a:solidFill>
                <a:srgbClr val="FFFFFF"/>
              </a:solidFill>
            </a:endParaRPr>
          </a:p>
          <a:p>
            <a:pPr marL="171450" lvl="0" indent="-171450" algn="just">
              <a:buFontTx/>
              <a:buChar char="-"/>
              <a:defRPr/>
            </a:pPr>
            <a:endParaRPr lang="fr-FR" sz="1000" kern="0">
              <a:solidFill>
                <a:srgbClr val="FFFFFF"/>
              </a:solidFill>
            </a:endParaRPr>
          </a:p>
        </p:txBody>
      </p:sp>
      <p:sp>
        <p:nvSpPr>
          <p:cNvPr id="87" name="Flèche : chevron 34">
            <a:extLst>
              <a:ext uri="{FF2B5EF4-FFF2-40B4-BE49-F238E27FC236}">
                <a16:creationId xmlns:a16="http://schemas.microsoft.com/office/drawing/2014/main" id="{E4264E85-602A-F3DC-A2A6-5465A48210F5}"/>
              </a:ext>
            </a:extLst>
          </p:cNvPr>
          <p:cNvSpPr>
            <a:spLocks/>
          </p:cNvSpPr>
          <p:nvPr/>
        </p:nvSpPr>
        <p:spPr>
          <a:xfrm>
            <a:off x="4856664" y="4130765"/>
            <a:ext cx="940123" cy="597466"/>
          </a:xfrm>
          <a:prstGeom prst="chevron">
            <a:avLst>
              <a:gd name="adj" fmla="val 25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100">
                <a:solidFill>
                  <a:schemeClr val="accent5"/>
                </a:solidFill>
                <a:ea typeface="+mj-ea"/>
                <a:cs typeface="+mj-cs"/>
              </a:rPr>
              <a:t>Détection</a:t>
            </a:r>
          </a:p>
        </p:txBody>
      </p:sp>
      <p:sp>
        <p:nvSpPr>
          <p:cNvPr id="88" name="Flèche : chevron 9">
            <a:extLst>
              <a:ext uri="{FF2B5EF4-FFF2-40B4-BE49-F238E27FC236}">
                <a16:creationId xmlns:a16="http://schemas.microsoft.com/office/drawing/2014/main" id="{2DA9E970-2D5F-B48D-6929-56BD9611D5CC}"/>
              </a:ext>
            </a:extLst>
          </p:cNvPr>
          <p:cNvSpPr>
            <a:spLocks/>
          </p:cNvSpPr>
          <p:nvPr/>
        </p:nvSpPr>
        <p:spPr>
          <a:xfrm>
            <a:off x="5689418" y="4130765"/>
            <a:ext cx="648071" cy="597466"/>
          </a:xfrm>
          <a:prstGeom prst="chevron">
            <a:avLst>
              <a:gd name="adj" fmla="val 25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050">
                <a:solidFill>
                  <a:schemeClr val="accent5"/>
                </a:solidFill>
                <a:ea typeface="+mj-ea"/>
                <a:cs typeface="+mj-cs"/>
              </a:rPr>
              <a:t>Diag.</a:t>
            </a:r>
          </a:p>
        </p:txBody>
      </p:sp>
      <p:sp>
        <p:nvSpPr>
          <p:cNvPr id="89" name="Flèche : chevron 11">
            <a:extLst>
              <a:ext uri="{FF2B5EF4-FFF2-40B4-BE49-F238E27FC236}">
                <a16:creationId xmlns:a16="http://schemas.microsoft.com/office/drawing/2014/main" id="{4CC41174-D83D-D353-5A97-B7CAE13634B4}"/>
              </a:ext>
            </a:extLst>
          </p:cNvPr>
          <p:cNvSpPr>
            <a:spLocks/>
          </p:cNvSpPr>
          <p:nvPr/>
        </p:nvSpPr>
        <p:spPr>
          <a:xfrm>
            <a:off x="6769538" y="4130765"/>
            <a:ext cx="1313782" cy="597466"/>
          </a:xfrm>
          <a:prstGeom prst="chevron">
            <a:avLst>
              <a:gd name="adj" fmla="val 25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100">
                <a:solidFill>
                  <a:schemeClr val="accent5"/>
                </a:solidFill>
                <a:ea typeface="+mj-ea"/>
                <a:cs typeface="+mj-cs"/>
              </a:rPr>
              <a:t>Gestion</a:t>
            </a:r>
          </a:p>
        </p:txBody>
      </p:sp>
      <p:sp>
        <p:nvSpPr>
          <p:cNvPr id="90" name="Flèche : chevron 37">
            <a:extLst>
              <a:ext uri="{FF2B5EF4-FFF2-40B4-BE49-F238E27FC236}">
                <a16:creationId xmlns:a16="http://schemas.microsoft.com/office/drawing/2014/main" id="{AF5B2305-EC04-57C8-B162-EB63A16ED18B}"/>
              </a:ext>
            </a:extLst>
          </p:cNvPr>
          <p:cNvSpPr>
            <a:spLocks/>
          </p:cNvSpPr>
          <p:nvPr/>
        </p:nvSpPr>
        <p:spPr>
          <a:xfrm>
            <a:off x="7966818" y="4130765"/>
            <a:ext cx="766467" cy="597466"/>
          </a:xfrm>
          <a:prstGeom prst="chevron">
            <a:avLst>
              <a:gd name="adj" fmla="val 25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100">
                <a:solidFill>
                  <a:schemeClr val="accent5"/>
                </a:solidFill>
                <a:ea typeface="+mj-ea"/>
                <a:cs typeface="+mj-cs"/>
              </a:rPr>
              <a:t>Sortie</a:t>
            </a:r>
          </a:p>
        </p:txBody>
      </p:sp>
      <p:sp>
        <p:nvSpPr>
          <p:cNvPr id="91" name="Flèche : chevron 43">
            <a:extLst>
              <a:ext uri="{FF2B5EF4-FFF2-40B4-BE49-F238E27FC236}">
                <a16:creationId xmlns:a16="http://schemas.microsoft.com/office/drawing/2014/main" id="{7EC4F6D2-3D3E-04D1-AB08-1565413FD947}"/>
              </a:ext>
            </a:extLst>
          </p:cNvPr>
          <p:cNvSpPr>
            <a:spLocks/>
          </p:cNvSpPr>
          <p:nvPr/>
        </p:nvSpPr>
        <p:spPr>
          <a:xfrm>
            <a:off x="6220491" y="4130765"/>
            <a:ext cx="669089" cy="597466"/>
          </a:xfrm>
          <a:prstGeom prst="chevron">
            <a:avLst>
              <a:gd name="adj" fmla="val 25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100">
                <a:solidFill>
                  <a:schemeClr val="accent5"/>
                </a:solidFill>
                <a:ea typeface="+mj-ea"/>
                <a:cs typeface="+mj-cs"/>
              </a:rPr>
              <a:t>Orga.</a:t>
            </a:r>
          </a:p>
        </p:txBody>
      </p:sp>
      <p:cxnSp>
        <p:nvCxnSpPr>
          <p:cNvPr id="92" name="Connecteur droit 29">
            <a:extLst>
              <a:ext uri="{FF2B5EF4-FFF2-40B4-BE49-F238E27FC236}">
                <a16:creationId xmlns:a16="http://schemas.microsoft.com/office/drawing/2014/main" id="{983D1558-F616-9D5F-F1A3-5088EC918895}"/>
              </a:ext>
            </a:extLst>
          </p:cNvPr>
          <p:cNvCxnSpPr>
            <a:cxnSpLocks/>
          </p:cNvCxnSpPr>
          <p:nvPr/>
        </p:nvCxnSpPr>
        <p:spPr>
          <a:xfrm>
            <a:off x="5806168" y="1621115"/>
            <a:ext cx="0" cy="3122335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13">
            <a:extLst>
              <a:ext uri="{FF2B5EF4-FFF2-40B4-BE49-F238E27FC236}">
                <a16:creationId xmlns:a16="http://schemas.microsoft.com/office/drawing/2014/main" id="{232C83CC-47F0-6D60-CF74-8D7312072754}"/>
              </a:ext>
            </a:extLst>
          </p:cNvPr>
          <p:cNvSpPr txBox="1">
            <a:spLocks/>
          </p:cNvSpPr>
          <p:nvPr/>
        </p:nvSpPr>
        <p:spPr>
          <a:xfrm flipH="1">
            <a:off x="5099425" y="2602156"/>
            <a:ext cx="3289397" cy="8774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108000" tIns="36000" rIns="108000" bIns="36000" rtlCol="0" anchor="t">
            <a:noAutofit/>
          </a:bodyPr>
          <a:lstStyle/>
          <a:p>
            <a:pPr marL="171450" lvl="0" indent="-171450" algn="just">
              <a:spcBef>
                <a:spcPts val="300"/>
              </a:spcBef>
              <a:spcAft>
                <a:spcPts val="300"/>
              </a:spcAft>
              <a:buFont typeface="Tahoma" panose="020B0604030504040204" pitchFamily="34" charset="0"/>
              <a:buChar char="⁄"/>
            </a:pPr>
            <a:r>
              <a:rPr lang="fr-FR" sz="10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Geneva"/>
                <a:cs typeface="Arial"/>
              </a:rPr>
              <a:t>Les attaquants ont pu rendre indisponibles plusieurs services de l’établissement de santé. Les fichiers patients informatisés ont été chiffrés. Ils proposent de restituer l’accès à ces données en échange du paiement d’une rançon</a:t>
            </a:r>
            <a:endParaRPr lang="fr-FR" sz="10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4" name="Flèche : chevron 58">
            <a:extLst>
              <a:ext uri="{FF2B5EF4-FFF2-40B4-BE49-F238E27FC236}">
                <a16:creationId xmlns:a16="http://schemas.microsoft.com/office/drawing/2014/main" id="{9D493569-3D5C-E15D-DBA2-7471193602E6}"/>
              </a:ext>
            </a:extLst>
          </p:cNvPr>
          <p:cNvSpPr>
            <a:spLocks/>
          </p:cNvSpPr>
          <p:nvPr/>
        </p:nvSpPr>
        <p:spPr>
          <a:xfrm>
            <a:off x="5012111" y="1808112"/>
            <a:ext cx="3582000" cy="288000"/>
          </a:xfrm>
          <a:prstGeom prst="chevron">
            <a:avLst>
              <a:gd name="adj" fmla="val 2500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200">
                <a:solidFill>
                  <a:schemeClr val="accent5"/>
                </a:solidFill>
                <a:ea typeface="+mj-ea"/>
                <a:cs typeface="+mj-cs"/>
              </a:rPr>
              <a:t>Demande de rançon</a:t>
            </a:r>
          </a:p>
        </p:txBody>
      </p:sp>
      <p:sp>
        <p:nvSpPr>
          <p:cNvPr id="85" name="Flèche : chevron 57">
            <a:extLst>
              <a:ext uri="{FF2B5EF4-FFF2-40B4-BE49-F238E27FC236}">
                <a16:creationId xmlns:a16="http://schemas.microsoft.com/office/drawing/2014/main" id="{9F549A54-9F80-F5AF-8773-06C35FF0C167}"/>
              </a:ext>
            </a:extLst>
          </p:cNvPr>
          <p:cNvSpPr>
            <a:spLocks/>
          </p:cNvSpPr>
          <p:nvPr/>
        </p:nvSpPr>
        <p:spPr>
          <a:xfrm>
            <a:off x="5023160" y="2180439"/>
            <a:ext cx="3582765" cy="288000"/>
          </a:xfrm>
          <a:prstGeom prst="chevron">
            <a:avLst>
              <a:gd name="adj" fmla="val 2500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200">
                <a:solidFill>
                  <a:schemeClr val="accent5"/>
                </a:solidFill>
                <a:ea typeface="+mj-ea"/>
                <a:cs typeface="+mj-cs"/>
              </a:rPr>
              <a:t>Indisponibilité de services et outils clés</a:t>
            </a: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7A060549-0F0B-0125-0460-E9F60E608BEC}"/>
              </a:ext>
            </a:extLst>
          </p:cNvPr>
          <p:cNvSpPr>
            <a:spLocks/>
          </p:cNvSpPr>
          <p:nvPr/>
        </p:nvSpPr>
        <p:spPr>
          <a:xfrm>
            <a:off x="5349813" y="1204983"/>
            <a:ext cx="922730" cy="433068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108000" tIns="72000" rIns="108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000">
                <a:solidFill>
                  <a:schemeClr val="accent5"/>
                </a:solidFill>
                <a:highlight>
                  <a:srgbClr val="FFFF00"/>
                </a:highlight>
                <a:latin typeface="Lato Light"/>
                <a:ea typeface="+mj-ea"/>
                <a:cs typeface="+mj-cs"/>
              </a:rPr>
              <a:t>11 Mars 2022</a:t>
            </a:r>
          </a:p>
        </p:txBody>
      </p:sp>
      <p:sp>
        <p:nvSpPr>
          <p:cNvPr id="29" name="TextBox 13">
            <a:extLst>
              <a:ext uri="{FF2B5EF4-FFF2-40B4-BE49-F238E27FC236}">
                <a16:creationId xmlns:a16="http://schemas.microsoft.com/office/drawing/2014/main" id="{582A7155-7804-D931-BC68-B6C0AA2E020B}"/>
              </a:ext>
            </a:extLst>
          </p:cNvPr>
          <p:cNvSpPr txBox="1">
            <a:spLocks/>
          </p:cNvSpPr>
          <p:nvPr/>
        </p:nvSpPr>
        <p:spPr>
          <a:xfrm flipH="1">
            <a:off x="1268388" y="4232756"/>
            <a:ext cx="2287249" cy="393483"/>
          </a:xfrm>
          <a:prstGeom prst="rect">
            <a:avLst/>
          </a:prstGeom>
          <a:noFill/>
        </p:spPr>
        <p:txBody>
          <a:bodyPr wrap="square" lIns="108000" tIns="36000" rIns="108000" bIns="36000" rtlCol="0">
            <a:noAutofit/>
          </a:bodyPr>
          <a:lstStyle/>
          <a:p>
            <a:pPr marL="171450" indent="-171450" algn="just">
              <a:spcBef>
                <a:spcPts val="300"/>
              </a:spcBef>
              <a:spcAft>
                <a:spcPts val="300"/>
              </a:spcAft>
              <a:buFont typeface="Tahoma" panose="020B0604030504040204" pitchFamily="34" charset="0"/>
              <a:buChar char="⁄"/>
              <a:defRPr/>
            </a:pPr>
            <a:r>
              <a:rPr lang="fr-FR" sz="1000">
                <a:solidFill>
                  <a:schemeClr val="tx1">
                    <a:lumMod val="50000"/>
                    <a:lumOff val="50000"/>
                  </a:schemeClr>
                </a:solidFill>
              </a:rPr>
              <a:t>Aucune anomalie n’est détectée pendant 3 mois</a:t>
            </a:r>
            <a:endParaRPr lang="fr-FR" sz="1000" kern="0">
              <a:solidFill>
                <a:srgbClr val="FFFFFF"/>
              </a:solidFill>
            </a:endParaRPr>
          </a:p>
          <a:p>
            <a:pPr marL="171450" lvl="0" indent="-171450" algn="just">
              <a:buFontTx/>
              <a:buChar char="-"/>
              <a:defRPr/>
            </a:pPr>
            <a:endParaRPr lang="fr-FR" sz="1000" kern="0">
              <a:solidFill>
                <a:srgbClr val="FFFFFF"/>
              </a:solidFill>
            </a:endParaRPr>
          </a:p>
        </p:txBody>
      </p:sp>
      <p:sp>
        <p:nvSpPr>
          <p:cNvPr id="34" name="TextBox 13">
            <a:extLst>
              <a:ext uri="{FF2B5EF4-FFF2-40B4-BE49-F238E27FC236}">
                <a16:creationId xmlns:a16="http://schemas.microsoft.com/office/drawing/2014/main" id="{A89DCC7F-5622-4385-344A-5339E87D3158}"/>
              </a:ext>
            </a:extLst>
          </p:cNvPr>
          <p:cNvSpPr txBox="1">
            <a:spLocks/>
          </p:cNvSpPr>
          <p:nvPr/>
        </p:nvSpPr>
        <p:spPr>
          <a:xfrm flipH="1">
            <a:off x="2572570" y="4870634"/>
            <a:ext cx="4176983" cy="179970"/>
          </a:xfrm>
          <a:prstGeom prst="rect">
            <a:avLst/>
          </a:prstGeom>
          <a:noFill/>
        </p:spPr>
        <p:txBody>
          <a:bodyPr wrap="square" lIns="108000" tIns="36000" rIns="108000" bIns="36000" rtlCol="0">
            <a:no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fr-FR" sz="1000">
                <a:solidFill>
                  <a:srgbClr val="E94C96"/>
                </a:solidFill>
              </a:rPr>
              <a:t>Diag. = Diagnostic  / Orga. = Organisation de la cellule </a:t>
            </a:r>
            <a:endParaRPr lang="fr-FR" sz="1000" kern="0">
              <a:solidFill>
                <a:srgbClr val="E94C96"/>
              </a:solidFill>
            </a:endParaRPr>
          </a:p>
        </p:txBody>
      </p:sp>
      <p:sp>
        <p:nvSpPr>
          <p:cNvPr id="35" name="TextBox 13">
            <a:extLst>
              <a:ext uri="{FF2B5EF4-FFF2-40B4-BE49-F238E27FC236}">
                <a16:creationId xmlns:a16="http://schemas.microsoft.com/office/drawing/2014/main" id="{EE4AF498-943A-870F-3D2B-1BFB48EF7779}"/>
              </a:ext>
            </a:extLst>
          </p:cNvPr>
          <p:cNvSpPr txBox="1">
            <a:spLocks/>
          </p:cNvSpPr>
          <p:nvPr/>
        </p:nvSpPr>
        <p:spPr>
          <a:xfrm flipH="1">
            <a:off x="6022052" y="4232388"/>
            <a:ext cx="579700" cy="290649"/>
          </a:xfrm>
          <a:prstGeom prst="rect">
            <a:avLst/>
          </a:prstGeom>
          <a:noFill/>
        </p:spPr>
        <p:txBody>
          <a:bodyPr wrap="square" lIns="108000" tIns="36000" rIns="108000" bIns="36000" rtlCol="0">
            <a:no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fr-FR" sz="700">
                <a:solidFill>
                  <a:srgbClr val="E94C96"/>
                </a:solidFill>
              </a:rPr>
              <a:t>(1)</a:t>
            </a:r>
            <a:endParaRPr lang="fr-FR" sz="700" kern="0">
              <a:solidFill>
                <a:srgbClr val="E94C96"/>
              </a:solidFill>
            </a:endParaRPr>
          </a:p>
        </p:txBody>
      </p:sp>
      <p:sp>
        <p:nvSpPr>
          <p:cNvPr id="36" name="TextBox 13">
            <a:extLst>
              <a:ext uri="{FF2B5EF4-FFF2-40B4-BE49-F238E27FC236}">
                <a16:creationId xmlns:a16="http://schemas.microsoft.com/office/drawing/2014/main" id="{B15C5633-1BBB-7E37-F995-D3311B03629A}"/>
              </a:ext>
            </a:extLst>
          </p:cNvPr>
          <p:cNvSpPr txBox="1">
            <a:spLocks/>
          </p:cNvSpPr>
          <p:nvPr/>
        </p:nvSpPr>
        <p:spPr>
          <a:xfrm flipH="1">
            <a:off x="6545758" y="4232387"/>
            <a:ext cx="579700" cy="290649"/>
          </a:xfrm>
          <a:prstGeom prst="rect">
            <a:avLst/>
          </a:prstGeom>
          <a:noFill/>
        </p:spPr>
        <p:txBody>
          <a:bodyPr wrap="square" lIns="108000" tIns="36000" rIns="108000" bIns="36000" rtlCol="0">
            <a:no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fr-FR" sz="700">
                <a:solidFill>
                  <a:srgbClr val="E94C96"/>
                </a:solidFill>
              </a:rPr>
              <a:t>(2)</a:t>
            </a:r>
            <a:endParaRPr lang="fr-FR" sz="700" kern="0">
              <a:solidFill>
                <a:srgbClr val="E94C96"/>
              </a:solidFill>
            </a:endParaRPr>
          </a:p>
        </p:txBody>
      </p:sp>
      <p:sp>
        <p:nvSpPr>
          <p:cNvPr id="37" name="TextBox 13">
            <a:extLst>
              <a:ext uri="{FF2B5EF4-FFF2-40B4-BE49-F238E27FC236}">
                <a16:creationId xmlns:a16="http://schemas.microsoft.com/office/drawing/2014/main" id="{CA3CD82B-3FEA-8C1B-5F35-641FE568732C}"/>
              </a:ext>
            </a:extLst>
          </p:cNvPr>
          <p:cNvSpPr txBox="1">
            <a:spLocks/>
          </p:cNvSpPr>
          <p:nvPr/>
        </p:nvSpPr>
        <p:spPr>
          <a:xfrm flipH="1">
            <a:off x="4006318" y="4802009"/>
            <a:ext cx="579700" cy="290649"/>
          </a:xfrm>
          <a:prstGeom prst="rect">
            <a:avLst/>
          </a:prstGeom>
          <a:noFill/>
        </p:spPr>
        <p:txBody>
          <a:bodyPr wrap="square" lIns="108000" tIns="36000" rIns="108000" bIns="36000" rtlCol="0">
            <a:no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fr-FR" sz="700">
                <a:solidFill>
                  <a:srgbClr val="E94C96"/>
                </a:solidFill>
              </a:rPr>
              <a:t>(2)</a:t>
            </a:r>
            <a:endParaRPr lang="fr-FR" sz="700" kern="0">
              <a:solidFill>
                <a:srgbClr val="E94C96"/>
              </a:solidFill>
            </a:endParaRPr>
          </a:p>
        </p:txBody>
      </p:sp>
      <p:sp>
        <p:nvSpPr>
          <p:cNvPr id="38" name="TextBox 13">
            <a:extLst>
              <a:ext uri="{FF2B5EF4-FFF2-40B4-BE49-F238E27FC236}">
                <a16:creationId xmlns:a16="http://schemas.microsoft.com/office/drawing/2014/main" id="{18B6E0FD-931D-5465-836A-D1A00566EA31}"/>
              </a:ext>
            </a:extLst>
          </p:cNvPr>
          <p:cNvSpPr txBox="1">
            <a:spLocks/>
          </p:cNvSpPr>
          <p:nvPr/>
        </p:nvSpPr>
        <p:spPr>
          <a:xfrm flipH="1">
            <a:off x="2808697" y="4802009"/>
            <a:ext cx="579700" cy="290649"/>
          </a:xfrm>
          <a:prstGeom prst="rect">
            <a:avLst/>
          </a:prstGeom>
          <a:noFill/>
        </p:spPr>
        <p:txBody>
          <a:bodyPr wrap="square" lIns="108000" tIns="36000" rIns="108000" bIns="36000" rtlCol="0">
            <a:no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fr-FR" sz="700">
                <a:solidFill>
                  <a:srgbClr val="E94C96"/>
                </a:solidFill>
              </a:rPr>
              <a:t>(1)</a:t>
            </a:r>
            <a:endParaRPr lang="fr-FR" sz="700" kern="0">
              <a:solidFill>
                <a:srgbClr val="E94C96"/>
              </a:solidFill>
            </a:endParaRPr>
          </a:p>
        </p:txBody>
      </p:sp>
      <p:pic>
        <p:nvPicPr>
          <p:cNvPr id="4" name="Graphic 3" descr="Snooze outline">
            <a:extLst>
              <a:ext uri="{FF2B5EF4-FFF2-40B4-BE49-F238E27FC236}">
                <a16:creationId xmlns:a16="http://schemas.microsoft.com/office/drawing/2014/main" id="{B8EA6238-84AD-67B6-C23F-95E4F77B4F8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802514" y="4194282"/>
            <a:ext cx="498010" cy="498010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9F6C737A-D135-E9FC-43D2-E43E488EC895}"/>
              </a:ext>
            </a:extLst>
          </p:cNvPr>
          <p:cNvSpPr txBox="1"/>
          <p:nvPr/>
        </p:nvSpPr>
        <p:spPr>
          <a:xfrm>
            <a:off x="161569" y="798427"/>
            <a:ext cx="3166022" cy="253916"/>
          </a:xfrm>
          <a:prstGeom prst="rect">
            <a:avLst/>
          </a:prstGeom>
          <a:solidFill>
            <a:srgbClr val="CDF2FF"/>
          </a:solidFill>
        </p:spPr>
        <p:txBody>
          <a:bodyPr wrap="square" rtlCol="0">
            <a:spAutoFit/>
          </a:bodyPr>
          <a:lstStyle/>
          <a:p>
            <a:r>
              <a:rPr lang="fr-FR" sz="1050" b="1"/>
              <a:t>CAS N°1, 2, 3 de l’onglet </a:t>
            </a:r>
            <a:r>
              <a:rPr lang="fr-FR" sz="1050" b="1" i="1"/>
              <a:t>Description du SI*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87BCF44-4E4C-AE83-D259-0F1691E45199}"/>
              </a:ext>
            </a:extLst>
          </p:cNvPr>
          <p:cNvSpPr/>
          <p:nvPr/>
        </p:nvSpPr>
        <p:spPr>
          <a:xfrm>
            <a:off x="719976" y="4605828"/>
            <a:ext cx="1727300" cy="5486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600">
                <a:solidFill>
                  <a:schemeClr val="tx1">
                    <a:lumMod val="50000"/>
                    <a:lumOff val="50000"/>
                  </a:schemeClr>
                </a:solidFill>
              </a:rPr>
              <a:t>* Le cas sélectionné par l’établissement à la ligne 17 de l’onglet </a:t>
            </a:r>
            <a:r>
              <a:rPr lang="fr-FR" sz="600" i="1">
                <a:solidFill>
                  <a:schemeClr val="tx1">
                    <a:lumMod val="50000"/>
                    <a:lumOff val="50000"/>
                  </a:schemeClr>
                </a:solidFill>
              </a:rPr>
              <a:t>Description du SI</a:t>
            </a:r>
          </a:p>
        </p:txBody>
      </p:sp>
    </p:spTree>
    <p:extLst>
      <p:ext uri="{BB962C8B-B14F-4D97-AF65-F5344CB8AC3E}">
        <p14:creationId xmlns:p14="http://schemas.microsoft.com/office/powerpoint/2010/main" val="2261956421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7406F5-0C9C-FBEF-CFA0-FF1638375B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72">
            <a:extLst>
              <a:ext uri="{FF2B5EF4-FFF2-40B4-BE49-F238E27FC236}">
                <a16:creationId xmlns:a16="http://schemas.microsoft.com/office/drawing/2014/main" id="{49AA7E0F-2C09-38E5-02C5-D05070AA411F}"/>
              </a:ext>
            </a:extLst>
          </p:cNvPr>
          <p:cNvSpPr/>
          <p:nvPr/>
        </p:nvSpPr>
        <p:spPr>
          <a:xfrm>
            <a:off x="5751168" y="845820"/>
            <a:ext cx="2854758" cy="41147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200" b="1">
                <a:solidFill>
                  <a:schemeClr val="bg1"/>
                </a:solidFill>
                <a:ea typeface="+mj-ea"/>
                <a:cs typeface="+mj-cs"/>
              </a:rPr>
              <a:t>Période de réalisation de l’exercice de crise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6B5356E-ECCD-7367-0B7F-C470BDFFC204}"/>
              </a:ext>
            </a:extLst>
          </p:cNvPr>
          <p:cNvSpPr/>
          <p:nvPr/>
        </p:nvSpPr>
        <p:spPr>
          <a:xfrm>
            <a:off x="811535" y="1740096"/>
            <a:ext cx="7992819" cy="23055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>
              <a:solidFill>
                <a:schemeClr val="bg2"/>
              </a:solidFill>
              <a:ea typeface="+mj-ea"/>
              <a:cs typeface="+mj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8DDBAC2-E8D2-BEC5-10E1-33A6B37C82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Le scénario d’attaque du jour – Attaque à l’intégrité des données 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CE9C1950-A2FA-2C81-B5BA-7C86304CFF03}"/>
              </a:ext>
            </a:extLst>
          </p:cNvPr>
          <p:cNvSpPr/>
          <p:nvPr/>
        </p:nvSpPr>
        <p:spPr>
          <a:xfrm>
            <a:off x="811534" y="4096058"/>
            <a:ext cx="7992831" cy="6787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 sz="1600">
              <a:solidFill>
                <a:schemeClr val="tx1"/>
              </a:solidFill>
              <a:ea typeface="+mj-ea"/>
              <a:cs typeface="+mj-cs"/>
            </a:endParaRPr>
          </a:p>
        </p:txBody>
      </p:sp>
      <p:cxnSp>
        <p:nvCxnSpPr>
          <p:cNvPr id="45" name="Connecteur droit 29">
            <a:extLst>
              <a:ext uri="{FF2B5EF4-FFF2-40B4-BE49-F238E27FC236}">
                <a16:creationId xmlns:a16="http://schemas.microsoft.com/office/drawing/2014/main" id="{A3E2E7BF-A5C4-F0F2-C64F-B4BE42439355}"/>
              </a:ext>
            </a:extLst>
          </p:cNvPr>
          <p:cNvCxnSpPr>
            <a:cxnSpLocks/>
            <a:stCxn id="47" idx="2"/>
          </p:cNvCxnSpPr>
          <p:nvPr/>
        </p:nvCxnSpPr>
        <p:spPr>
          <a:xfrm>
            <a:off x="1199881" y="1564289"/>
            <a:ext cx="1" cy="3179161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>
            <a:extLst>
              <a:ext uri="{FF2B5EF4-FFF2-40B4-BE49-F238E27FC236}">
                <a16:creationId xmlns:a16="http://schemas.microsoft.com/office/drawing/2014/main" id="{A24D15D6-04A1-4DD1-BB6C-FF32D461F0BF}"/>
              </a:ext>
            </a:extLst>
          </p:cNvPr>
          <p:cNvSpPr>
            <a:spLocks/>
          </p:cNvSpPr>
          <p:nvPr/>
        </p:nvSpPr>
        <p:spPr>
          <a:xfrm>
            <a:off x="563437" y="1278745"/>
            <a:ext cx="1272888" cy="285544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108000" tIns="72000" rIns="108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000">
                <a:solidFill>
                  <a:schemeClr val="accent5"/>
                </a:solidFill>
                <a:highlight>
                  <a:srgbClr val="FFFF00"/>
                </a:highlight>
                <a:latin typeface="Lato Light"/>
                <a:ea typeface="+mj-ea"/>
                <a:cs typeface="+mj-cs"/>
              </a:rPr>
              <a:t>Janvier 2022</a:t>
            </a:r>
          </a:p>
        </p:txBody>
      </p:sp>
      <p:sp>
        <p:nvSpPr>
          <p:cNvPr id="50" name="Ellipse 39">
            <a:extLst>
              <a:ext uri="{FF2B5EF4-FFF2-40B4-BE49-F238E27FC236}">
                <a16:creationId xmlns:a16="http://schemas.microsoft.com/office/drawing/2014/main" id="{2BE89982-6EE8-2EEC-84E8-CC5BF7067851}"/>
              </a:ext>
            </a:extLst>
          </p:cNvPr>
          <p:cNvSpPr/>
          <p:nvPr/>
        </p:nvSpPr>
        <p:spPr>
          <a:xfrm>
            <a:off x="161569" y="2304565"/>
            <a:ext cx="548640" cy="54864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pic>
        <p:nvPicPr>
          <p:cNvPr id="51" name="Graphic 50" descr="Usb Stick outline">
            <a:extLst>
              <a:ext uri="{FF2B5EF4-FFF2-40B4-BE49-F238E27FC236}">
                <a16:creationId xmlns:a16="http://schemas.microsoft.com/office/drawing/2014/main" id="{1677EBAA-3F16-D8C6-5774-985A73D14DA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61569" y="2304565"/>
            <a:ext cx="548640" cy="548640"/>
          </a:xfrm>
          <a:prstGeom prst="rect">
            <a:avLst/>
          </a:prstGeom>
        </p:spPr>
      </p:pic>
      <p:sp>
        <p:nvSpPr>
          <p:cNvPr id="55" name="Flèche : pentagone 12">
            <a:extLst>
              <a:ext uri="{FF2B5EF4-FFF2-40B4-BE49-F238E27FC236}">
                <a16:creationId xmlns:a16="http://schemas.microsoft.com/office/drawing/2014/main" id="{7594722E-7149-616D-D8A0-EAECE7663D63}"/>
              </a:ext>
            </a:extLst>
          </p:cNvPr>
          <p:cNvSpPr>
            <a:spLocks/>
          </p:cNvSpPr>
          <p:nvPr/>
        </p:nvSpPr>
        <p:spPr>
          <a:xfrm>
            <a:off x="1243783" y="1798655"/>
            <a:ext cx="1692068" cy="505910"/>
          </a:xfrm>
          <a:prstGeom prst="homePlate">
            <a:avLst>
              <a:gd name="adj" fmla="val 2500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050" b="1">
                <a:solidFill>
                  <a:schemeClr val="accent5"/>
                </a:solidFill>
                <a:ea typeface="+mj-ea"/>
                <a:cs typeface="+mj-cs"/>
              </a:rPr>
              <a:t>Usurpation d’un compte admin par social engineering </a:t>
            </a:r>
          </a:p>
        </p:txBody>
      </p:sp>
      <p:cxnSp>
        <p:nvCxnSpPr>
          <p:cNvPr id="77" name="Connecteur droit 29">
            <a:extLst>
              <a:ext uri="{FF2B5EF4-FFF2-40B4-BE49-F238E27FC236}">
                <a16:creationId xmlns:a16="http://schemas.microsoft.com/office/drawing/2014/main" id="{08F080D9-3E98-666C-5AED-E0DA71E6B164}"/>
              </a:ext>
            </a:extLst>
          </p:cNvPr>
          <p:cNvCxnSpPr>
            <a:cxnSpLocks/>
          </p:cNvCxnSpPr>
          <p:nvPr/>
        </p:nvCxnSpPr>
        <p:spPr>
          <a:xfrm>
            <a:off x="5029179" y="1652518"/>
            <a:ext cx="0" cy="3122335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Rectangle 77">
            <a:extLst>
              <a:ext uri="{FF2B5EF4-FFF2-40B4-BE49-F238E27FC236}">
                <a16:creationId xmlns:a16="http://schemas.microsoft.com/office/drawing/2014/main" id="{EC6C60A3-B8F9-67A9-358D-04F1C6EB212A}"/>
              </a:ext>
            </a:extLst>
          </p:cNvPr>
          <p:cNvSpPr>
            <a:spLocks/>
          </p:cNvSpPr>
          <p:nvPr/>
        </p:nvSpPr>
        <p:spPr>
          <a:xfrm>
            <a:off x="4567814" y="1204983"/>
            <a:ext cx="922730" cy="433068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108000" tIns="72000" rIns="108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000">
                <a:solidFill>
                  <a:schemeClr val="accent5"/>
                </a:solidFill>
                <a:highlight>
                  <a:srgbClr val="FFFF00"/>
                </a:highlight>
                <a:latin typeface="Lato Light"/>
                <a:ea typeface="+mj-ea"/>
                <a:cs typeface="+mj-cs"/>
              </a:rPr>
              <a:t>10 Mars 2022</a:t>
            </a:r>
          </a:p>
        </p:txBody>
      </p:sp>
      <p:sp>
        <p:nvSpPr>
          <p:cNvPr id="79" name="Flèche : pentagone 12">
            <a:extLst>
              <a:ext uri="{FF2B5EF4-FFF2-40B4-BE49-F238E27FC236}">
                <a16:creationId xmlns:a16="http://schemas.microsoft.com/office/drawing/2014/main" id="{A6532891-5519-69A2-BD3F-E65DE9BB7AE7}"/>
              </a:ext>
            </a:extLst>
          </p:cNvPr>
          <p:cNvSpPr>
            <a:spLocks/>
          </p:cNvSpPr>
          <p:nvPr/>
        </p:nvSpPr>
        <p:spPr>
          <a:xfrm>
            <a:off x="2968236" y="1792461"/>
            <a:ext cx="2030821" cy="505910"/>
          </a:xfrm>
          <a:prstGeom prst="homePlate">
            <a:avLst>
              <a:gd name="adj" fmla="val 2500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050" b="1">
                <a:solidFill>
                  <a:schemeClr val="accent5"/>
                </a:solidFill>
                <a:ea typeface="+mj-ea"/>
                <a:cs typeface="+mj-cs"/>
              </a:rPr>
              <a:t>Diffusion</a:t>
            </a:r>
          </a:p>
        </p:txBody>
      </p:sp>
      <p:sp>
        <p:nvSpPr>
          <p:cNvPr id="83" name="TextBox 13">
            <a:extLst>
              <a:ext uri="{FF2B5EF4-FFF2-40B4-BE49-F238E27FC236}">
                <a16:creationId xmlns:a16="http://schemas.microsoft.com/office/drawing/2014/main" id="{8CAB4180-24ED-3A29-9773-98E31B363006}"/>
              </a:ext>
            </a:extLst>
          </p:cNvPr>
          <p:cNvSpPr txBox="1">
            <a:spLocks/>
          </p:cNvSpPr>
          <p:nvPr/>
        </p:nvSpPr>
        <p:spPr>
          <a:xfrm flipH="1">
            <a:off x="2791422" y="2325978"/>
            <a:ext cx="2228383" cy="1420130"/>
          </a:xfrm>
          <a:prstGeom prst="rect">
            <a:avLst/>
          </a:prstGeom>
          <a:noFill/>
        </p:spPr>
        <p:txBody>
          <a:bodyPr wrap="square" lIns="108000" tIns="36000" rIns="108000" bIns="36000" rtlCol="0">
            <a:noAutofit/>
          </a:bodyPr>
          <a:lstStyle/>
          <a:p>
            <a:pPr marL="171450" indent="-171450" algn="just">
              <a:spcBef>
                <a:spcPts val="300"/>
              </a:spcBef>
              <a:spcAft>
                <a:spcPts val="300"/>
              </a:spcAft>
              <a:buFont typeface="Tahoma" panose="020B0604030504040204" pitchFamily="34" charset="0"/>
              <a:buChar char="⁄"/>
              <a:defRPr/>
            </a:pPr>
            <a:r>
              <a:rPr lang="fr-FR" sz="1000" kern="0">
                <a:solidFill>
                  <a:schemeClr val="tx1">
                    <a:lumMod val="50000"/>
                    <a:lumOff val="50000"/>
                  </a:schemeClr>
                </a:solidFill>
              </a:rPr>
              <a:t>Phase d’exploration : via création d’un compte de service (cas n°4) ou compromission d’un ESX (cas n°5) suivi d’un scan de l’ensemble du SI </a:t>
            </a:r>
          </a:p>
          <a:p>
            <a:pPr marL="171450" indent="-171450" algn="just">
              <a:spcBef>
                <a:spcPts val="300"/>
              </a:spcBef>
              <a:spcAft>
                <a:spcPts val="300"/>
              </a:spcAft>
              <a:buFont typeface="Tahoma" panose="020B0604030504040204" pitchFamily="34" charset="0"/>
              <a:buChar char="⁄"/>
              <a:defRPr/>
            </a:pPr>
            <a:r>
              <a:rPr lang="fr-FR" sz="1000" kern="0">
                <a:solidFill>
                  <a:schemeClr val="tx1">
                    <a:lumMod val="50000"/>
                    <a:lumOff val="50000"/>
                  </a:schemeClr>
                </a:solidFill>
              </a:rPr>
              <a:t>Elévation de privilèges, récupération du compte admin et ouverture des flux depuis et vers la base de l’attaquant </a:t>
            </a:r>
            <a:endParaRPr lang="fr-FR" sz="1000" kern="0">
              <a:solidFill>
                <a:srgbClr val="FFFFFF"/>
              </a:solidFill>
            </a:endParaRPr>
          </a:p>
          <a:p>
            <a:pPr marL="171450" indent="-171450" algn="just">
              <a:spcBef>
                <a:spcPts val="300"/>
              </a:spcBef>
              <a:spcAft>
                <a:spcPts val="300"/>
              </a:spcAft>
              <a:buFont typeface="Tahoma" panose="020B0604030504040204" pitchFamily="34" charset="0"/>
              <a:buChar char="⁄"/>
              <a:defRPr/>
            </a:pPr>
            <a:endParaRPr lang="fr-FR" sz="1000" kern="0">
              <a:solidFill>
                <a:srgbClr val="FFFFFF"/>
              </a:solidFill>
              <a:highlight>
                <a:srgbClr val="FF6600"/>
              </a:highlight>
            </a:endParaRPr>
          </a:p>
          <a:p>
            <a:pPr marL="171450" indent="-171450" algn="just">
              <a:buFontTx/>
              <a:buChar char="-"/>
              <a:defRPr/>
            </a:pPr>
            <a:endParaRPr lang="fr-FR" sz="1000" kern="0">
              <a:solidFill>
                <a:srgbClr val="FFFFFF"/>
              </a:solidFill>
            </a:endParaRPr>
          </a:p>
          <a:p>
            <a:pPr marL="171450" lvl="0" indent="-171450" algn="just">
              <a:buFontTx/>
              <a:buChar char="-"/>
              <a:defRPr/>
            </a:pPr>
            <a:endParaRPr lang="fr-FR" sz="1000" kern="0">
              <a:solidFill>
                <a:srgbClr val="FFFFFF"/>
              </a:solidFill>
            </a:endParaRPr>
          </a:p>
        </p:txBody>
      </p:sp>
      <p:sp>
        <p:nvSpPr>
          <p:cNvPr id="87" name="Flèche : chevron 34">
            <a:extLst>
              <a:ext uri="{FF2B5EF4-FFF2-40B4-BE49-F238E27FC236}">
                <a16:creationId xmlns:a16="http://schemas.microsoft.com/office/drawing/2014/main" id="{F1F80C96-1958-F4A9-44F0-F1EE2BDAAA5A}"/>
              </a:ext>
            </a:extLst>
          </p:cNvPr>
          <p:cNvSpPr>
            <a:spLocks/>
          </p:cNvSpPr>
          <p:nvPr/>
        </p:nvSpPr>
        <p:spPr>
          <a:xfrm>
            <a:off x="4876322" y="4130765"/>
            <a:ext cx="920465" cy="597466"/>
          </a:xfrm>
          <a:prstGeom prst="chevron">
            <a:avLst>
              <a:gd name="adj" fmla="val 25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100">
                <a:solidFill>
                  <a:schemeClr val="accent5"/>
                </a:solidFill>
                <a:ea typeface="+mj-ea"/>
                <a:cs typeface="+mj-cs"/>
              </a:rPr>
              <a:t>Détection</a:t>
            </a:r>
          </a:p>
        </p:txBody>
      </p:sp>
      <p:sp>
        <p:nvSpPr>
          <p:cNvPr id="88" name="Flèche : chevron 9">
            <a:extLst>
              <a:ext uri="{FF2B5EF4-FFF2-40B4-BE49-F238E27FC236}">
                <a16:creationId xmlns:a16="http://schemas.microsoft.com/office/drawing/2014/main" id="{3974FABE-1A12-CF5A-D010-AE5BAB408D6E}"/>
              </a:ext>
            </a:extLst>
          </p:cNvPr>
          <p:cNvSpPr>
            <a:spLocks/>
          </p:cNvSpPr>
          <p:nvPr/>
        </p:nvSpPr>
        <p:spPr>
          <a:xfrm>
            <a:off x="5689418" y="4130765"/>
            <a:ext cx="648071" cy="597466"/>
          </a:xfrm>
          <a:prstGeom prst="chevron">
            <a:avLst>
              <a:gd name="adj" fmla="val 25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050">
                <a:solidFill>
                  <a:schemeClr val="accent5"/>
                </a:solidFill>
                <a:ea typeface="+mj-ea"/>
                <a:cs typeface="+mj-cs"/>
              </a:rPr>
              <a:t>Diag.</a:t>
            </a:r>
          </a:p>
        </p:txBody>
      </p:sp>
      <p:sp>
        <p:nvSpPr>
          <p:cNvPr id="89" name="Flèche : chevron 11">
            <a:extLst>
              <a:ext uri="{FF2B5EF4-FFF2-40B4-BE49-F238E27FC236}">
                <a16:creationId xmlns:a16="http://schemas.microsoft.com/office/drawing/2014/main" id="{E01400C3-50F2-231E-3564-714007F7284C}"/>
              </a:ext>
            </a:extLst>
          </p:cNvPr>
          <p:cNvSpPr>
            <a:spLocks/>
          </p:cNvSpPr>
          <p:nvPr/>
        </p:nvSpPr>
        <p:spPr>
          <a:xfrm>
            <a:off x="6769538" y="4130765"/>
            <a:ext cx="1313782" cy="597466"/>
          </a:xfrm>
          <a:prstGeom prst="chevron">
            <a:avLst>
              <a:gd name="adj" fmla="val 25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100">
                <a:solidFill>
                  <a:schemeClr val="accent5"/>
                </a:solidFill>
                <a:ea typeface="+mj-ea"/>
                <a:cs typeface="+mj-cs"/>
              </a:rPr>
              <a:t>Gestion</a:t>
            </a:r>
          </a:p>
        </p:txBody>
      </p:sp>
      <p:sp>
        <p:nvSpPr>
          <p:cNvPr id="90" name="Flèche : chevron 37">
            <a:extLst>
              <a:ext uri="{FF2B5EF4-FFF2-40B4-BE49-F238E27FC236}">
                <a16:creationId xmlns:a16="http://schemas.microsoft.com/office/drawing/2014/main" id="{F2A7E695-45DB-FB12-AB77-04CA35F009DA}"/>
              </a:ext>
            </a:extLst>
          </p:cNvPr>
          <p:cNvSpPr>
            <a:spLocks/>
          </p:cNvSpPr>
          <p:nvPr/>
        </p:nvSpPr>
        <p:spPr>
          <a:xfrm>
            <a:off x="7966818" y="4130765"/>
            <a:ext cx="766467" cy="597466"/>
          </a:xfrm>
          <a:prstGeom prst="chevron">
            <a:avLst>
              <a:gd name="adj" fmla="val 25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100">
                <a:solidFill>
                  <a:schemeClr val="accent5"/>
                </a:solidFill>
                <a:ea typeface="+mj-ea"/>
                <a:cs typeface="+mj-cs"/>
              </a:rPr>
              <a:t>Sortie</a:t>
            </a:r>
          </a:p>
        </p:txBody>
      </p:sp>
      <p:sp>
        <p:nvSpPr>
          <p:cNvPr id="91" name="Flèche : chevron 43">
            <a:extLst>
              <a:ext uri="{FF2B5EF4-FFF2-40B4-BE49-F238E27FC236}">
                <a16:creationId xmlns:a16="http://schemas.microsoft.com/office/drawing/2014/main" id="{9F42EC13-23EE-9553-A6A7-53632D806FC3}"/>
              </a:ext>
            </a:extLst>
          </p:cNvPr>
          <p:cNvSpPr>
            <a:spLocks/>
          </p:cNvSpPr>
          <p:nvPr/>
        </p:nvSpPr>
        <p:spPr>
          <a:xfrm>
            <a:off x="6220491" y="4130765"/>
            <a:ext cx="669089" cy="597466"/>
          </a:xfrm>
          <a:prstGeom prst="chevron">
            <a:avLst>
              <a:gd name="adj" fmla="val 25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100">
                <a:solidFill>
                  <a:schemeClr val="accent5"/>
                </a:solidFill>
                <a:ea typeface="+mj-ea"/>
                <a:cs typeface="+mj-cs"/>
              </a:rPr>
              <a:t>Orga.</a:t>
            </a:r>
          </a:p>
        </p:txBody>
      </p:sp>
      <p:cxnSp>
        <p:nvCxnSpPr>
          <p:cNvPr id="92" name="Connecteur droit 29">
            <a:extLst>
              <a:ext uri="{FF2B5EF4-FFF2-40B4-BE49-F238E27FC236}">
                <a16:creationId xmlns:a16="http://schemas.microsoft.com/office/drawing/2014/main" id="{3CE8AFB9-5F29-0EF5-EFCB-23E4638F9BC8}"/>
              </a:ext>
            </a:extLst>
          </p:cNvPr>
          <p:cNvCxnSpPr>
            <a:cxnSpLocks/>
          </p:cNvCxnSpPr>
          <p:nvPr/>
        </p:nvCxnSpPr>
        <p:spPr>
          <a:xfrm>
            <a:off x="5850062" y="1621115"/>
            <a:ext cx="0" cy="3122335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13">
            <a:extLst>
              <a:ext uri="{FF2B5EF4-FFF2-40B4-BE49-F238E27FC236}">
                <a16:creationId xmlns:a16="http://schemas.microsoft.com/office/drawing/2014/main" id="{1D06121A-E051-F532-D66A-584623780EFC}"/>
              </a:ext>
            </a:extLst>
          </p:cNvPr>
          <p:cNvSpPr txBox="1">
            <a:spLocks/>
          </p:cNvSpPr>
          <p:nvPr/>
        </p:nvSpPr>
        <p:spPr>
          <a:xfrm flipH="1">
            <a:off x="5095910" y="2602156"/>
            <a:ext cx="3292914" cy="8774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108000" tIns="36000" rIns="108000" bIns="36000" rtlCol="0" anchor="t">
            <a:noAutofit/>
          </a:bodyPr>
          <a:lstStyle/>
          <a:p>
            <a:pPr marL="171450" lvl="0" indent="-171450" algn="just">
              <a:spcBef>
                <a:spcPts val="300"/>
              </a:spcBef>
              <a:spcAft>
                <a:spcPts val="300"/>
              </a:spcAft>
              <a:buFont typeface="Tahoma" panose="020B0604030504040204" pitchFamily="34" charset="0"/>
              <a:buChar char="⁄"/>
            </a:pPr>
            <a:r>
              <a:rPr lang="fr-FR" sz="10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Geneva"/>
                <a:cs typeface="Arial"/>
              </a:rPr>
              <a:t>Les attaquants ont pu rendre indisponibles plusieurs services de l’établissement de santé. Les fichiers patients informatisés ont été chiffrés. Ils proposent de restituer l’accès à ces données en échange du paiement d’une rançon</a:t>
            </a:r>
            <a:endParaRPr lang="fr-FR" sz="10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4" name="Flèche : chevron 58">
            <a:extLst>
              <a:ext uri="{FF2B5EF4-FFF2-40B4-BE49-F238E27FC236}">
                <a16:creationId xmlns:a16="http://schemas.microsoft.com/office/drawing/2014/main" id="{650B0636-672B-94EB-3333-16C3B16EAAD1}"/>
              </a:ext>
            </a:extLst>
          </p:cNvPr>
          <p:cNvSpPr>
            <a:spLocks/>
          </p:cNvSpPr>
          <p:nvPr/>
        </p:nvSpPr>
        <p:spPr>
          <a:xfrm>
            <a:off x="5151913" y="1808112"/>
            <a:ext cx="3442197" cy="288000"/>
          </a:xfrm>
          <a:prstGeom prst="chevron">
            <a:avLst>
              <a:gd name="adj" fmla="val 2500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200">
                <a:solidFill>
                  <a:schemeClr val="accent5"/>
                </a:solidFill>
                <a:ea typeface="+mj-ea"/>
                <a:cs typeface="+mj-cs"/>
              </a:rPr>
              <a:t>Demande de rançon</a:t>
            </a:r>
          </a:p>
        </p:txBody>
      </p:sp>
      <p:sp>
        <p:nvSpPr>
          <p:cNvPr id="85" name="Flèche : chevron 57">
            <a:extLst>
              <a:ext uri="{FF2B5EF4-FFF2-40B4-BE49-F238E27FC236}">
                <a16:creationId xmlns:a16="http://schemas.microsoft.com/office/drawing/2014/main" id="{298E42AD-9B44-4814-9598-EF639FA650CE}"/>
              </a:ext>
            </a:extLst>
          </p:cNvPr>
          <p:cNvSpPr>
            <a:spLocks/>
          </p:cNvSpPr>
          <p:nvPr/>
        </p:nvSpPr>
        <p:spPr>
          <a:xfrm>
            <a:off x="5151913" y="2180439"/>
            <a:ext cx="3454012" cy="288000"/>
          </a:xfrm>
          <a:prstGeom prst="chevron">
            <a:avLst>
              <a:gd name="adj" fmla="val 2500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200">
                <a:solidFill>
                  <a:schemeClr val="accent5"/>
                </a:solidFill>
                <a:ea typeface="+mj-ea"/>
                <a:cs typeface="+mj-cs"/>
              </a:rPr>
              <a:t>Indisponibilité de services et outils clés</a:t>
            </a: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FCBDEF17-13FE-06FB-6006-D2A80D99079D}"/>
              </a:ext>
            </a:extLst>
          </p:cNvPr>
          <p:cNvSpPr>
            <a:spLocks/>
          </p:cNvSpPr>
          <p:nvPr/>
        </p:nvSpPr>
        <p:spPr>
          <a:xfrm>
            <a:off x="5556063" y="1204983"/>
            <a:ext cx="922730" cy="433068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108000" tIns="72000" rIns="108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000">
                <a:solidFill>
                  <a:schemeClr val="accent5"/>
                </a:solidFill>
                <a:highlight>
                  <a:srgbClr val="FFFF00"/>
                </a:highlight>
                <a:latin typeface="Lato Light"/>
                <a:ea typeface="+mj-ea"/>
                <a:cs typeface="+mj-cs"/>
              </a:rPr>
              <a:t>11 Mars 2022</a:t>
            </a:r>
          </a:p>
        </p:txBody>
      </p:sp>
      <p:sp>
        <p:nvSpPr>
          <p:cNvPr id="29" name="TextBox 13">
            <a:extLst>
              <a:ext uri="{FF2B5EF4-FFF2-40B4-BE49-F238E27FC236}">
                <a16:creationId xmlns:a16="http://schemas.microsoft.com/office/drawing/2014/main" id="{FF7C13AC-999B-559A-E5B8-4D5F3F59EDB3}"/>
              </a:ext>
            </a:extLst>
          </p:cNvPr>
          <p:cNvSpPr txBox="1">
            <a:spLocks/>
          </p:cNvSpPr>
          <p:nvPr/>
        </p:nvSpPr>
        <p:spPr>
          <a:xfrm flipH="1">
            <a:off x="1268388" y="4232756"/>
            <a:ext cx="2287249" cy="393483"/>
          </a:xfrm>
          <a:prstGeom prst="rect">
            <a:avLst/>
          </a:prstGeom>
          <a:noFill/>
        </p:spPr>
        <p:txBody>
          <a:bodyPr wrap="square" lIns="108000" tIns="36000" rIns="108000" bIns="36000" rtlCol="0">
            <a:noAutofit/>
          </a:bodyPr>
          <a:lstStyle/>
          <a:p>
            <a:pPr marL="171450" indent="-171450" algn="just">
              <a:spcBef>
                <a:spcPts val="300"/>
              </a:spcBef>
              <a:spcAft>
                <a:spcPts val="300"/>
              </a:spcAft>
              <a:buFont typeface="Tahoma" panose="020B0604030504040204" pitchFamily="34" charset="0"/>
              <a:buChar char="⁄"/>
              <a:defRPr/>
            </a:pPr>
            <a:r>
              <a:rPr lang="fr-FR" sz="1000">
                <a:solidFill>
                  <a:schemeClr val="tx1">
                    <a:lumMod val="50000"/>
                    <a:lumOff val="50000"/>
                  </a:schemeClr>
                </a:solidFill>
              </a:rPr>
              <a:t>Aucune anomalie n’est détectée pendant 3 mois</a:t>
            </a:r>
            <a:endParaRPr lang="fr-FR" sz="1000" kern="0">
              <a:solidFill>
                <a:srgbClr val="FFFFFF"/>
              </a:solidFill>
            </a:endParaRPr>
          </a:p>
          <a:p>
            <a:pPr marL="171450" lvl="0" indent="-171450" algn="just">
              <a:buFontTx/>
              <a:buChar char="-"/>
              <a:defRPr/>
            </a:pPr>
            <a:endParaRPr lang="fr-FR" sz="1000" kern="0">
              <a:solidFill>
                <a:srgbClr val="FFFFFF"/>
              </a:solidFill>
            </a:endParaRPr>
          </a:p>
        </p:txBody>
      </p:sp>
      <p:sp>
        <p:nvSpPr>
          <p:cNvPr id="35" name="TextBox 13">
            <a:extLst>
              <a:ext uri="{FF2B5EF4-FFF2-40B4-BE49-F238E27FC236}">
                <a16:creationId xmlns:a16="http://schemas.microsoft.com/office/drawing/2014/main" id="{E7BDBCD1-9F40-7F09-F080-54A297F7B260}"/>
              </a:ext>
            </a:extLst>
          </p:cNvPr>
          <p:cNvSpPr txBox="1">
            <a:spLocks/>
          </p:cNvSpPr>
          <p:nvPr/>
        </p:nvSpPr>
        <p:spPr>
          <a:xfrm flipH="1">
            <a:off x="6022052" y="4232388"/>
            <a:ext cx="579700" cy="290649"/>
          </a:xfrm>
          <a:prstGeom prst="rect">
            <a:avLst/>
          </a:prstGeom>
          <a:noFill/>
        </p:spPr>
        <p:txBody>
          <a:bodyPr wrap="square" lIns="108000" tIns="36000" rIns="108000" bIns="36000" rtlCol="0">
            <a:no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fr-FR" sz="700">
                <a:solidFill>
                  <a:srgbClr val="E94C96"/>
                </a:solidFill>
              </a:rPr>
              <a:t>(1)</a:t>
            </a:r>
            <a:endParaRPr lang="fr-FR" sz="700" kern="0">
              <a:solidFill>
                <a:srgbClr val="E94C96"/>
              </a:solidFill>
            </a:endParaRPr>
          </a:p>
        </p:txBody>
      </p:sp>
      <p:sp>
        <p:nvSpPr>
          <p:cNvPr id="36" name="TextBox 13">
            <a:extLst>
              <a:ext uri="{FF2B5EF4-FFF2-40B4-BE49-F238E27FC236}">
                <a16:creationId xmlns:a16="http://schemas.microsoft.com/office/drawing/2014/main" id="{2E193088-586B-409F-EE12-D317B45F5470}"/>
              </a:ext>
            </a:extLst>
          </p:cNvPr>
          <p:cNvSpPr txBox="1">
            <a:spLocks/>
          </p:cNvSpPr>
          <p:nvPr/>
        </p:nvSpPr>
        <p:spPr>
          <a:xfrm flipH="1">
            <a:off x="6545758" y="4232387"/>
            <a:ext cx="579700" cy="290649"/>
          </a:xfrm>
          <a:prstGeom prst="rect">
            <a:avLst/>
          </a:prstGeom>
          <a:noFill/>
        </p:spPr>
        <p:txBody>
          <a:bodyPr wrap="square" lIns="108000" tIns="36000" rIns="108000" bIns="36000" rtlCol="0">
            <a:no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fr-FR" sz="700">
                <a:solidFill>
                  <a:srgbClr val="E94C96"/>
                </a:solidFill>
              </a:rPr>
              <a:t>(2)</a:t>
            </a:r>
            <a:endParaRPr lang="fr-FR" sz="700" kern="0">
              <a:solidFill>
                <a:srgbClr val="E94C96"/>
              </a:solidFill>
            </a:endParaRPr>
          </a:p>
        </p:txBody>
      </p:sp>
      <p:pic>
        <p:nvPicPr>
          <p:cNvPr id="4" name="Graphic 3" descr="Snooze outline">
            <a:extLst>
              <a:ext uri="{FF2B5EF4-FFF2-40B4-BE49-F238E27FC236}">
                <a16:creationId xmlns:a16="http://schemas.microsoft.com/office/drawing/2014/main" id="{679F76A6-7B79-AA97-3323-3A81CBB04AA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802514" y="4194282"/>
            <a:ext cx="498010" cy="498010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E27989E4-75A7-61C6-44CE-4AE52895D7E8}"/>
              </a:ext>
            </a:extLst>
          </p:cNvPr>
          <p:cNvSpPr txBox="1"/>
          <p:nvPr/>
        </p:nvSpPr>
        <p:spPr>
          <a:xfrm>
            <a:off x="161569" y="798427"/>
            <a:ext cx="2899145" cy="253916"/>
          </a:xfrm>
          <a:prstGeom prst="rect">
            <a:avLst/>
          </a:prstGeom>
          <a:solidFill>
            <a:srgbClr val="CDF2FF"/>
          </a:solidFill>
        </p:spPr>
        <p:txBody>
          <a:bodyPr wrap="square" rtlCol="0">
            <a:spAutoFit/>
          </a:bodyPr>
          <a:lstStyle/>
          <a:p>
            <a:r>
              <a:rPr lang="fr-FR" sz="1050" b="1"/>
              <a:t>CAS N°4, 5 de l’onglet </a:t>
            </a:r>
            <a:r>
              <a:rPr lang="fr-FR" sz="1050" b="1" i="1"/>
              <a:t>Description du SI* </a:t>
            </a:r>
            <a:endParaRPr lang="fr-FR" sz="1050" b="1"/>
          </a:p>
        </p:txBody>
      </p:sp>
      <p:sp>
        <p:nvSpPr>
          <p:cNvPr id="5" name="TextBox 13">
            <a:extLst>
              <a:ext uri="{FF2B5EF4-FFF2-40B4-BE49-F238E27FC236}">
                <a16:creationId xmlns:a16="http://schemas.microsoft.com/office/drawing/2014/main" id="{3490CE6D-720A-71C1-8B8E-0CC46DCC9151}"/>
              </a:ext>
            </a:extLst>
          </p:cNvPr>
          <p:cNvSpPr txBox="1">
            <a:spLocks/>
          </p:cNvSpPr>
          <p:nvPr/>
        </p:nvSpPr>
        <p:spPr>
          <a:xfrm flipH="1">
            <a:off x="2572570" y="4870634"/>
            <a:ext cx="4176983" cy="179970"/>
          </a:xfrm>
          <a:prstGeom prst="rect">
            <a:avLst/>
          </a:prstGeom>
          <a:noFill/>
        </p:spPr>
        <p:txBody>
          <a:bodyPr wrap="square" lIns="108000" tIns="36000" rIns="108000" bIns="36000" rtlCol="0">
            <a:no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fr-FR" sz="1000">
                <a:solidFill>
                  <a:srgbClr val="E94C96"/>
                </a:solidFill>
              </a:rPr>
              <a:t>Diag. = Diagnostic  / Orga. = Organisation de la cellule </a:t>
            </a:r>
            <a:endParaRPr lang="fr-FR" sz="1000" kern="0">
              <a:solidFill>
                <a:srgbClr val="E94C96"/>
              </a:solidFill>
            </a:endParaRPr>
          </a:p>
        </p:txBody>
      </p:sp>
      <p:sp>
        <p:nvSpPr>
          <p:cNvPr id="6" name="TextBox 13">
            <a:extLst>
              <a:ext uri="{FF2B5EF4-FFF2-40B4-BE49-F238E27FC236}">
                <a16:creationId xmlns:a16="http://schemas.microsoft.com/office/drawing/2014/main" id="{5E3B5BE9-DF4C-FC93-7870-983BECBC51C7}"/>
              </a:ext>
            </a:extLst>
          </p:cNvPr>
          <p:cNvSpPr txBox="1">
            <a:spLocks/>
          </p:cNvSpPr>
          <p:nvPr/>
        </p:nvSpPr>
        <p:spPr>
          <a:xfrm flipH="1">
            <a:off x="4006318" y="4802009"/>
            <a:ext cx="579700" cy="290649"/>
          </a:xfrm>
          <a:prstGeom prst="rect">
            <a:avLst/>
          </a:prstGeom>
          <a:noFill/>
        </p:spPr>
        <p:txBody>
          <a:bodyPr wrap="square" lIns="108000" tIns="36000" rIns="108000" bIns="36000" rtlCol="0">
            <a:no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fr-FR" sz="700">
                <a:solidFill>
                  <a:srgbClr val="E94C96"/>
                </a:solidFill>
              </a:rPr>
              <a:t>(2)</a:t>
            </a:r>
            <a:endParaRPr lang="fr-FR" sz="700" kern="0">
              <a:solidFill>
                <a:srgbClr val="E94C96"/>
              </a:solidFill>
            </a:endParaRPr>
          </a:p>
        </p:txBody>
      </p:sp>
      <p:sp>
        <p:nvSpPr>
          <p:cNvPr id="7" name="TextBox 13">
            <a:extLst>
              <a:ext uri="{FF2B5EF4-FFF2-40B4-BE49-F238E27FC236}">
                <a16:creationId xmlns:a16="http://schemas.microsoft.com/office/drawing/2014/main" id="{9681156B-F3F0-0230-3E16-01ACDA448CCE}"/>
              </a:ext>
            </a:extLst>
          </p:cNvPr>
          <p:cNvSpPr txBox="1">
            <a:spLocks/>
          </p:cNvSpPr>
          <p:nvPr/>
        </p:nvSpPr>
        <p:spPr>
          <a:xfrm flipH="1">
            <a:off x="2808697" y="4802009"/>
            <a:ext cx="579700" cy="290649"/>
          </a:xfrm>
          <a:prstGeom prst="rect">
            <a:avLst/>
          </a:prstGeom>
          <a:noFill/>
        </p:spPr>
        <p:txBody>
          <a:bodyPr wrap="square" lIns="108000" tIns="36000" rIns="108000" bIns="36000" rtlCol="0">
            <a:no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fr-FR" sz="700">
                <a:solidFill>
                  <a:srgbClr val="E94C96"/>
                </a:solidFill>
              </a:rPr>
              <a:t>(1)</a:t>
            </a:r>
            <a:endParaRPr lang="fr-FR" sz="700" kern="0">
              <a:solidFill>
                <a:srgbClr val="E94C96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915423E-EF7E-50C1-BE44-CC0943BC0D3A}"/>
              </a:ext>
            </a:extLst>
          </p:cNvPr>
          <p:cNvSpPr/>
          <p:nvPr/>
        </p:nvSpPr>
        <p:spPr>
          <a:xfrm>
            <a:off x="719976" y="4605828"/>
            <a:ext cx="1727300" cy="5486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600">
                <a:solidFill>
                  <a:schemeClr val="tx1">
                    <a:lumMod val="50000"/>
                    <a:lumOff val="50000"/>
                  </a:schemeClr>
                </a:solidFill>
              </a:rPr>
              <a:t>* Le cas sélectionné par l’établissement à la ligne 17 de l’onglet </a:t>
            </a:r>
            <a:r>
              <a:rPr lang="fr-FR" sz="600" i="1">
                <a:solidFill>
                  <a:schemeClr val="tx1">
                    <a:lumMod val="50000"/>
                    <a:lumOff val="50000"/>
                  </a:schemeClr>
                </a:solidFill>
              </a:rPr>
              <a:t>Description du SI</a:t>
            </a:r>
          </a:p>
        </p:txBody>
      </p:sp>
      <p:sp>
        <p:nvSpPr>
          <p:cNvPr id="10" name="TextBox 13">
            <a:extLst>
              <a:ext uri="{FF2B5EF4-FFF2-40B4-BE49-F238E27FC236}">
                <a16:creationId xmlns:a16="http://schemas.microsoft.com/office/drawing/2014/main" id="{96F16EB3-8986-E143-01E8-C82CA4AF5AD2}"/>
              </a:ext>
            </a:extLst>
          </p:cNvPr>
          <p:cNvSpPr txBox="1">
            <a:spLocks/>
          </p:cNvSpPr>
          <p:nvPr/>
        </p:nvSpPr>
        <p:spPr>
          <a:xfrm flipH="1">
            <a:off x="1162215" y="2391474"/>
            <a:ext cx="1629207" cy="1473281"/>
          </a:xfrm>
          <a:prstGeom prst="rect">
            <a:avLst/>
          </a:prstGeom>
          <a:noFill/>
        </p:spPr>
        <p:txBody>
          <a:bodyPr wrap="square" lIns="108000" tIns="36000" rIns="108000" bIns="36000" rtlCol="0">
            <a:noAutofit/>
          </a:bodyPr>
          <a:lstStyle/>
          <a:p>
            <a:pPr marL="171450" indent="-171450" algn="just">
              <a:spcBef>
                <a:spcPts val="300"/>
              </a:spcBef>
              <a:spcAft>
                <a:spcPts val="300"/>
              </a:spcAft>
              <a:buFont typeface="Tahoma" panose="020B0604030504040204" pitchFamily="34" charset="0"/>
              <a:buChar char="⁄"/>
              <a:defRPr/>
            </a:pPr>
            <a:r>
              <a:rPr lang="fr-FR" sz="1000">
                <a:solidFill>
                  <a:schemeClr val="tx1">
                    <a:lumMod val="50000"/>
                    <a:lumOff val="50000"/>
                  </a:schemeClr>
                </a:solidFill>
              </a:rPr>
              <a:t>Usurpation d’un compte administrateur </a:t>
            </a:r>
          </a:p>
          <a:p>
            <a:pPr marL="171450" indent="-171450" algn="just">
              <a:spcBef>
                <a:spcPts val="300"/>
              </a:spcBef>
              <a:spcAft>
                <a:spcPts val="300"/>
              </a:spcAft>
              <a:buFont typeface="Tahoma" panose="020B0604030504040204" pitchFamily="34" charset="0"/>
              <a:buChar char="⁄"/>
              <a:defRPr/>
            </a:pPr>
            <a:r>
              <a:rPr lang="fr-FR" sz="1000" kern="0">
                <a:solidFill>
                  <a:schemeClr val="tx1">
                    <a:lumMod val="50000"/>
                    <a:lumOff val="50000"/>
                  </a:schemeClr>
                </a:solidFill>
              </a:rPr>
              <a:t>Accès au SI de l’établissement via un compte administrateur légitime (usurpé) </a:t>
            </a:r>
            <a:endParaRPr lang="fr-FR" sz="1000" kern="0">
              <a:solidFill>
                <a:srgbClr val="FFFFFF"/>
              </a:solidFill>
            </a:endParaRPr>
          </a:p>
          <a:p>
            <a:pPr marL="171450" indent="-171450" algn="just">
              <a:spcBef>
                <a:spcPts val="300"/>
              </a:spcBef>
              <a:spcAft>
                <a:spcPts val="300"/>
              </a:spcAft>
              <a:buFont typeface="Tahoma" panose="020B0604030504040204" pitchFamily="34" charset="0"/>
              <a:buChar char="⁄"/>
              <a:defRPr/>
            </a:pPr>
            <a:endParaRPr lang="fr-FR" sz="1000" kern="0">
              <a:solidFill>
                <a:srgbClr val="FFFFFF"/>
              </a:solidFill>
              <a:highlight>
                <a:srgbClr val="FF6600"/>
              </a:highlight>
            </a:endParaRPr>
          </a:p>
          <a:p>
            <a:pPr marL="171450" indent="-171450" algn="just">
              <a:buFontTx/>
              <a:buChar char="-"/>
              <a:defRPr/>
            </a:pPr>
            <a:endParaRPr lang="fr-FR" sz="1000" kern="0">
              <a:solidFill>
                <a:srgbClr val="FFFFFF"/>
              </a:solidFill>
            </a:endParaRPr>
          </a:p>
          <a:p>
            <a:pPr marL="171450" lvl="0" indent="-171450" algn="just">
              <a:buFontTx/>
              <a:buChar char="-"/>
              <a:defRPr/>
            </a:pPr>
            <a:endParaRPr lang="fr-FR" sz="1000" ker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9197877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FC3FD82-95A1-4F0C-BCFC-70111045F7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Synthèse globale de l’exercice – 1/2</a:t>
            </a:r>
          </a:p>
        </p:txBody>
      </p:sp>
      <p:sp>
        <p:nvSpPr>
          <p:cNvPr id="5" name="AutoShape 8">
            <a:extLst>
              <a:ext uri="{FF2B5EF4-FFF2-40B4-BE49-F238E27FC236}">
                <a16:creationId xmlns:a16="http://schemas.microsoft.com/office/drawing/2014/main" id="{4A338CC0-3D87-4C08-ABC1-05B0C320CA9E}"/>
              </a:ext>
            </a:extLst>
          </p:cNvPr>
          <p:cNvSpPr>
            <a:spLocks noChangeArrowheads="1"/>
          </p:cNvSpPr>
          <p:nvPr/>
        </p:nvSpPr>
        <p:spPr bwMode="gray">
          <a:xfrm>
            <a:off x="479322" y="827105"/>
            <a:ext cx="8214851" cy="891156"/>
          </a:xfrm>
          <a:prstGeom prst="homePlate">
            <a:avLst>
              <a:gd name="adj" fmla="val 0"/>
            </a:avLst>
          </a:prstGeom>
          <a:solidFill>
            <a:schemeClr val="accent2">
              <a:lumMod val="100000"/>
            </a:schemeClr>
          </a:solidFill>
          <a:ln w="19050">
            <a:noFill/>
            <a:miter lim="800000"/>
            <a:headEnd/>
            <a:tailEnd/>
          </a:ln>
          <a:effectLst/>
        </p:spPr>
        <p:txBody>
          <a:bodyPr lIns="162000" tIns="0" rIns="0" bIns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 eaLnBrk="0" fontAlgn="auto" hangingPunct="0">
              <a:spcBef>
                <a:spcPts val="0"/>
              </a:spcBef>
              <a:spcAft>
                <a:spcPts val="0"/>
              </a:spcAft>
            </a:pPr>
            <a:r>
              <a:rPr lang="fr-FR" altLang="de-DE" sz="1500">
                <a:solidFill>
                  <a:srgbClr val="FFFFFF"/>
                </a:solidFill>
                <a:latin typeface="+mj-lt"/>
              </a:rPr>
              <a:t>Organisation et coordination, communication entre les joueurs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E915E58-AB49-4971-BE50-9DCBB23A1ED9}"/>
              </a:ext>
            </a:extLst>
          </p:cNvPr>
          <p:cNvSpPr>
            <a:spLocks/>
          </p:cNvSpPr>
          <p:nvPr/>
        </p:nvSpPr>
        <p:spPr>
          <a:xfrm>
            <a:off x="479321" y="1771651"/>
            <a:ext cx="3987411" cy="2880401"/>
          </a:xfrm>
          <a:prstGeom prst="rect">
            <a:avLst/>
          </a:prstGeom>
          <a:solidFill>
            <a:schemeClr val="bg1">
              <a:alpha val="78000"/>
            </a:schemeClr>
          </a:solidFill>
          <a:ln w="38100" cap="flat" cmpd="sng" algn="ctr">
            <a:solidFill>
              <a:schemeClr val="accent2">
                <a:lumMod val="10000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1000" tIns="54000" rIns="81000" bIns="54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350">
              <a:solidFill>
                <a:srgbClr val="503078"/>
              </a:solidFill>
              <a:latin typeface="Tahoma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897CDFA-3884-45BF-9370-B122D641BD7E}"/>
              </a:ext>
            </a:extLst>
          </p:cNvPr>
          <p:cNvSpPr>
            <a:spLocks/>
          </p:cNvSpPr>
          <p:nvPr/>
        </p:nvSpPr>
        <p:spPr>
          <a:xfrm>
            <a:off x="4692015" y="1771651"/>
            <a:ext cx="3987411" cy="2880401"/>
          </a:xfrm>
          <a:prstGeom prst="rect">
            <a:avLst/>
          </a:prstGeom>
          <a:solidFill>
            <a:schemeClr val="bg1">
              <a:alpha val="78000"/>
            </a:schemeClr>
          </a:solidFill>
          <a:ln w="38100" cap="flat" cmpd="sng" algn="ctr">
            <a:solidFill>
              <a:schemeClr val="accent2">
                <a:lumMod val="10000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1000" tIns="54000" rIns="81000" bIns="54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350">
              <a:solidFill>
                <a:srgbClr val="503078"/>
              </a:solidFill>
              <a:latin typeface="Tahoma"/>
            </a:endParaRPr>
          </a:p>
        </p:txBody>
      </p:sp>
      <p:sp>
        <p:nvSpPr>
          <p:cNvPr id="8" name="Espace réservé du texte 3">
            <a:extLst>
              <a:ext uri="{FF2B5EF4-FFF2-40B4-BE49-F238E27FC236}">
                <a16:creationId xmlns:a16="http://schemas.microsoft.com/office/drawing/2014/main" id="{CA6CEE48-499D-4E42-BF9F-ED8AE9A128AA}"/>
              </a:ext>
            </a:extLst>
          </p:cNvPr>
          <p:cNvSpPr txBox="1">
            <a:spLocks/>
          </p:cNvSpPr>
          <p:nvPr/>
        </p:nvSpPr>
        <p:spPr>
          <a:xfrm>
            <a:off x="479322" y="1771651"/>
            <a:ext cx="3909798" cy="2880401"/>
          </a:xfrm>
          <a:prstGeom prst="rect">
            <a:avLst/>
          </a:prstGeom>
          <a:ln>
            <a:noFill/>
          </a:ln>
        </p:spPr>
        <p:txBody>
          <a:bodyPr anchor="ctr"/>
          <a:lstStyle>
            <a:defPPr>
              <a:defRPr lang="en-US"/>
            </a:defPPr>
            <a:lvl1pPr indent="0" algn="just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tabLst/>
              <a:defRPr sz="1600" i="0" cap="none" baseline="0">
                <a:solidFill>
                  <a:schemeClr val="bg2"/>
                </a:solidFill>
              </a:defRPr>
            </a:lvl1pPr>
            <a:lvl2pPr marL="182563" lvl="1" indent="-182563" algn="just">
              <a:lnSpc>
                <a:spcPct val="100000"/>
              </a:lnSpc>
              <a:spcBef>
                <a:spcPts val="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000" baseline="0"/>
            </a:lvl2pPr>
            <a:lvl3pPr marL="628650" lvl="2" indent="-18415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000" baseline="0"/>
            </a:lvl3pPr>
            <a:lvl4pPr marL="648000" indent="-288000" algn="just">
              <a:lnSpc>
                <a:spcPct val="100000"/>
              </a:lnSpc>
              <a:spcBef>
                <a:spcPts val="600"/>
              </a:spcBef>
              <a:buClr>
                <a:schemeClr val="bg2"/>
              </a:buClr>
              <a:buFont typeface="Tahoma" panose="020B0604030504040204" pitchFamily="34" charset="0"/>
              <a:buChar char="›"/>
              <a:defRPr sz="1200" cap="none" baseline="0"/>
            </a:lvl4pPr>
            <a:lvl5pPr marL="900000" marR="0" indent="-252000" algn="just" fontAlgn="auto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sz="1000" baseline="0"/>
            </a:lvl5pPr>
            <a:lvl6pPr marL="900000" indent="-252000" algn="just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sz="1000" baseline="0"/>
            </a:lvl6pPr>
            <a:lvl7pPr marL="900000" indent="-252000" algn="just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sz="1000" baseline="0"/>
            </a:lvl7pPr>
            <a:lvl8pPr marL="900000" marR="0" indent="-252000" algn="just" fontAlgn="auto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sz="1000"/>
            </a:lvl8pPr>
            <a:lvl9pPr marL="900000" indent="-252000" algn="just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sz="1000"/>
            </a:lvl9pPr>
          </a:lstStyle>
          <a:p>
            <a:pPr lvl="1" defTabSz="685800" fontAlgn="auto">
              <a:spcBef>
                <a:spcPts val="225"/>
              </a:spcBef>
              <a:spcAft>
                <a:spcPts val="0"/>
              </a:spcAft>
              <a:buClr>
                <a:schemeClr val="accent5"/>
              </a:buClr>
              <a:buFont typeface="Arial" panose="020B0604020202020204" pitchFamily="34" charset="0"/>
              <a:buChar char="›"/>
            </a:pPr>
            <a:r>
              <a:rPr lang="fr-FR">
                <a:solidFill>
                  <a:srgbClr val="5F5F5F"/>
                </a:solidFill>
                <a:highlight>
                  <a:srgbClr val="FFFF00"/>
                </a:highlight>
                <a:latin typeface="+mj-lt"/>
                <a:ea typeface="+mn-ea"/>
              </a:rPr>
              <a:t>Xx</a:t>
            </a:r>
          </a:p>
          <a:p>
            <a:pPr lvl="1" defTabSz="685800" fontAlgn="auto">
              <a:spcBef>
                <a:spcPts val="225"/>
              </a:spcBef>
              <a:spcAft>
                <a:spcPts val="0"/>
              </a:spcAft>
              <a:buClr>
                <a:schemeClr val="accent5"/>
              </a:buClr>
              <a:buFont typeface="Arial" panose="020B0604020202020204" pitchFamily="34" charset="0"/>
              <a:buChar char="›"/>
            </a:pPr>
            <a:endParaRPr lang="fr-FR" sz="1050">
              <a:solidFill>
                <a:srgbClr val="5F5F5F"/>
              </a:solidFill>
              <a:latin typeface="+mj-lt"/>
              <a:ea typeface="+mn-ea"/>
            </a:endParaRP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EDEBDB76-C87B-4A16-9036-C9B3D40617F3}"/>
              </a:ext>
            </a:extLst>
          </p:cNvPr>
          <p:cNvSpPr txBox="1">
            <a:spLocks/>
          </p:cNvSpPr>
          <p:nvPr/>
        </p:nvSpPr>
        <p:spPr>
          <a:xfrm>
            <a:off x="4706761" y="1771651"/>
            <a:ext cx="3860024" cy="2880401"/>
          </a:xfrm>
          <a:prstGeom prst="rect">
            <a:avLst/>
          </a:prstGeom>
          <a:ln>
            <a:noFill/>
          </a:ln>
        </p:spPr>
        <p:txBody>
          <a:bodyPr anchor="ctr"/>
          <a:lstStyle>
            <a:defPPr>
              <a:defRPr lang="en-US"/>
            </a:defPPr>
            <a:lvl1pPr indent="0" algn="just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tabLst/>
              <a:defRPr sz="1600" i="0" cap="none" baseline="0">
                <a:solidFill>
                  <a:schemeClr val="bg2"/>
                </a:solidFill>
              </a:defRPr>
            </a:lvl1pPr>
            <a:lvl2pPr marL="182563" lvl="1" indent="-182563" algn="just">
              <a:lnSpc>
                <a:spcPct val="100000"/>
              </a:lnSpc>
              <a:spcBef>
                <a:spcPts val="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000" baseline="0"/>
            </a:lvl2pPr>
            <a:lvl3pPr marL="628650" lvl="2" indent="-18415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000" baseline="0"/>
            </a:lvl3pPr>
            <a:lvl4pPr marL="648000" indent="-288000" algn="just">
              <a:lnSpc>
                <a:spcPct val="100000"/>
              </a:lnSpc>
              <a:spcBef>
                <a:spcPts val="600"/>
              </a:spcBef>
              <a:buClr>
                <a:schemeClr val="bg2"/>
              </a:buClr>
              <a:buFont typeface="Tahoma" panose="020B0604030504040204" pitchFamily="34" charset="0"/>
              <a:buChar char="›"/>
              <a:defRPr sz="1200" cap="none" baseline="0"/>
            </a:lvl4pPr>
            <a:lvl5pPr marL="900000" marR="0" indent="-252000" algn="just" fontAlgn="auto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sz="1000" baseline="0"/>
            </a:lvl5pPr>
            <a:lvl6pPr marL="900000" indent="-252000" algn="just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sz="1000" baseline="0"/>
            </a:lvl6pPr>
            <a:lvl7pPr marL="900000" indent="-252000" algn="just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sz="1000" baseline="0"/>
            </a:lvl7pPr>
            <a:lvl8pPr marL="900000" marR="0" indent="-252000" algn="just" fontAlgn="auto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sz="1000"/>
            </a:lvl8pPr>
            <a:lvl9pPr marL="900000" indent="-252000" algn="just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sz="1000"/>
            </a:lvl9pPr>
          </a:lstStyle>
          <a:p>
            <a:pPr marL="0" lvl="1" indent="0" defTabSz="685800" fontAlgn="auto">
              <a:spcBef>
                <a:spcPts val="225"/>
              </a:spcBef>
              <a:spcAft>
                <a:spcPts val="0"/>
              </a:spcAft>
              <a:buClr>
                <a:srgbClr val="503078"/>
              </a:buClr>
              <a:buNone/>
            </a:pPr>
            <a:endParaRPr lang="fr-FR" sz="1050">
              <a:solidFill>
                <a:srgbClr val="5F5F5F"/>
              </a:solidFill>
              <a:latin typeface="+mj-lt"/>
              <a:ea typeface="+mn-ea"/>
            </a:endParaRPr>
          </a:p>
          <a:p>
            <a:pPr lvl="1" defTabSz="685800" fontAlgn="auto">
              <a:spcBef>
                <a:spcPts val="225"/>
              </a:spcBef>
              <a:spcAft>
                <a:spcPts val="0"/>
              </a:spcAft>
              <a:buClr>
                <a:schemeClr val="accent5"/>
              </a:buClr>
              <a:buFont typeface="Arial" panose="020B0604020202020204" pitchFamily="34" charset="0"/>
              <a:buChar char="›"/>
            </a:pPr>
            <a:r>
              <a:rPr lang="fr-FR">
                <a:solidFill>
                  <a:srgbClr val="5F5F5F"/>
                </a:solidFill>
                <a:highlight>
                  <a:srgbClr val="FFFF00"/>
                </a:highlight>
                <a:latin typeface="+mj-lt"/>
                <a:ea typeface="+mn-ea"/>
              </a:rPr>
              <a:t>Xx</a:t>
            </a:r>
            <a:endParaRPr lang="fr-FR" sz="1050">
              <a:solidFill>
                <a:srgbClr val="5F5F5F"/>
              </a:solidFill>
              <a:highlight>
                <a:srgbClr val="FFFF00"/>
              </a:highlight>
              <a:latin typeface="+mj-lt"/>
              <a:ea typeface="+mn-ea"/>
            </a:endParaRPr>
          </a:p>
          <a:p>
            <a:pPr lvl="1" defTabSz="685800" fontAlgn="auto">
              <a:spcBef>
                <a:spcPts val="225"/>
              </a:spcBef>
              <a:spcAft>
                <a:spcPts val="0"/>
              </a:spcAft>
              <a:buClr>
                <a:schemeClr val="accent5"/>
              </a:buClr>
              <a:buFont typeface="Arial" panose="020B0604020202020204" pitchFamily="34" charset="0"/>
              <a:buChar char="›"/>
            </a:pPr>
            <a:endParaRPr lang="fr-FR" sz="1050">
              <a:solidFill>
                <a:srgbClr val="5F5F5F"/>
              </a:solidFill>
              <a:latin typeface="+mj-lt"/>
              <a:ea typeface="+mn-ea"/>
            </a:endParaRPr>
          </a:p>
          <a:p>
            <a:pPr marL="136922" lvl="1" indent="-136922" defTabSz="685800" fontAlgn="auto">
              <a:spcBef>
                <a:spcPts val="225"/>
              </a:spcBef>
              <a:spcAft>
                <a:spcPts val="0"/>
              </a:spcAft>
              <a:buClr>
                <a:srgbClr val="503078"/>
              </a:buClr>
            </a:pPr>
            <a:endParaRPr lang="fr-FR" sz="1050">
              <a:solidFill>
                <a:srgbClr val="5F5F5F"/>
              </a:solidFill>
              <a:latin typeface="+mj-lt"/>
              <a:ea typeface="+mn-ea"/>
            </a:endParaRPr>
          </a:p>
        </p:txBody>
      </p:sp>
      <p:pic>
        <p:nvPicPr>
          <p:cNvPr id="21" name="Graphic 21" descr="Venn diagram outline">
            <a:extLst>
              <a:ext uri="{FF2B5EF4-FFF2-40B4-BE49-F238E27FC236}">
                <a16:creationId xmlns:a16="http://schemas.microsoft.com/office/drawing/2014/main" id="{36758F52-396E-4B30-A6F0-417AD30F84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0845" y="1025864"/>
            <a:ext cx="493638" cy="493638"/>
          </a:xfrm>
          <a:prstGeom prst="rect">
            <a:avLst/>
          </a:prstGeom>
        </p:spPr>
      </p:pic>
      <p:grpSp>
        <p:nvGrpSpPr>
          <p:cNvPr id="27" name="Groupe 26">
            <a:extLst>
              <a:ext uri="{FF2B5EF4-FFF2-40B4-BE49-F238E27FC236}">
                <a16:creationId xmlns:a16="http://schemas.microsoft.com/office/drawing/2014/main" id="{CD7FEB35-1738-4C5E-B0A9-4DCAD749BA6E}"/>
              </a:ext>
            </a:extLst>
          </p:cNvPr>
          <p:cNvGrpSpPr/>
          <p:nvPr/>
        </p:nvGrpSpPr>
        <p:grpSpPr>
          <a:xfrm>
            <a:off x="341466" y="1731865"/>
            <a:ext cx="275711" cy="274320"/>
            <a:chOff x="-275711" y="2020485"/>
            <a:chExt cx="275711" cy="274320"/>
          </a:xfrm>
        </p:grpSpPr>
        <p:sp>
          <p:nvSpPr>
            <p:cNvPr id="25" name="Organigramme : Connecteur 24">
              <a:extLst>
                <a:ext uri="{FF2B5EF4-FFF2-40B4-BE49-F238E27FC236}">
                  <a16:creationId xmlns:a16="http://schemas.microsoft.com/office/drawing/2014/main" id="{210817F5-0748-4EEE-88BA-A3ED0887526F}"/>
                </a:ext>
              </a:extLst>
            </p:cNvPr>
            <p:cNvSpPr/>
            <p:nvPr/>
          </p:nvSpPr>
          <p:spPr>
            <a:xfrm>
              <a:off x="-274320" y="2020485"/>
              <a:ext cx="274320" cy="274320"/>
            </a:xfrm>
            <a:prstGeom prst="flowChartConnector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/>
            </a:p>
          </p:txBody>
        </p:sp>
        <p:pic>
          <p:nvPicPr>
            <p:cNvPr id="22" name="Graphique 21" descr="Badge à suivre avec un remplissage uni">
              <a:extLst>
                <a:ext uri="{FF2B5EF4-FFF2-40B4-BE49-F238E27FC236}">
                  <a16:creationId xmlns:a16="http://schemas.microsoft.com/office/drawing/2014/main" id="{9D62895D-4F2F-495B-8938-0943D5C20E8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-275711" y="2020485"/>
              <a:ext cx="274320" cy="274320"/>
            </a:xfrm>
            <a:prstGeom prst="rect">
              <a:avLst/>
            </a:prstGeom>
          </p:spPr>
        </p:pic>
      </p:grpSp>
      <p:grpSp>
        <p:nvGrpSpPr>
          <p:cNvPr id="28" name="Groupe 27">
            <a:extLst>
              <a:ext uri="{FF2B5EF4-FFF2-40B4-BE49-F238E27FC236}">
                <a16:creationId xmlns:a16="http://schemas.microsoft.com/office/drawing/2014/main" id="{592D6148-4235-40A5-B02A-A16A5158F722}"/>
              </a:ext>
            </a:extLst>
          </p:cNvPr>
          <p:cNvGrpSpPr/>
          <p:nvPr/>
        </p:nvGrpSpPr>
        <p:grpSpPr>
          <a:xfrm>
            <a:off x="4562228" y="1731865"/>
            <a:ext cx="274320" cy="274320"/>
            <a:chOff x="-357243" y="1245182"/>
            <a:chExt cx="274320" cy="274320"/>
          </a:xfrm>
        </p:grpSpPr>
        <p:sp>
          <p:nvSpPr>
            <p:cNvPr id="26" name="Organigramme : Connecteur 25">
              <a:extLst>
                <a:ext uri="{FF2B5EF4-FFF2-40B4-BE49-F238E27FC236}">
                  <a16:creationId xmlns:a16="http://schemas.microsoft.com/office/drawing/2014/main" id="{07056153-4504-476C-98B3-3A3568E33069}"/>
                </a:ext>
              </a:extLst>
            </p:cNvPr>
            <p:cNvSpPr/>
            <p:nvPr/>
          </p:nvSpPr>
          <p:spPr>
            <a:xfrm>
              <a:off x="-357243" y="1245182"/>
              <a:ext cx="274320" cy="274320"/>
            </a:xfrm>
            <a:prstGeom prst="flowChartConnector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/>
            </a:p>
          </p:txBody>
        </p:sp>
        <p:pic>
          <p:nvPicPr>
            <p:cNvPr id="24" name="Graphique 23" descr="Badge à ne plus suivre avec un remplissage uni">
              <a:extLst>
                <a:ext uri="{FF2B5EF4-FFF2-40B4-BE49-F238E27FC236}">
                  <a16:creationId xmlns:a16="http://schemas.microsoft.com/office/drawing/2014/main" id="{2A5A4465-9D82-486F-AFB0-C7F18E55E98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-357243" y="1245182"/>
              <a:ext cx="274320" cy="2743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74961584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FC3FD82-95A1-4F0C-BCFC-70111045F7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Synthèse globale de l’exercice – 2/2</a:t>
            </a:r>
          </a:p>
        </p:txBody>
      </p:sp>
      <p:sp>
        <p:nvSpPr>
          <p:cNvPr id="53" name="AutoShape 8">
            <a:extLst>
              <a:ext uri="{FF2B5EF4-FFF2-40B4-BE49-F238E27FC236}">
                <a16:creationId xmlns:a16="http://schemas.microsoft.com/office/drawing/2014/main" id="{DCBFBAAA-24AA-46A3-8C5B-952C636D55EF}"/>
              </a:ext>
            </a:extLst>
          </p:cNvPr>
          <p:cNvSpPr>
            <a:spLocks noChangeArrowheads="1"/>
          </p:cNvSpPr>
          <p:nvPr/>
        </p:nvSpPr>
        <p:spPr bwMode="gray">
          <a:xfrm>
            <a:off x="479322" y="827105"/>
            <a:ext cx="8214851" cy="891156"/>
          </a:xfrm>
          <a:prstGeom prst="homePlate">
            <a:avLst>
              <a:gd name="adj" fmla="val 0"/>
            </a:avLst>
          </a:prstGeom>
          <a:solidFill>
            <a:schemeClr val="accent5">
              <a:lumMod val="100000"/>
            </a:schemeClr>
          </a:solidFill>
          <a:ln w="19050">
            <a:noFill/>
            <a:miter lim="800000"/>
            <a:headEnd/>
            <a:tailEnd/>
          </a:ln>
          <a:effectLst/>
        </p:spPr>
        <p:txBody>
          <a:bodyPr lIns="162000" tIns="0" rIns="0" bIns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 eaLnBrk="0" fontAlgn="auto" hangingPunct="0">
              <a:spcBef>
                <a:spcPts val="0"/>
              </a:spcBef>
              <a:spcAft>
                <a:spcPts val="0"/>
              </a:spcAft>
            </a:pPr>
            <a:r>
              <a:rPr lang="fr-FR" altLang="de-DE" sz="1500">
                <a:solidFill>
                  <a:srgbClr val="FFFFFF"/>
                </a:solidFill>
                <a:latin typeface="+mj-lt"/>
              </a:rPr>
              <a:t>Réponse technique et métier, prise de décision, anticipation et gestion des imprévus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02CF203F-201F-47F8-BEF2-BC83F669548B}"/>
              </a:ext>
            </a:extLst>
          </p:cNvPr>
          <p:cNvSpPr>
            <a:spLocks/>
          </p:cNvSpPr>
          <p:nvPr/>
        </p:nvSpPr>
        <p:spPr>
          <a:xfrm>
            <a:off x="479321" y="1771651"/>
            <a:ext cx="3987411" cy="2880401"/>
          </a:xfrm>
          <a:prstGeom prst="rect">
            <a:avLst/>
          </a:prstGeom>
          <a:solidFill>
            <a:schemeClr val="bg1">
              <a:alpha val="78000"/>
            </a:schemeClr>
          </a:solidFill>
          <a:ln w="38100" cap="flat" cmpd="sng" algn="ctr">
            <a:solidFill>
              <a:schemeClr val="accent5">
                <a:lumMod val="10000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1000" tIns="54000" rIns="81000" bIns="54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endParaRPr lang="fr-FR" sz="1350">
              <a:solidFill>
                <a:srgbClr val="503078"/>
              </a:solidFill>
              <a:latin typeface="Tahoma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796BFBF2-B39C-4B23-AACC-74FD938DB07A}"/>
              </a:ext>
            </a:extLst>
          </p:cNvPr>
          <p:cNvSpPr>
            <a:spLocks/>
          </p:cNvSpPr>
          <p:nvPr/>
        </p:nvSpPr>
        <p:spPr>
          <a:xfrm>
            <a:off x="4692015" y="1771651"/>
            <a:ext cx="3987411" cy="2880401"/>
          </a:xfrm>
          <a:prstGeom prst="rect">
            <a:avLst/>
          </a:prstGeom>
          <a:solidFill>
            <a:schemeClr val="bg1">
              <a:alpha val="78000"/>
            </a:schemeClr>
          </a:solidFill>
          <a:ln w="38100" cap="flat" cmpd="sng" algn="ctr">
            <a:solidFill>
              <a:schemeClr val="accent5">
                <a:lumMod val="10000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1000" tIns="54000" rIns="81000" bIns="54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endParaRPr lang="fr-FR" sz="1350">
              <a:solidFill>
                <a:srgbClr val="503078"/>
              </a:solidFill>
              <a:latin typeface="Tahoma"/>
            </a:endParaRPr>
          </a:p>
        </p:txBody>
      </p:sp>
      <p:sp>
        <p:nvSpPr>
          <p:cNvPr id="56" name="Espace réservé du texte 3">
            <a:extLst>
              <a:ext uri="{FF2B5EF4-FFF2-40B4-BE49-F238E27FC236}">
                <a16:creationId xmlns:a16="http://schemas.microsoft.com/office/drawing/2014/main" id="{B5A9DF20-E141-4704-8E1E-201A5B108F1C}"/>
              </a:ext>
            </a:extLst>
          </p:cNvPr>
          <p:cNvSpPr txBox="1">
            <a:spLocks/>
          </p:cNvSpPr>
          <p:nvPr/>
        </p:nvSpPr>
        <p:spPr>
          <a:xfrm>
            <a:off x="479322" y="1771651"/>
            <a:ext cx="3909798" cy="2880401"/>
          </a:xfrm>
          <a:prstGeom prst="rect">
            <a:avLst/>
          </a:prstGeom>
          <a:ln>
            <a:noFill/>
          </a:ln>
        </p:spPr>
        <p:txBody>
          <a:bodyPr anchor="ctr"/>
          <a:lstStyle>
            <a:defPPr>
              <a:defRPr lang="en-US"/>
            </a:defPPr>
            <a:lvl1pPr indent="0" algn="just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tabLst/>
              <a:defRPr sz="1600" i="0" cap="none" baseline="0">
                <a:solidFill>
                  <a:schemeClr val="bg2"/>
                </a:solidFill>
              </a:defRPr>
            </a:lvl1pPr>
            <a:lvl2pPr marL="182563" lvl="1" indent="-182563" algn="just">
              <a:lnSpc>
                <a:spcPct val="100000"/>
              </a:lnSpc>
              <a:spcBef>
                <a:spcPts val="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000" baseline="0"/>
            </a:lvl2pPr>
            <a:lvl3pPr marL="628650" lvl="2" indent="-18415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000" baseline="0"/>
            </a:lvl3pPr>
            <a:lvl4pPr marL="648000" indent="-288000" algn="just">
              <a:lnSpc>
                <a:spcPct val="100000"/>
              </a:lnSpc>
              <a:spcBef>
                <a:spcPts val="600"/>
              </a:spcBef>
              <a:buClr>
                <a:schemeClr val="bg2"/>
              </a:buClr>
              <a:buFont typeface="Tahoma" panose="020B0604030504040204" pitchFamily="34" charset="0"/>
              <a:buChar char="›"/>
              <a:defRPr sz="1200" cap="none" baseline="0"/>
            </a:lvl4pPr>
            <a:lvl5pPr marL="900000" marR="0" indent="-252000" algn="just" fontAlgn="auto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sz="1000" baseline="0"/>
            </a:lvl5pPr>
            <a:lvl6pPr marL="900000" indent="-252000" algn="just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sz="1000" baseline="0"/>
            </a:lvl6pPr>
            <a:lvl7pPr marL="900000" indent="-252000" algn="just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sz="1000" baseline="0"/>
            </a:lvl7pPr>
            <a:lvl8pPr marL="900000" marR="0" indent="-252000" algn="just" fontAlgn="auto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sz="1000"/>
            </a:lvl8pPr>
            <a:lvl9pPr marL="900000" indent="-252000" algn="just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sz="1000"/>
            </a:lvl9pPr>
          </a:lstStyle>
          <a:p>
            <a:pPr lvl="1" defTabSz="685800" fontAlgn="auto">
              <a:spcBef>
                <a:spcPts val="225"/>
              </a:spcBef>
              <a:spcAft>
                <a:spcPts val="0"/>
              </a:spcAft>
              <a:buClr>
                <a:schemeClr val="accent5"/>
              </a:buClr>
              <a:buFont typeface="Arial" panose="020B0604020202020204" pitchFamily="34" charset="0"/>
              <a:buChar char="›"/>
            </a:pPr>
            <a:r>
              <a:rPr lang="fr-FR">
                <a:solidFill>
                  <a:srgbClr val="5F5F5F"/>
                </a:solidFill>
                <a:highlight>
                  <a:srgbClr val="FFFF00"/>
                </a:highlight>
                <a:latin typeface="+mj-lt"/>
                <a:ea typeface="+mn-ea"/>
              </a:rPr>
              <a:t>Xx</a:t>
            </a:r>
          </a:p>
        </p:txBody>
      </p:sp>
      <p:sp>
        <p:nvSpPr>
          <p:cNvPr id="57" name="Espace réservé du texte 3">
            <a:extLst>
              <a:ext uri="{FF2B5EF4-FFF2-40B4-BE49-F238E27FC236}">
                <a16:creationId xmlns:a16="http://schemas.microsoft.com/office/drawing/2014/main" id="{163CCE4D-1833-4A1C-BF86-2B3165EF74C7}"/>
              </a:ext>
            </a:extLst>
          </p:cNvPr>
          <p:cNvSpPr txBox="1">
            <a:spLocks/>
          </p:cNvSpPr>
          <p:nvPr/>
        </p:nvSpPr>
        <p:spPr>
          <a:xfrm>
            <a:off x="4706761" y="1771651"/>
            <a:ext cx="3860024" cy="2880401"/>
          </a:xfrm>
          <a:prstGeom prst="rect">
            <a:avLst/>
          </a:prstGeom>
          <a:ln>
            <a:noFill/>
          </a:ln>
        </p:spPr>
        <p:txBody>
          <a:bodyPr anchor="ctr"/>
          <a:lstStyle>
            <a:defPPr>
              <a:defRPr lang="fr-FR"/>
            </a:defPPr>
            <a:lvl1pPr indent="0" algn="just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  <a:tabLst/>
              <a:defRPr sz="1600" i="0" cap="none" baseline="0">
                <a:solidFill>
                  <a:schemeClr val="bg2"/>
                </a:solidFill>
              </a:defRPr>
            </a:lvl1pPr>
            <a:lvl2pPr marL="182563" lvl="1" indent="-182563" algn="just" defTabSz="685800" fontAlgn="auto">
              <a:lnSpc>
                <a:spcPct val="100000"/>
              </a:lnSpc>
              <a:spcBef>
                <a:spcPts val="225"/>
              </a:spcBef>
              <a:spcAft>
                <a:spcPts val="0"/>
              </a:spcAft>
              <a:buClr>
                <a:schemeClr val="accent5"/>
              </a:buClr>
              <a:buFont typeface="Arial" panose="020B0604020202020204" pitchFamily="34" charset="0"/>
              <a:buChar char="›"/>
              <a:defRPr sz="1050" baseline="0">
                <a:solidFill>
                  <a:srgbClr val="5F5F5F"/>
                </a:solidFill>
                <a:latin typeface="+mj-lt"/>
                <a:ea typeface="+mn-ea"/>
              </a:defRPr>
            </a:lvl2pPr>
            <a:lvl3pPr marL="628650" lvl="2" indent="-18415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000" baseline="0"/>
            </a:lvl3pPr>
            <a:lvl4pPr marL="648000" indent="-288000" algn="just">
              <a:lnSpc>
                <a:spcPct val="100000"/>
              </a:lnSpc>
              <a:spcBef>
                <a:spcPts val="600"/>
              </a:spcBef>
              <a:buClr>
                <a:schemeClr val="bg2"/>
              </a:buClr>
              <a:buFont typeface="Tahoma" panose="020B0604030504040204" pitchFamily="34" charset="0"/>
              <a:buChar char="›"/>
              <a:defRPr sz="1200" cap="none" baseline="0"/>
            </a:lvl4pPr>
            <a:lvl5pPr marL="900000" marR="0" indent="-252000" algn="just" fontAlgn="auto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sz="1000" baseline="0"/>
            </a:lvl5pPr>
            <a:lvl6pPr marL="900000" indent="-252000" algn="just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sz="1000" baseline="0"/>
            </a:lvl6pPr>
            <a:lvl7pPr marL="900000" indent="-252000" algn="just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sz="1000" baseline="0"/>
            </a:lvl7pPr>
            <a:lvl8pPr marL="900000" marR="0" indent="-252000" algn="just" fontAlgn="auto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 typeface="Tahoma" panose="020B0604030504040204" pitchFamily="34" charset="0"/>
              <a:buChar char="»"/>
              <a:tabLst/>
              <a:defRPr sz="1000"/>
            </a:lvl8pPr>
            <a:lvl9pPr marL="900000" indent="-252000" algn="just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Tahoma" panose="020B0604030504040204" pitchFamily="34" charset="0"/>
              <a:buChar char="»"/>
              <a:defRPr sz="1000"/>
            </a:lvl9pPr>
          </a:lstStyle>
          <a:p>
            <a:pPr lvl="1"/>
            <a:endParaRPr lang="fr-FR"/>
          </a:p>
          <a:p>
            <a:pPr lvl="1"/>
            <a:r>
              <a:rPr lang="fr-FR" sz="1000">
                <a:highlight>
                  <a:srgbClr val="FFFF00"/>
                </a:highlight>
              </a:rPr>
              <a:t>Xx</a:t>
            </a:r>
          </a:p>
          <a:p>
            <a:pPr lvl="1"/>
            <a:endParaRPr lang="fr-FR"/>
          </a:p>
        </p:txBody>
      </p:sp>
      <p:pic>
        <p:nvPicPr>
          <p:cNvPr id="35" name="Graphic 23" descr="Fork In Road outline">
            <a:extLst>
              <a:ext uri="{FF2B5EF4-FFF2-40B4-BE49-F238E27FC236}">
                <a16:creationId xmlns:a16="http://schemas.microsoft.com/office/drawing/2014/main" id="{B7DD5652-789B-4F73-BD95-C3A2C8A2A5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96723" y="1073570"/>
            <a:ext cx="398225" cy="398225"/>
          </a:xfrm>
          <a:prstGeom prst="rect">
            <a:avLst/>
          </a:prstGeom>
        </p:spPr>
      </p:pic>
      <p:grpSp>
        <p:nvGrpSpPr>
          <p:cNvPr id="21" name="Groupe 20">
            <a:extLst>
              <a:ext uri="{FF2B5EF4-FFF2-40B4-BE49-F238E27FC236}">
                <a16:creationId xmlns:a16="http://schemas.microsoft.com/office/drawing/2014/main" id="{C2F41201-0BEA-4AAE-89BF-5B810789B996}"/>
              </a:ext>
            </a:extLst>
          </p:cNvPr>
          <p:cNvGrpSpPr/>
          <p:nvPr/>
        </p:nvGrpSpPr>
        <p:grpSpPr>
          <a:xfrm>
            <a:off x="341466" y="1731865"/>
            <a:ext cx="275711" cy="274320"/>
            <a:chOff x="-275711" y="2020485"/>
            <a:chExt cx="275711" cy="274320"/>
          </a:xfrm>
        </p:grpSpPr>
        <p:sp>
          <p:nvSpPr>
            <p:cNvPr id="22" name="Organigramme : Connecteur 21">
              <a:extLst>
                <a:ext uri="{FF2B5EF4-FFF2-40B4-BE49-F238E27FC236}">
                  <a16:creationId xmlns:a16="http://schemas.microsoft.com/office/drawing/2014/main" id="{F59C25E9-E632-43F2-95DD-2FCA726AF73F}"/>
                </a:ext>
              </a:extLst>
            </p:cNvPr>
            <p:cNvSpPr/>
            <p:nvPr/>
          </p:nvSpPr>
          <p:spPr>
            <a:xfrm>
              <a:off x="-274320" y="2020485"/>
              <a:ext cx="274320" cy="274320"/>
            </a:xfrm>
            <a:prstGeom prst="flowChartConnector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/>
            </a:p>
          </p:txBody>
        </p:sp>
        <p:pic>
          <p:nvPicPr>
            <p:cNvPr id="23" name="Graphique 22" descr="Badge à suivre avec un remplissage uni">
              <a:extLst>
                <a:ext uri="{FF2B5EF4-FFF2-40B4-BE49-F238E27FC236}">
                  <a16:creationId xmlns:a16="http://schemas.microsoft.com/office/drawing/2014/main" id="{0F6905FA-F525-4C70-A9E7-23449DCF8D2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-275711" y="2020485"/>
              <a:ext cx="274320" cy="274320"/>
            </a:xfrm>
            <a:prstGeom prst="rect">
              <a:avLst/>
            </a:prstGeom>
          </p:spPr>
        </p:pic>
      </p:grpSp>
      <p:grpSp>
        <p:nvGrpSpPr>
          <p:cNvPr id="24" name="Groupe 23">
            <a:extLst>
              <a:ext uri="{FF2B5EF4-FFF2-40B4-BE49-F238E27FC236}">
                <a16:creationId xmlns:a16="http://schemas.microsoft.com/office/drawing/2014/main" id="{F5A75CC7-C9A7-4440-94B0-1A8BE2617569}"/>
              </a:ext>
            </a:extLst>
          </p:cNvPr>
          <p:cNvGrpSpPr/>
          <p:nvPr/>
        </p:nvGrpSpPr>
        <p:grpSpPr>
          <a:xfrm>
            <a:off x="4562228" y="1731865"/>
            <a:ext cx="274320" cy="274320"/>
            <a:chOff x="-357243" y="1245182"/>
            <a:chExt cx="274320" cy="274320"/>
          </a:xfrm>
        </p:grpSpPr>
        <p:sp>
          <p:nvSpPr>
            <p:cNvPr id="25" name="Organigramme : Connecteur 24">
              <a:extLst>
                <a:ext uri="{FF2B5EF4-FFF2-40B4-BE49-F238E27FC236}">
                  <a16:creationId xmlns:a16="http://schemas.microsoft.com/office/drawing/2014/main" id="{66029BFA-0D15-47B3-AA93-04B55BBC9EF2}"/>
                </a:ext>
              </a:extLst>
            </p:cNvPr>
            <p:cNvSpPr/>
            <p:nvPr/>
          </p:nvSpPr>
          <p:spPr>
            <a:xfrm>
              <a:off x="-357243" y="1245182"/>
              <a:ext cx="274320" cy="274320"/>
            </a:xfrm>
            <a:prstGeom prst="flowChartConnector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/>
            </a:p>
          </p:txBody>
        </p:sp>
        <p:pic>
          <p:nvPicPr>
            <p:cNvPr id="26" name="Graphique 25" descr="Badge à ne plus suivre avec un remplissage uni">
              <a:extLst>
                <a:ext uri="{FF2B5EF4-FFF2-40B4-BE49-F238E27FC236}">
                  <a16:creationId xmlns:a16="http://schemas.microsoft.com/office/drawing/2014/main" id="{F0D054B8-7A97-4470-8DD0-D4F0B327C1B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-357243" y="1245182"/>
              <a:ext cx="274320" cy="2743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15314470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F4BD798-DC60-4AF6-99D3-9ABE8C6411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Plan d’actions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263572B-CCD3-47B6-AAC9-E6E7D149B3E5}"/>
              </a:ext>
            </a:extLst>
          </p:cNvPr>
          <p:cNvSpPr/>
          <p:nvPr/>
        </p:nvSpPr>
        <p:spPr>
          <a:xfrm>
            <a:off x="748424" y="871800"/>
            <a:ext cx="8046720" cy="54864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fr-FR" sz="900">
                <a:solidFill>
                  <a:schemeClr val="accent2">
                    <a:lumMod val="100000"/>
                  </a:schemeClr>
                </a:solidFill>
                <a:highlight>
                  <a:srgbClr val="FFFF00"/>
                </a:highlight>
                <a:ea typeface="+mj-ea"/>
                <a:cs typeface="+mj-cs"/>
              </a:rPr>
              <a:t>Ex: réaliser une cartographie des SI / objets connectés / parties prenantes et prioriser les périmètres critiques // s'assurer que les sauvegardes sont bien isolées // sensibiliser les interlocuteurs métiers aux termes spécifiques de gestion de crise cyber // préparer des premiers éléments de langage de communication cyber // Prévoir un annuaire et une cartographie des personnes, services et bâtiments à notifier en cas de crise // Travailler la prise de décision du passage en mode dégradé et les impacts sur les processus métiers, notamment en cas de coupure informatique totale</a:t>
            </a:r>
            <a:endParaRPr lang="fr-FR" sz="900">
              <a:solidFill>
                <a:schemeClr val="accent2">
                  <a:lumMod val="100000"/>
                </a:schemeClr>
              </a:solidFill>
              <a:highlight>
                <a:srgbClr val="FFFF00"/>
              </a:highlight>
              <a:ea typeface="+mn-lt"/>
              <a:cs typeface="+mn-lt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8EE15D6-F386-4D7D-916E-3158EA780C6D}"/>
              </a:ext>
            </a:extLst>
          </p:cNvPr>
          <p:cNvSpPr/>
          <p:nvPr/>
        </p:nvSpPr>
        <p:spPr>
          <a:xfrm>
            <a:off x="748424" y="1993504"/>
            <a:ext cx="8046720" cy="54864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fr-FR" sz="1050">
                <a:solidFill>
                  <a:schemeClr val="accent2">
                    <a:lumMod val="100000"/>
                  </a:schemeClr>
                </a:solidFill>
                <a:highlight>
                  <a:srgbClr val="FFFF00"/>
                </a:highlight>
                <a:ea typeface="+mj-ea"/>
                <a:cs typeface="+mj-cs"/>
              </a:rPr>
              <a:t>xxx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4674BDF-875C-4673-86C6-E250CB0848DE}"/>
              </a:ext>
            </a:extLst>
          </p:cNvPr>
          <p:cNvSpPr/>
          <p:nvPr/>
        </p:nvSpPr>
        <p:spPr>
          <a:xfrm>
            <a:off x="748424" y="3115208"/>
            <a:ext cx="8046720" cy="54864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fr-FR" sz="1050">
                <a:solidFill>
                  <a:schemeClr val="accent2">
                    <a:lumMod val="100000"/>
                  </a:schemeClr>
                </a:solidFill>
                <a:highlight>
                  <a:srgbClr val="FFFF00"/>
                </a:highlight>
                <a:ea typeface="+mj-ea"/>
                <a:cs typeface="+mj-cs"/>
              </a:rPr>
              <a:t>xx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56DF6A5-6406-46D0-95CD-205F106B7F4A}"/>
              </a:ext>
            </a:extLst>
          </p:cNvPr>
          <p:cNvSpPr/>
          <p:nvPr/>
        </p:nvSpPr>
        <p:spPr>
          <a:xfrm>
            <a:off x="748424" y="4236914"/>
            <a:ext cx="8046720" cy="54864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fr-FR" sz="1050">
                <a:solidFill>
                  <a:schemeClr val="accent2">
                    <a:lumMod val="100000"/>
                  </a:schemeClr>
                </a:solidFill>
                <a:highlight>
                  <a:srgbClr val="FFFF00"/>
                </a:highlight>
                <a:ea typeface="+mj-ea"/>
                <a:cs typeface="+mj-cs"/>
              </a:rPr>
              <a:t>xxx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0B67DB7-309A-41FF-83E8-FC3D5F4D3FD0}"/>
              </a:ext>
            </a:extLst>
          </p:cNvPr>
          <p:cNvSpPr/>
          <p:nvPr/>
        </p:nvSpPr>
        <p:spPr>
          <a:xfrm>
            <a:off x="748424" y="1432652"/>
            <a:ext cx="8046720" cy="548640"/>
          </a:xfrm>
          <a:prstGeom prst="rect">
            <a:avLst/>
          </a:prstGeom>
          <a:solidFill>
            <a:schemeClr val="bg1">
              <a:lumMod val="10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fr-FR" sz="1050">
                <a:solidFill>
                  <a:schemeClr val="accent2">
                    <a:lumMod val="100000"/>
                  </a:schemeClr>
                </a:solidFill>
                <a:highlight>
                  <a:srgbClr val="FFFF00"/>
                </a:highlight>
                <a:ea typeface="+mj-ea"/>
                <a:cs typeface="+mj-cs"/>
              </a:rPr>
              <a:t>xxx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ED46402-9D23-42A7-A79B-8D0446E5201B}"/>
              </a:ext>
            </a:extLst>
          </p:cNvPr>
          <p:cNvSpPr/>
          <p:nvPr/>
        </p:nvSpPr>
        <p:spPr>
          <a:xfrm>
            <a:off x="748424" y="2554356"/>
            <a:ext cx="8046720" cy="548640"/>
          </a:xfrm>
          <a:prstGeom prst="rect">
            <a:avLst/>
          </a:prstGeom>
          <a:solidFill>
            <a:schemeClr val="bg1">
              <a:lumMod val="10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fr-FR" sz="1050">
                <a:solidFill>
                  <a:schemeClr val="accent2">
                    <a:lumMod val="100000"/>
                  </a:schemeClr>
                </a:solidFill>
                <a:highlight>
                  <a:srgbClr val="FFFF00"/>
                </a:highlight>
                <a:ea typeface="+mj-ea"/>
                <a:cs typeface="+mj-cs"/>
              </a:rPr>
              <a:t>xxx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AF8BE60-FCF1-411B-8D40-519FA334973A}"/>
              </a:ext>
            </a:extLst>
          </p:cNvPr>
          <p:cNvSpPr/>
          <p:nvPr/>
        </p:nvSpPr>
        <p:spPr>
          <a:xfrm>
            <a:off x="748424" y="3676060"/>
            <a:ext cx="8046720" cy="548640"/>
          </a:xfrm>
          <a:prstGeom prst="rect">
            <a:avLst/>
          </a:prstGeom>
          <a:solidFill>
            <a:schemeClr val="bg1">
              <a:lumMod val="10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fr-FR" sz="1050">
                <a:solidFill>
                  <a:schemeClr val="accent2">
                    <a:lumMod val="100000"/>
                  </a:schemeClr>
                </a:solidFill>
                <a:highlight>
                  <a:srgbClr val="FFFF00"/>
                </a:highlight>
                <a:ea typeface="+mj-ea"/>
                <a:cs typeface="+mj-cs"/>
              </a:rPr>
              <a:t>xxx</a:t>
            </a:r>
          </a:p>
        </p:txBody>
      </p:sp>
      <p:sp>
        <p:nvSpPr>
          <p:cNvPr id="13" name="Organigramme : Connecteur 12">
            <a:extLst>
              <a:ext uri="{FF2B5EF4-FFF2-40B4-BE49-F238E27FC236}">
                <a16:creationId xmlns:a16="http://schemas.microsoft.com/office/drawing/2014/main" id="{92551F24-92D1-4E12-83ED-EE09F015AE21}"/>
              </a:ext>
            </a:extLst>
          </p:cNvPr>
          <p:cNvSpPr/>
          <p:nvPr/>
        </p:nvSpPr>
        <p:spPr>
          <a:xfrm>
            <a:off x="391056" y="1008960"/>
            <a:ext cx="274320" cy="274320"/>
          </a:xfrm>
          <a:prstGeom prst="flowChartConnector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/>
              <a:t>1</a:t>
            </a:r>
          </a:p>
        </p:txBody>
      </p:sp>
      <p:sp>
        <p:nvSpPr>
          <p:cNvPr id="14" name="Organigramme : Connecteur 13">
            <a:extLst>
              <a:ext uri="{FF2B5EF4-FFF2-40B4-BE49-F238E27FC236}">
                <a16:creationId xmlns:a16="http://schemas.microsoft.com/office/drawing/2014/main" id="{962EDE31-7595-4695-B081-1B480287A336}"/>
              </a:ext>
            </a:extLst>
          </p:cNvPr>
          <p:cNvSpPr/>
          <p:nvPr/>
        </p:nvSpPr>
        <p:spPr>
          <a:xfrm>
            <a:off x="391056" y="1569812"/>
            <a:ext cx="274320" cy="274320"/>
          </a:xfrm>
          <a:prstGeom prst="flowChartConnector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/>
              <a:t>2</a:t>
            </a:r>
          </a:p>
        </p:txBody>
      </p:sp>
      <p:sp>
        <p:nvSpPr>
          <p:cNvPr id="15" name="Organigramme : Connecteur 14">
            <a:extLst>
              <a:ext uri="{FF2B5EF4-FFF2-40B4-BE49-F238E27FC236}">
                <a16:creationId xmlns:a16="http://schemas.microsoft.com/office/drawing/2014/main" id="{79154DA4-61E2-4E67-BC70-1E696B438EF1}"/>
              </a:ext>
            </a:extLst>
          </p:cNvPr>
          <p:cNvSpPr/>
          <p:nvPr/>
        </p:nvSpPr>
        <p:spPr>
          <a:xfrm>
            <a:off x="391056" y="2130664"/>
            <a:ext cx="274320" cy="274320"/>
          </a:xfrm>
          <a:prstGeom prst="flowChartConnector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/>
              <a:t>3</a:t>
            </a:r>
          </a:p>
        </p:txBody>
      </p:sp>
      <p:sp>
        <p:nvSpPr>
          <p:cNvPr id="16" name="Organigramme : Connecteur 15">
            <a:extLst>
              <a:ext uri="{FF2B5EF4-FFF2-40B4-BE49-F238E27FC236}">
                <a16:creationId xmlns:a16="http://schemas.microsoft.com/office/drawing/2014/main" id="{03D8800D-C3F5-4F24-BC36-8F97C17E25B3}"/>
              </a:ext>
            </a:extLst>
          </p:cNvPr>
          <p:cNvSpPr/>
          <p:nvPr/>
        </p:nvSpPr>
        <p:spPr>
          <a:xfrm>
            <a:off x="391056" y="2691516"/>
            <a:ext cx="274320" cy="274320"/>
          </a:xfrm>
          <a:prstGeom prst="flowChartConnector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/>
              <a:t>4</a:t>
            </a:r>
          </a:p>
        </p:txBody>
      </p:sp>
      <p:sp>
        <p:nvSpPr>
          <p:cNvPr id="17" name="Organigramme : Connecteur 16">
            <a:extLst>
              <a:ext uri="{FF2B5EF4-FFF2-40B4-BE49-F238E27FC236}">
                <a16:creationId xmlns:a16="http://schemas.microsoft.com/office/drawing/2014/main" id="{56E093BA-A73B-4EAD-818C-95AD4085009C}"/>
              </a:ext>
            </a:extLst>
          </p:cNvPr>
          <p:cNvSpPr/>
          <p:nvPr/>
        </p:nvSpPr>
        <p:spPr>
          <a:xfrm>
            <a:off x="391056" y="3252368"/>
            <a:ext cx="274320" cy="274320"/>
          </a:xfrm>
          <a:prstGeom prst="flowChartConnector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/>
              <a:t>5</a:t>
            </a:r>
          </a:p>
        </p:txBody>
      </p:sp>
      <p:sp>
        <p:nvSpPr>
          <p:cNvPr id="18" name="Organigramme : Connecteur 17">
            <a:extLst>
              <a:ext uri="{FF2B5EF4-FFF2-40B4-BE49-F238E27FC236}">
                <a16:creationId xmlns:a16="http://schemas.microsoft.com/office/drawing/2014/main" id="{9FCBCC26-1C50-4E73-BD2F-138F579D2F0B}"/>
              </a:ext>
            </a:extLst>
          </p:cNvPr>
          <p:cNvSpPr/>
          <p:nvPr/>
        </p:nvSpPr>
        <p:spPr>
          <a:xfrm>
            <a:off x="391056" y="3813220"/>
            <a:ext cx="274320" cy="274320"/>
          </a:xfrm>
          <a:prstGeom prst="flowChartConnector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/>
              <a:t>6</a:t>
            </a:r>
          </a:p>
        </p:txBody>
      </p:sp>
      <p:sp>
        <p:nvSpPr>
          <p:cNvPr id="19" name="Organigramme : Connecteur 18">
            <a:extLst>
              <a:ext uri="{FF2B5EF4-FFF2-40B4-BE49-F238E27FC236}">
                <a16:creationId xmlns:a16="http://schemas.microsoft.com/office/drawing/2014/main" id="{92E02FB1-FD94-48B2-AD7F-0F5A55742281}"/>
              </a:ext>
            </a:extLst>
          </p:cNvPr>
          <p:cNvSpPr/>
          <p:nvPr/>
        </p:nvSpPr>
        <p:spPr>
          <a:xfrm>
            <a:off x="391056" y="4374074"/>
            <a:ext cx="274320" cy="274320"/>
          </a:xfrm>
          <a:prstGeom prst="flowChartConnector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4208096778"/>
      </p:ext>
    </p:extLst>
  </p:cSld>
  <p:clrMapOvr>
    <a:masterClrMapping/>
  </p:clrMapOvr>
  <p:transition>
    <p:fade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STSLIDEVIEWED" val="271,1,Rapport exercice de gestion de crise cyber"/>
</p:tagLst>
</file>

<file path=ppt/theme/theme1.xml><?xml version="1.0" encoding="utf-8"?>
<a:theme xmlns:a="http://schemas.openxmlformats.org/drawingml/2006/main" name="ANS_THEME STANDARD_V1.0">
  <a:themeElements>
    <a:clrScheme name="Custom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DAADCE"/>
      </a:accent1>
      <a:accent2>
        <a:srgbClr val="F28DBC"/>
      </a:accent2>
      <a:accent3>
        <a:srgbClr val="A5A5A5"/>
      </a:accent3>
      <a:accent4>
        <a:srgbClr val="EB5B65"/>
      </a:accent4>
      <a:accent5>
        <a:srgbClr val="E94C96"/>
      </a:accent5>
      <a:accent6>
        <a:srgbClr val="FF9900"/>
      </a:accent6>
      <a:hlink>
        <a:srgbClr val="0563C1"/>
      </a:hlink>
      <a:folHlink>
        <a:srgbClr val="954F72"/>
      </a:folHlink>
    </a:clrScheme>
    <a:fontScheme name="ASIP_POL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</a:spPr>
      <a:bodyPr rtlCol="0" anchor="ctr"/>
      <a:lstStyle>
        <a:defPPr algn="ctr">
          <a:defRPr sz="1800"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72000" tIns="108000" rIns="72000" bIns="108000" rtlCol="0" anchor="ctr" anchorCtr="0">
        <a:normAutofit/>
      </a:bodyPr>
      <a:lstStyle>
        <a:defPPr algn="ctr">
          <a:defRPr sz="1500" dirty="0" err="1" smtClean="0">
            <a:solidFill>
              <a:srgbClr val="575757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ANS_MOD_STANDARD_POWERPOINT_V1.0.potx" id="{1D0B4528-888A-4F4B-A3C8-6EAC4B100E8E}" vid="{1774E66C-32F2-4469-890D-D4A16E5F2A1A}"/>
    </a:ext>
  </a:extLst>
</a:theme>
</file>

<file path=ppt/theme/theme2.xml><?xml version="1.0" encoding="utf-8"?>
<a:theme xmlns:a="http://schemas.openxmlformats.org/drawingml/2006/main" name="Livrable-FR-A4-Paysage-201609">
  <a:themeElements>
    <a:clrScheme name="Custom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DAADCE"/>
      </a:accent1>
      <a:accent2>
        <a:srgbClr val="F28DBC"/>
      </a:accent2>
      <a:accent3>
        <a:srgbClr val="A5A5A5"/>
      </a:accent3>
      <a:accent4>
        <a:srgbClr val="EB5B65"/>
      </a:accent4>
      <a:accent5>
        <a:srgbClr val="E94C96"/>
      </a:accent5>
      <a:accent6>
        <a:srgbClr val="FF9900"/>
      </a:accent6>
      <a:hlink>
        <a:srgbClr val="0563C1"/>
      </a:hlink>
      <a:folHlink>
        <a:srgbClr val="954F72"/>
      </a:folHlink>
    </a:clrScheme>
    <a:fontScheme name="Wavestone 2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ot="0" spcFirstLastPara="0" vertOverflow="overflow" horzOverflow="overflow" vert="horz" wrap="square" lIns="108000" tIns="72000" rIns="108000" bIns="7200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dirty="0" smtClean="0">
            <a:solidFill>
              <a:schemeClr val="bg2"/>
            </a:solidFill>
            <a:ea typeface="+mj-ea"/>
            <a:cs typeface="+mj-cs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08000" rIns="108000" rtlCol="0">
        <a:spAutoFit/>
      </a:bodyPr>
      <a:lstStyle>
        <a:defPPr>
          <a:defRPr sz="14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2021 - ANS MBO EJU_Vrestauree.potx" id="{17486889-55FD-4B3A-9B8C-9381E926425A}" vid="{DA24B482-FECB-45BE-BC0B-D31EBF2723D8}"/>
    </a:ext>
  </a:extLst>
</a:theme>
</file>

<file path=ppt/theme/theme3.xml><?xml version="1.0" encoding="utf-8"?>
<a:theme xmlns:a="http://schemas.openxmlformats.org/drawingml/2006/main" name="1_Livrable-FR-A4-Paysage-201609">
  <a:themeElements>
    <a:clrScheme name="Wavestone 2">
      <a:dk1>
        <a:srgbClr val="5F5F5F"/>
      </a:dk1>
      <a:lt1>
        <a:srgbClr val="FFFFFF"/>
      </a:lt1>
      <a:dk2>
        <a:srgbClr val="F4F3F0"/>
      </a:dk2>
      <a:lt2>
        <a:srgbClr val="503078"/>
      </a:lt2>
      <a:accent1>
        <a:srgbClr val="8C9B9C"/>
      </a:accent1>
      <a:accent2>
        <a:srgbClr val="CAC5B8"/>
      </a:accent2>
      <a:accent3>
        <a:srgbClr val="667E76"/>
      </a:accent3>
      <a:accent4>
        <a:srgbClr val="938481"/>
      </a:accent4>
      <a:accent5>
        <a:srgbClr val="048B9A"/>
      </a:accent5>
      <a:accent6>
        <a:srgbClr val="D1B4A6"/>
      </a:accent6>
      <a:hlink>
        <a:srgbClr val="048B9A"/>
      </a:hlink>
      <a:folHlink>
        <a:srgbClr val="048B9A"/>
      </a:folHlink>
    </a:clrScheme>
    <a:fontScheme name="Wavestone 2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ot="0" spcFirstLastPara="0" vertOverflow="overflow" horzOverflow="overflow" vert="horz" wrap="square" lIns="108000" tIns="72000" rIns="108000" bIns="7200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dirty="0" smtClean="0">
            <a:solidFill>
              <a:schemeClr val="bg2"/>
            </a:solidFill>
            <a:ea typeface="+mj-ea"/>
            <a:cs typeface="+mj-cs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08000" rIns="108000" rtlCol="0">
        <a:spAutoFit/>
      </a:bodyPr>
      <a:lstStyle>
        <a:defPPr>
          <a:defRPr sz="14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16-9-FR-Presentation Ecran-201809.potx" id="{309A8336-F954-4E1E-8A59-0DCC3B6B1B94}" vid="{D352EB3F-070F-4D6D-93AA-5BBA55EC905E}"/>
    </a:ext>
  </a:extLst>
</a:theme>
</file>

<file path=ppt/theme/theme4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/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 - Suivi de projet" ma:contentTypeID="0x010100333226B5D6902549BFE4A72F45A4400B0100F8D0D497D662034FA73A58EC353987A7" ma:contentTypeVersion="100" ma:contentTypeDescription="Type de contenu - Documentation de suivi de projet" ma:contentTypeScope="" ma:versionID="3b598eda3cb7cd2044b222040c507793">
  <xsd:schema xmlns:xsd="http://www.w3.org/2001/XMLSchema" xmlns:xs="http://www.w3.org/2001/XMLSchema" xmlns:p="http://schemas.microsoft.com/office/2006/metadata/properties" xmlns:ns1="http://schemas.microsoft.com/sharepoint/v3" xmlns:ns2="f6ca01e7-bd19-41f1-999c-e032ef5104c3" xmlns:ns3="ca7a3878-21c3-4be9-8444-5569e6ec3b89" targetNamespace="http://schemas.microsoft.com/office/2006/metadata/properties" ma:root="true" ma:fieldsID="89c55d1eae64a364ba4f115c56b26fc8" ns1:_="" ns2:_="" ns3:_="">
    <xsd:import namespace="http://schemas.microsoft.com/sharepoint/v3"/>
    <xsd:import namespace="f6ca01e7-bd19-41f1-999c-e032ef5104c3"/>
    <xsd:import namespace="ca7a3878-21c3-4be9-8444-5569e6ec3b89"/>
    <xsd:element name="properties">
      <xsd:complexType>
        <xsd:sequence>
          <xsd:element name="documentManagement">
            <xsd:complexType>
              <xsd:all>
                <xsd:element ref="ns2:Référence_x0020_Documentaire" minOccurs="0"/>
                <xsd:element ref="ns2:Ticket_x0020_Changement" minOccurs="0"/>
                <xsd:element ref="ns2:Environnement" minOccurs="0"/>
                <xsd:element ref="ns2:Chantier" minOccurs="0"/>
                <xsd:element ref="ns2:Référence_x0020_Bon_x0020_de_x0020_Commande" minOccurs="0"/>
                <xsd:element ref="ns2:Durée_x0020_d_x0027_Utilité_x0020_Administrative_x0020__x0028_DUA_x0029_" minOccurs="0"/>
                <xsd:element ref="ns1:_ExtendedDescription" minOccurs="0"/>
                <xsd:element ref="ns2:CreateurAlfresco" minOccurs="0"/>
                <xsd:element ref="ns2:ModificateurAlfresco" minOccurs="0"/>
                <xsd:element ref="ns2:TaxCatchAll" minOccurs="0"/>
                <xsd:element ref="ns3:MediaServiceMetadata" minOccurs="0"/>
                <xsd:element ref="ns3:MediaServiceFastMetadata" minOccurs="0"/>
                <xsd:element ref="ns3:MediaServiceSearchProperties" minOccurs="0"/>
                <xsd:element ref="ns3:MediaServiceObjectDetectorVersions" minOccurs="0"/>
                <xsd:element ref="ns3:MediaServiceDateTaken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LengthInSeconds" minOccurs="0"/>
                <xsd:element ref="ns2:SharedWithUsers" minOccurs="0"/>
                <xsd:element ref="ns2:SharedWithDetails" minOccurs="0"/>
                <xsd:element ref="ns2:l0a6b4600f484920bbceae0813174244" minOccurs="0"/>
                <xsd:element ref="ns2:b2804ef99be44b9e8166e80a6c2eb9f1" minOccurs="0"/>
                <xsd:element ref="ns2:eef0f6fc4ed046399a9d01fd3a7d6a6a" minOccurs="0"/>
                <xsd:element ref="ns2:p671c8df16a44846939d278d4958f62c" minOccurs="0"/>
                <xsd:element ref="ns2:b084a4cb34a444d7969136255594d2f3" minOccurs="0"/>
                <xsd:element ref="ns2:m9a76db3058146ae844db6599c9d7036" minOccurs="0"/>
                <xsd:element ref="ns2:mc4aa6e782e045f6bb87dab01c971b56" minOccurs="0"/>
                <xsd:element ref="ns2:TaxCatchAllLabel" minOccurs="0"/>
                <xsd:element ref="ns2:g30fb2d8061a4d40b63138f91c1a832e" minOccurs="0"/>
                <xsd:element ref="ns2:m312bc62cb0243b6a873cbbf4dace6b2" minOccurs="0"/>
                <xsd:element ref="ns2:f8b6baa267c0456bbf6a8d18c49a130b" minOccurs="0"/>
                <xsd:element ref="ns3:lcf76f155ced4ddcb4097134ff3c332f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ExtendedDescription" ma:index="18" nillable="true" ma:displayName="Description" ma:internalName="_ExtendedDescription">
      <xsd:simpleType>
        <xsd:restriction base="dms:Note">
          <xsd:maxLength value="255"/>
        </xsd:restriction>
      </xsd:simpleType>
    </xsd:element>
    <xsd:element name="_ip_UnifiedCompliancePolicyProperties" ma:index="54" nillable="true" ma:displayName="Propriétés de la stratégie de conformité unifiée" ma:hidden="true" ma:internalName="_ip_UnifiedCompliancePolicyProperties">
      <xsd:simpleType>
        <xsd:restriction base="dms:Note"/>
      </xsd:simpleType>
    </xsd:element>
    <xsd:element name="_ip_UnifiedCompliancePolicyUIAction" ma:index="55" nillable="true" ma:displayName="Action d’interface utilisateur de la stratégie de conformité unifiée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6ca01e7-bd19-41f1-999c-e032ef5104c3" elementFormDefault="qualified">
    <xsd:import namespace="http://schemas.microsoft.com/office/2006/documentManagement/types"/>
    <xsd:import namespace="http://schemas.microsoft.com/office/infopath/2007/PartnerControls"/>
    <xsd:element name="Référence_x0020_Documentaire" ma:index="7" nillable="true" ma:displayName="Référence Documentaire" ma:default="" ma:internalName="R_x00e9_f_x00e9_rence_x0020_Documentaire">
      <xsd:simpleType>
        <xsd:restriction base="dms:Text">
          <xsd:maxLength value="255"/>
        </xsd:restriction>
      </xsd:simpleType>
    </xsd:element>
    <xsd:element name="Ticket_x0020_Changement" ma:index="8" nillable="true" ma:displayName="Ticket Changement" ma:default="" ma:internalName="Ticket_x0020_Changement">
      <xsd:simpleType>
        <xsd:restriction base="dms:Text">
          <xsd:maxLength value="255"/>
        </xsd:restriction>
      </xsd:simpleType>
    </xsd:element>
    <xsd:element name="Environnement" ma:index="9" nillable="true" ma:displayName="Environnement" ma:default="" ma:internalName="Environnement">
      <xsd:simpleType>
        <xsd:restriction base="dms:Text">
          <xsd:maxLength value="255"/>
        </xsd:restriction>
      </xsd:simpleType>
    </xsd:element>
    <xsd:element name="Chantier" ma:index="11" nillable="true" ma:displayName="Chantier" ma:default="" ma:internalName="Chantier">
      <xsd:simpleType>
        <xsd:restriction base="dms:Text">
          <xsd:maxLength value="255"/>
        </xsd:restriction>
      </xsd:simpleType>
    </xsd:element>
    <xsd:element name="Référence_x0020_Bon_x0020_de_x0020_Commande" ma:index="13" nillable="true" ma:displayName="Référence Bon de Commande" ma:indexed="true" ma:internalName="R_x00e9_f_x00e9_rence_x0020_Bon_x0020_de_x0020_Commande">
      <xsd:simpleType>
        <xsd:restriction base="dms:Text">
          <xsd:maxLength value="255"/>
        </xsd:restriction>
      </xsd:simpleType>
    </xsd:element>
    <xsd:element name="Durée_x0020_d_x0027_Utilité_x0020_Administrative_x0020__x0028_DUA_x0029_" ma:index="17" nillable="true" ma:displayName="Durée d'Utilité Administrative (DUA)" ma:internalName="Dur_x00e9_e_x0020_d_x0027_Utilit_x00e9__x0020_Administrative_x0020__x0028_DUA_x0029_" ma:percentage="FALSE">
      <xsd:simpleType>
        <xsd:restriction base="dms:Number"/>
      </xsd:simpleType>
    </xsd:element>
    <xsd:element name="CreateurAlfresco" ma:index="19" nillable="true" ma:displayName="CreateurAlfresco" ma:default="" ma:internalName="CreateurAlfresco">
      <xsd:simpleType>
        <xsd:restriction base="dms:Text">
          <xsd:maxLength value="255"/>
        </xsd:restriction>
      </xsd:simpleType>
    </xsd:element>
    <xsd:element name="ModificateurAlfresco" ma:index="20" nillable="true" ma:displayName="ModificateurAlfresco" ma:default="" ma:internalName="ModificateurAlfresco">
      <xsd:simpleType>
        <xsd:restriction base="dms:Text">
          <xsd:maxLength value="255"/>
        </xsd:restriction>
      </xsd:simpleType>
    </xsd:element>
    <xsd:element name="TaxCatchAll" ma:index="21" nillable="true" ma:displayName="Taxonomy Catch All Column" ma:hidden="true" ma:list="{61f3ec5f-5a67-40e0-b5e0-e23b6b588f8b}" ma:internalName="TaxCatchAll" ma:readOnly="false" ma:showField="CatchAllData" ma:web="f6ca01e7-bd19-41f1-999c-e032ef5104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38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39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l0a6b4600f484920bbceae0813174244" ma:index="42" nillable="true" ma:taxonomy="true" ma:internalName="l0a6b4600f484920bbceae0813174244" ma:taxonomyFieldName="Prestataire_x0028_s_x0029_" ma:displayName="Prestataire(s)" ma:readOnly="false" ma:fieldId="{50a6b460-0f48-4920-bbce-ae0813174244}" ma:taxonomyMulti="true" ma:sspId="c4480557-28ee-4200-b705-f4b4ceb9c11a" ma:termSetId="46ab08c7-aeb3-4684-9e81-fb4503d5290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b2804ef99be44b9e8166e80a6c2eb9f1" ma:index="43" nillable="true" ma:taxonomy="true" ma:internalName="b2804ef99be44b9e8166e80a6c2eb9f1" ma:taxonomyFieldName="Statut_x0020_du_x0020_document" ma:displayName="Statut du document" ma:readOnly="false" ma:default="" ma:fieldId="{b2804ef9-9be4-4b9e-8166-e80a6c2eb9f1}" ma:sspId="c4480557-28ee-4200-b705-f4b4ceb9c11a" ma:termSetId="57d84b5c-8637-4a53-9541-e98f138eeb7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eef0f6fc4ed046399a9d01fd3a7d6a6a" ma:index="44" nillable="true" ma:taxonomy="true" ma:internalName="eef0f6fc4ed046399a9d01fd3a7d6a6a" ma:taxonomyFieldName="Sort_x0020_Final_x0020__x0028_Archivage_x0029_1" ma:displayName="Sort Final (Archivage)" ma:indexed="true" ma:readOnly="false" ma:fieldId="{eef0f6fc-4ed0-4639-9a9d-01fd3a7d6a6a}" ma:sspId="c4480557-28ee-4200-b705-f4b4ceb9c11a" ma:termSetId="894a0867-9216-43ab-99c5-e7b2cbb034e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p671c8df16a44846939d278d4958f62c" ma:index="45" nillable="true" ma:taxonomy="true" ma:internalName="p671c8df16a44846939d278d4958f62c" ma:taxonomyFieldName="Direction_x0020__x002F__x0020_Service" ma:displayName="Direction / Service" ma:readOnly="false" ma:fieldId="{9671c8df-16a4-4846-939d-278d4958f62c}" ma:taxonomyMulti="true" ma:sspId="c4480557-28ee-4200-b705-f4b4ceb9c11a" ma:termSetId="06452e41-1966-4633-9fe1-38f9847c7dc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b084a4cb34a444d7969136255594d2f3" ma:index="46" nillable="true" ma:taxonomy="true" ma:internalName="b084a4cb34a444d7969136255594d2f3" ma:taxonomyFieldName="Type_x0020_de_x0020_document_x0020_ANS" ma:displayName="Type de document ANS" ma:indexed="true" ma:readOnly="false" ma:default="" ma:fieldId="{b084a4cb-34a4-44d7-9691-36255594d2f3}" ma:sspId="c4480557-28ee-4200-b705-f4b4ceb9c11a" ma:termSetId="1275da89-553e-403a-abbb-5d47ef28975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9a76db3058146ae844db6599c9d7036" ma:index="47" nillable="true" ma:taxonomy="true" ma:internalName="m9a76db3058146ae844db6599c9d7036" ma:taxonomyFieldName="Classification" ma:displayName="Classification" ma:readOnly="false" ma:fieldId="{69a76db3-0581-46ae-844d-b6599c9d7036}" ma:sspId="c4480557-28ee-4200-b705-f4b4ceb9c11a" ma:termSetId="8feb0b63-8672-4f69-8e69-5df4ee99fafe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c4aa6e782e045f6bb87dab01c971b56" ma:index="48" nillable="true" ma:taxonomy="true" ma:internalName="mc4aa6e782e045f6bb87dab01c971b56" ma:taxonomyFieldName="Version_x0020_Applicative" ma:displayName="Version Applicative" ma:readOnly="false" ma:default="" ma:fieldId="{6c4aa6e7-82e0-45f6-bb87-dab01c971b56}" ma:taxonomyMulti="true" ma:sspId="c4480557-28ee-4200-b705-f4b4ceb9c11a" ma:termSetId="3d1661bf-2cce-4a88-b69a-0a25d82a555a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TaxCatchAllLabel" ma:index="49" nillable="true" ma:displayName="Taxonomy Catch All Column1" ma:hidden="true" ma:list="{61f3ec5f-5a67-40e0-b5e0-e23b6b588f8b}" ma:internalName="TaxCatchAllLabel" ma:readOnly="false" ma:showField="CatchAllDataLabel" ma:web="f6ca01e7-bd19-41f1-999c-e032ef5104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g30fb2d8061a4d40b63138f91c1a832e" ma:index="50" nillable="true" ma:taxonomy="true" ma:internalName="g30fb2d8061a4d40b63138f91c1a832e" ma:taxonomyFieldName="March_x00e9_" ma:displayName="Marché" ma:readOnly="false" ma:fieldId="{030fb2d8-061a-4d40-b631-38f91c1a832e}" ma:sspId="c4480557-28ee-4200-b705-f4b4ceb9c11a" ma:termSetId="e41f313d-41ce-4da8-b34e-2b840364225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312bc62cb0243b6a873cbbf4dace6b2" ma:index="51" nillable="true" ma:taxonomy="true" ma:internalName="m312bc62cb0243b6a873cbbf4dace6b2" ma:taxonomyFieldName="Projet" ma:displayName="Projet" ma:readOnly="false" ma:fieldId="{6312bc62-cb02-43b6-a873-cbbf4dace6b2}" ma:sspId="c4480557-28ee-4200-b705-f4b4ceb9c11a" ma:termSetId="207e172a-6847-42a8-b45e-d0bbb1e2340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f8b6baa267c0456bbf6a8d18c49a130b" ma:index="52" nillable="true" ma:taxonomy="true" ma:internalName="f8b6baa267c0456bbf6a8d18c49a130b" ma:taxonomyFieldName="Cat_x00e9_gorie_x0020_Documentaire" ma:displayName="Catégorie Documentaire" ma:readOnly="false" ma:fieldId="{f8b6baa2-67c0-456b-bf6a-8d18c49a130b}" ma:sspId="c4480557-28ee-4200-b705-f4b4ceb9c11a" ma:termSetId="5548a444-67a9-4fed-ab61-d9aae03cf8ed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a7a3878-21c3-4be9-8444-5569e6ec3b8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2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2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3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3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3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3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3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3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37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53" nillable="true" ma:taxonomy="true" ma:internalName="lcf76f155ced4ddcb4097134ff3c332f" ma:taxonomyFieldName="MediaServiceImageTags" ma:displayName="Balises d’images" ma:readOnly="false" ma:fieldId="{5cf76f15-5ced-4ddc-b409-7134ff3c332f}" ma:taxonomyMulti="true" ma:sspId="c4480557-28ee-4200-b705-f4b4ceb9c11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7" ma:displayName="Type de contenu"/>
        <xsd:element ref="dc:title" minOccurs="0" maxOccurs="1" ma:index="1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6ca01e7-bd19-41f1-999c-e032ef5104c3" xsi:nil="true"/>
    <ModificateurAlfresco xmlns="f6ca01e7-bd19-41f1-999c-e032ef5104c3" xsi:nil="true"/>
    <_ip_UnifiedCompliancePolicyUIAction xmlns="http://schemas.microsoft.com/sharepoint/v3" xsi:nil="true"/>
    <Référence_x0020_Documentaire xmlns="f6ca01e7-bd19-41f1-999c-e032ef5104c3" xsi:nil="true"/>
    <Référence_x0020_Bon_x0020_de_x0020_Commande xmlns="f6ca01e7-bd19-41f1-999c-e032ef5104c3" xsi:nil="true"/>
    <eef0f6fc4ed046399a9d01fd3a7d6a6a xmlns="f6ca01e7-bd19-41f1-999c-e032ef5104c3">
      <Terms xmlns="http://schemas.microsoft.com/office/infopath/2007/PartnerControls"/>
    </eef0f6fc4ed046399a9d01fd3a7d6a6a>
    <f8b6baa267c0456bbf6a8d18c49a130b xmlns="f6ca01e7-bd19-41f1-999c-e032ef5104c3">
      <Terms xmlns="http://schemas.microsoft.com/office/infopath/2007/PartnerControls"/>
    </f8b6baa267c0456bbf6a8d18c49a130b>
    <Chantier xmlns="f6ca01e7-bd19-41f1-999c-e032ef5104c3" xsi:nil="true"/>
    <Environnement xmlns="f6ca01e7-bd19-41f1-999c-e032ef5104c3" xsi:nil="true"/>
    <Durée_x0020_d_x0027_Utilité_x0020_Administrative_x0020__x0028_DUA_x0029_ xmlns="f6ca01e7-bd19-41f1-999c-e032ef5104c3" xsi:nil="true"/>
    <p671c8df16a44846939d278d4958f62c xmlns="f6ca01e7-bd19-41f1-999c-e032ef5104c3">
      <Terms xmlns="http://schemas.microsoft.com/office/infopath/2007/PartnerControls"/>
    </p671c8df16a44846939d278d4958f62c>
    <_ExtendedDescription xmlns="http://schemas.microsoft.com/sharepoint/v3" xsi:nil="true"/>
    <b2804ef99be44b9e8166e80a6c2eb9f1 xmlns="f6ca01e7-bd19-41f1-999c-e032ef5104c3">
      <Terms xmlns="http://schemas.microsoft.com/office/infopath/2007/PartnerControls"/>
    </b2804ef99be44b9e8166e80a6c2eb9f1>
    <mc4aa6e782e045f6bb87dab01c971b56 xmlns="f6ca01e7-bd19-41f1-999c-e032ef5104c3">
      <Terms xmlns="http://schemas.microsoft.com/office/infopath/2007/PartnerControls"/>
    </mc4aa6e782e045f6bb87dab01c971b56>
    <_ip_UnifiedCompliancePolicyProperties xmlns="http://schemas.microsoft.com/sharepoint/v3" xsi:nil="true"/>
    <lcf76f155ced4ddcb4097134ff3c332f xmlns="ca7a3878-21c3-4be9-8444-5569e6ec3b89">
      <Terms xmlns="http://schemas.microsoft.com/office/infopath/2007/PartnerControls"/>
    </lcf76f155ced4ddcb4097134ff3c332f>
    <m312bc62cb0243b6a873cbbf4dace6b2 xmlns="f6ca01e7-bd19-41f1-999c-e032ef5104c3">
      <Terms xmlns="http://schemas.microsoft.com/office/infopath/2007/PartnerControls"/>
    </m312bc62cb0243b6a873cbbf4dace6b2>
    <b084a4cb34a444d7969136255594d2f3 xmlns="f6ca01e7-bd19-41f1-999c-e032ef5104c3">
      <Terms xmlns="http://schemas.microsoft.com/office/infopath/2007/PartnerControls"/>
    </b084a4cb34a444d7969136255594d2f3>
    <CreateurAlfresco xmlns="f6ca01e7-bd19-41f1-999c-e032ef5104c3" xsi:nil="true"/>
    <g30fb2d8061a4d40b63138f91c1a832e xmlns="f6ca01e7-bd19-41f1-999c-e032ef5104c3">
      <Terms xmlns="http://schemas.microsoft.com/office/infopath/2007/PartnerControls"/>
    </g30fb2d8061a4d40b63138f91c1a832e>
    <Ticket_x0020_Changement xmlns="f6ca01e7-bd19-41f1-999c-e032ef5104c3" xsi:nil="true"/>
    <m9a76db3058146ae844db6599c9d7036 xmlns="f6ca01e7-bd19-41f1-999c-e032ef5104c3">
      <Terms xmlns="http://schemas.microsoft.com/office/infopath/2007/PartnerControls"/>
    </m9a76db3058146ae844db6599c9d7036>
    <l0a6b4600f484920bbceae0813174244 xmlns="f6ca01e7-bd19-41f1-999c-e032ef5104c3">
      <Terms xmlns="http://schemas.microsoft.com/office/infopath/2007/PartnerControls"/>
    </l0a6b4600f484920bbceae0813174244>
    <TaxCatchAllLabel xmlns="f6ca01e7-bd19-41f1-999c-e032ef5104c3" xsi:nil="true"/>
  </documentManagement>
</p:properties>
</file>

<file path=customXml/itemProps1.xml><?xml version="1.0" encoding="utf-8"?>
<ds:datastoreItem xmlns:ds="http://schemas.openxmlformats.org/officeDocument/2006/customXml" ds:itemID="{3C3B18B4-B69F-4287-9F78-DA7A624711E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B597431-9F8C-4CAC-A684-7E87F3A1FC77}">
  <ds:schemaRefs>
    <ds:schemaRef ds:uri="ca7a3878-21c3-4be9-8444-5569e6ec3b89"/>
    <ds:schemaRef ds:uri="f6ca01e7-bd19-41f1-999c-e032ef5104c3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DCDA2E8C-0A7F-4C3B-AA04-626AC3BF842F}">
  <ds:schemaRefs>
    <ds:schemaRef ds:uri="ca7a3878-21c3-4be9-8444-5569e6ec3b89"/>
    <ds:schemaRef ds:uri="f6ca01e7-bd19-41f1-999c-e032ef5104c3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ANS_MOD_STANDARD_POWERPOINT_V1.0</Template>
  <Application>Microsoft Office PowerPoint</Application>
  <PresentationFormat>On-screen Show (16:9)</PresentationFormat>
  <Slides>10</Slides>
  <Notes>5</Notes>
  <HiddenSlides>0</HiddenSlide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ANS_THEME STANDARD_V1.0</vt:lpstr>
      <vt:lpstr>Livrable-FR-A4-Paysage-201609</vt:lpstr>
      <vt:lpstr>1_Livrable-FR-A4-Paysage-201609</vt:lpstr>
      <vt:lpstr>Rapport exercice de gestion  de crise cyber</vt:lpstr>
      <vt:lpstr>Rappel de l’organisation de l’exercice de crise</vt:lpstr>
      <vt:lpstr>Le scénario d’attaque du jour - Indisponibilité du SI</vt:lpstr>
      <vt:lpstr>Le scénario d’attaque du jour - Indisponibilité du SI</vt:lpstr>
      <vt:lpstr>Le scénario d’attaque du jour - Attaque à l’intégrité des données </vt:lpstr>
      <vt:lpstr>Le scénario d’attaque du jour – Attaque à l’intégrité des données </vt:lpstr>
      <vt:lpstr>Synthèse globale de l’exercice – 1/2</vt:lpstr>
      <vt:lpstr>Synthèse globale de l’exercice – 2/2</vt:lpstr>
      <vt:lpstr>Plan d’actions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Vincent CORNET</dc:creator>
  <cp:revision>1</cp:revision>
  <cp:lastPrinted>2018-03-02T11:16:01Z</cp:lastPrinted>
  <dcterms:created xsi:type="dcterms:W3CDTF">2020-03-11T15:38:49Z</dcterms:created>
  <dcterms:modified xsi:type="dcterms:W3CDTF">2025-02-25T17:02:31Z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itre">
    <vt:lpwstr>Titre du document</vt:lpwstr>
  </property>
  <property fmtid="{D5CDD505-2E9C-101B-9397-08002B2CF9AE}" pid="3" name="_Sous-titre">
    <vt:lpwstr>Sous-titre</vt:lpwstr>
  </property>
  <property fmtid="{D5CDD505-2E9C-101B-9397-08002B2CF9AE}" pid="4" name="_Projet">
    <vt:lpwstr>Nom du projet</vt:lpwstr>
  </property>
  <property fmtid="{D5CDD505-2E9C-101B-9397-08002B2CF9AE}" pid="5" name="_Direction">
    <vt:lpwstr>Nom du pôle/direction</vt:lpwstr>
  </property>
  <property fmtid="{D5CDD505-2E9C-101B-9397-08002B2CF9AE}" pid="6" name="_Version">
    <vt:lpwstr>V0.1</vt:lpwstr>
  </property>
  <property fmtid="{D5CDD505-2E9C-101B-9397-08002B2CF9AE}" pid="7" name="_Statut">
    <vt:lpwstr>En cours</vt:lpwstr>
  </property>
  <property fmtid="{D5CDD505-2E9C-101B-9397-08002B2CF9AE}" pid="8" name="_Classification">
    <vt:lpwstr>Restreinte</vt:lpwstr>
  </property>
  <property fmtid="{D5CDD505-2E9C-101B-9397-08002B2CF9AE}" pid="9" name="*Choix Statut">
    <vt:lpwstr>En cours / En validation / Validé</vt:lpwstr>
  </property>
  <property fmtid="{D5CDD505-2E9C-101B-9397-08002B2CF9AE}" pid="10" name="*Choix classification">
    <vt:lpwstr>Publique / Interne / Restreinte / Confidentielle</vt:lpwstr>
  </property>
  <property fmtid="{D5CDD505-2E9C-101B-9397-08002B2CF9AE}" pid="11" name="ContentTypeId">
    <vt:lpwstr>0x010100333226B5D6902549BFE4A72F45A4400B0100F8D0D497D662034FA73A58EC353987A7</vt:lpwstr>
  </property>
  <property fmtid="{D5CDD505-2E9C-101B-9397-08002B2CF9AE}" pid="12" name="TaxKeyword">
    <vt:lpwstr/>
  </property>
  <property fmtid="{D5CDD505-2E9C-101B-9397-08002B2CF9AE}" pid="13" name="WSDocumentType">
    <vt:lpwstr/>
  </property>
  <property fmtid="{D5CDD505-2E9C-101B-9397-08002B2CF9AE}" pid="14" name="Marché">
    <vt:lpwstr/>
  </property>
  <property fmtid="{D5CDD505-2E9C-101B-9397-08002B2CF9AE}" pid="15" name="Projet">
    <vt:lpwstr/>
  </property>
  <property fmtid="{D5CDD505-2E9C-101B-9397-08002B2CF9AE}" pid="16" name="Type de document ANS">
    <vt:lpwstr/>
  </property>
  <property fmtid="{D5CDD505-2E9C-101B-9397-08002B2CF9AE}" pid="17" name="MediaServiceImageTags">
    <vt:lpwstr/>
  </property>
  <property fmtid="{D5CDD505-2E9C-101B-9397-08002B2CF9AE}" pid="18" name="Direction / Service">
    <vt:lpwstr/>
  </property>
  <property fmtid="{D5CDD505-2E9C-101B-9397-08002B2CF9AE}" pid="19" name="Statut du document">
    <vt:lpwstr/>
  </property>
  <property fmtid="{D5CDD505-2E9C-101B-9397-08002B2CF9AE}" pid="20" name="Classification">
    <vt:lpwstr/>
  </property>
  <property fmtid="{D5CDD505-2E9C-101B-9397-08002B2CF9AE}" pid="21" name="Catégorie Documentaire">
    <vt:lpwstr/>
  </property>
  <property fmtid="{D5CDD505-2E9C-101B-9397-08002B2CF9AE}" pid="22" name="Sort Final (Archivage)1">
    <vt:lpwstr/>
  </property>
  <property fmtid="{D5CDD505-2E9C-101B-9397-08002B2CF9AE}" pid="23" name="Version Applicative">
    <vt:lpwstr/>
  </property>
  <property fmtid="{D5CDD505-2E9C-101B-9397-08002B2CF9AE}" pid="24" name="Prestataire(s)">
    <vt:lpwstr/>
  </property>
  <property fmtid="{D5CDD505-2E9C-101B-9397-08002B2CF9AE}" pid="25" name="Statut_x0020_du_x0020_document">
    <vt:lpwstr/>
  </property>
  <property fmtid="{D5CDD505-2E9C-101B-9397-08002B2CF9AE}" pid="26" name="Cat_x00e9_gorie_x0020_Documentaire">
    <vt:lpwstr/>
  </property>
  <property fmtid="{D5CDD505-2E9C-101B-9397-08002B2CF9AE}" pid="27" name="March_x00e9_">
    <vt:lpwstr/>
  </property>
  <property fmtid="{D5CDD505-2E9C-101B-9397-08002B2CF9AE}" pid="28" name="Direction_x0020__x002F__x0020_Service">
    <vt:lpwstr/>
  </property>
  <property fmtid="{D5CDD505-2E9C-101B-9397-08002B2CF9AE}" pid="29" name="Type_x0020_de_x0020_document_x0020_ANS">
    <vt:lpwstr/>
  </property>
  <property fmtid="{D5CDD505-2E9C-101B-9397-08002B2CF9AE}" pid="30" name="Version_x0020_Applicative">
    <vt:lpwstr/>
  </property>
  <property fmtid="{D5CDD505-2E9C-101B-9397-08002B2CF9AE}" pid="31" name="Sort_x0020_Final_x0020__x0028_Archivage_x0029_1">
    <vt:lpwstr/>
  </property>
  <property fmtid="{D5CDD505-2E9C-101B-9397-08002B2CF9AE}" pid="32" name="Prestataire_x0028_s_x0029_">
    <vt:lpwstr/>
  </property>
</Properties>
</file>