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2" r:id="rId5"/>
  </p:sldMasterIdLst>
  <p:notesMasterIdLst>
    <p:notesMasterId r:id="rId10"/>
  </p:notesMasterIdLst>
  <p:sldIdLst>
    <p:sldId id="259" r:id="rId6"/>
    <p:sldId id="260" r:id="rId7"/>
    <p:sldId id="264" r:id="rId8"/>
    <p:sldId id="262" r:id="rId9"/>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ONIN Cassandre" initials="GC" lastIdx="11" clrIdx="0">
    <p:extLst>
      <p:ext uri="{19B8F6BF-5375-455C-9EA6-DF929625EA0E}">
        <p15:presenceInfo xmlns:p15="http://schemas.microsoft.com/office/powerpoint/2012/main" userId="S::cassandre.gonin@wavestone.com::f0e05665-e0d0-464d-8a36-7e489b81fa5f" providerId="AD"/>
      </p:ext>
    </p:extLst>
  </p:cmAuthor>
  <p:cmAuthor id="2" name="MENNITI Aléna" initials="MA" lastIdx="2" clrIdx="1">
    <p:extLst>
      <p:ext uri="{19B8F6BF-5375-455C-9EA6-DF929625EA0E}">
        <p15:presenceInfo xmlns:p15="http://schemas.microsoft.com/office/powerpoint/2012/main" userId="S::alena.menniti@wavestone.com::72e44f6b-615b-439d-a8f8-2736a446cd7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AB2"/>
    <a:srgbClr val="D50C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92CB2D2-9419-3D62-A6A7-FB69381576A8}" v="16" dt="2025-02-25T16:59:49.6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NIN Cassandre" userId="S::cassandre.gonin@wavestone.com::f0e05665-e0d0-464d-8a36-7e489b81fa5f" providerId="AD" clId="Web-{AFD57E65-6DF5-1322-09B9-961182386C0E}"/>
    <pc:docChg chg="modSld">
      <pc:chgData name="GONIN Cassandre" userId="S::cassandre.gonin@wavestone.com::f0e05665-e0d0-464d-8a36-7e489b81fa5f" providerId="AD" clId="Web-{AFD57E65-6DF5-1322-09B9-961182386C0E}" dt="2022-05-16T13:37:20.983" v="61" actId="20577"/>
      <pc:docMkLst>
        <pc:docMk/>
      </pc:docMkLst>
      <pc:sldChg chg="modSp">
        <pc:chgData name="GONIN Cassandre" userId="S::cassandre.gonin@wavestone.com::f0e05665-e0d0-464d-8a36-7e489b81fa5f" providerId="AD" clId="Web-{AFD57E65-6DF5-1322-09B9-961182386C0E}" dt="2022-05-16T13:37:20.983" v="61" actId="20577"/>
        <pc:sldMkLst>
          <pc:docMk/>
          <pc:sldMk cId="4275681458" sldId="264"/>
        </pc:sldMkLst>
      </pc:sldChg>
    </pc:docChg>
  </pc:docChgLst>
  <pc:docChgLst>
    <pc:chgData name="MENNITI Aléna" userId="72e44f6b-615b-439d-a8f8-2736a446cd7f" providerId="ADAL" clId="{9A6DC94F-C339-4BF2-9F59-E387C6B7089B}"/>
    <pc:docChg chg="custSel modSld">
      <pc:chgData name="MENNITI Aléna" userId="72e44f6b-615b-439d-a8f8-2736a446cd7f" providerId="ADAL" clId="{9A6DC94F-C339-4BF2-9F59-E387C6B7089B}" dt="2022-01-07T10:32:21.036" v="76" actId="20577"/>
      <pc:docMkLst>
        <pc:docMk/>
      </pc:docMkLst>
      <pc:sldChg chg="modSp mod">
        <pc:chgData name="MENNITI Aléna" userId="72e44f6b-615b-439d-a8f8-2736a446cd7f" providerId="ADAL" clId="{9A6DC94F-C339-4BF2-9F59-E387C6B7089B}" dt="2022-01-07T10:32:21.036" v="76" actId="20577"/>
        <pc:sldMkLst>
          <pc:docMk/>
          <pc:sldMk cId="3468003858" sldId="259"/>
        </pc:sldMkLst>
      </pc:sldChg>
      <pc:sldChg chg="delSp modSp mod delCm modCm">
        <pc:chgData name="MENNITI Aléna" userId="72e44f6b-615b-439d-a8f8-2736a446cd7f" providerId="ADAL" clId="{9A6DC94F-C339-4BF2-9F59-E387C6B7089B}" dt="2022-01-05T14:49:06.112" v="11" actId="1036"/>
        <pc:sldMkLst>
          <pc:docMk/>
          <pc:sldMk cId="695775295" sldId="260"/>
        </pc:sldMkLst>
      </pc:sldChg>
      <pc:sldChg chg="modSp mod delCm">
        <pc:chgData name="MENNITI Aléna" userId="72e44f6b-615b-439d-a8f8-2736a446cd7f" providerId="ADAL" clId="{9A6DC94F-C339-4BF2-9F59-E387C6B7089B}" dt="2022-01-05T14:50:20.654" v="75" actId="1592"/>
        <pc:sldMkLst>
          <pc:docMk/>
          <pc:sldMk cId="4275681458" sldId="264"/>
        </pc:sldMkLst>
      </pc:sldChg>
    </pc:docChg>
  </pc:docChgLst>
  <pc:docChgLst>
    <pc:chgData name="MENNITI Aléna" userId="S::alena.menniti@wavestone.com::72e44f6b-615b-439d-a8f8-2736a446cd7f" providerId="AD" clId="Web-{7DF230B9-2926-18C7-E34C-3AFC0C76C371}"/>
    <pc:docChg chg="modSld">
      <pc:chgData name="MENNITI Aléna" userId="S::alena.menniti@wavestone.com::72e44f6b-615b-439d-a8f8-2736a446cd7f" providerId="AD" clId="Web-{7DF230B9-2926-18C7-E34C-3AFC0C76C371}" dt="2021-12-14T14:27:25.483" v="38" actId="1076"/>
      <pc:docMkLst>
        <pc:docMk/>
      </pc:docMkLst>
      <pc:sldChg chg="modSp delCm">
        <pc:chgData name="MENNITI Aléna" userId="S::alena.menniti@wavestone.com::72e44f6b-615b-439d-a8f8-2736a446cd7f" providerId="AD" clId="Web-{7DF230B9-2926-18C7-E34C-3AFC0C76C371}" dt="2021-12-14T14:27:25.483" v="38" actId="1076"/>
        <pc:sldMkLst>
          <pc:docMk/>
          <pc:sldMk cId="3468003858" sldId="259"/>
        </pc:sldMkLst>
      </pc:sldChg>
    </pc:docChg>
  </pc:docChgLst>
  <pc:docChgLst>
    <pc:chgData name="MENNITI Aléna" userId="72e44f6b-615b-439d-a8f8-2736a446cd7f" providerId="ADAL" clId="{FF2D901F-47BF-49A0-8130-E051B6D1BB89}"/>
    <pc:docChg chg="undo custSel modSld">
      <pc:chgData name="MENNITI Aléna" userId="72e44f6b-615b-439d-a8f8-2736a446cd7f" providerId="ADAL" clId="{FF2D901F-47BF-49A0-8130-E051B6D1BB89}" dt="2022-05-05T14:42:01.291" v="1563" actId="1036"/>
      <pc:docMkLst>
        <pc:docMk/>
      </pc:docMkLst>
      <pc:sldChg chg="addSp delSp modSp mod">
        <pc:chgData name="MENNITI Aléna" userId="72e44f6b-615b-439d-a8f8-2736a446cd7f" providerId="ADAL" clId="{FF2D901F-47BF-49A0-8130-E051B6D1BB89}" dt="2022-05-05T13:51:53.398" v="1387" actId="20577"/>
        <pc:sldMkLst>
          <pc:docMk/>
          <pc:sldMk cId="3468003858" sldId="259"/>
        </pc:sldMkLst>
      </pc:sldChg>
      <pc:sldChg chg="modSp mod">
        <pc:chgData name="MENNITI Aléna" userId="72e44f6b-615b-439d-a8f8-2736a446cd7f" providerId="ADAL" clId="{FF2D901F-47BF-49A0-8130-E051B6D1BB89}" dt="2022-05-05T14:41:21.208" v="1558" actId="1076"/>
        <pc:sldMkLst>
          <pc:docMk/>
          <pc:sldMk cId="695775295" sldId="260"/>
        </pc:sldMkLst>
      </pc:sldChg>
      <pc:sldChg chg="modSp mod">
        <pc:chgData name="MENNITI Aléna" userId="72e44f6b-615b-439d-a8f8-2736a446cd7f" providerId="ADAL" clId="{FF2D901F-47BF-49A0-8130-E051B6D1BB89}" dt="2022-05-05T14:42:01.291" v="1563" actId="1036"/>
        <pc:sldMkLst>
          <pc:docMk/>
          <pc:sldMk cId="21965019" sldId="262"/>
        </pc:sldMkLst>
      </pc:sldChg>
    </pc:docChg>
  </pc:docChgLst>
  <pc:docChgLst>
    <pc:chgData name="MENNITI Aléna" userId="S::alena.menniti@wavestone.com::72e44f6b-615b-439d-a8f8-2736a446cd7f" providerId="AD" clId="Web-{BF000873-305C-C908-CB86-3344E29A87BA}"/>
    <pc:docChg chg="delSld">
      <pc:chgData name="MENNITI Aléna" userId="S::alena.menniti@wavestone.com::72e44f6b-615b-439d-a8f8-2736a446cd7f" providerId="AD" clId="Web-{BF000873-305C-C908-CB86-3344E29A87BA}" dt="2021-12-28T10:37:04.128" v="0"/>
      <pc:docMkLst>
        <pc:docMk/>
      </pc:docMkLst>
      <pc:sldChg chg="del">
        <pc:chgData name="MENNITI Aléna" userId="S::alena.menniti@wavestone.com::72e44f6b-615b-439d-a8f8-2736a446cd7f" providerId="AD" clId="Web-{BF000873-305C-C908-CB86-3344E29A87BA}" dt="2021-12-28T10:37:04.128" v="0"/>
        <pc:sldMkLst>
          <pc:docMk/>
          <pc:sldMk cId="1831838626" sldId="263"/>
        </pc:sldMkLst>
      </pc:sldChg>
    </pc:docChg>
  </pc:docChgLst>
  <pc:docChgLst>
    <pc:chgData name="MENNITI Aléna" userId="72e44f6b-615b-439d-a8f8-2736a446cd7f" providerId="ADAL" clId="{E909CEDB-88A3-4180-A114-0EB7317B6548}"/>
    <pc:docChg chg="modSld">
      <pc:chgData name="MENNITI Aléna" userId="72e44f6b-615b-439d-a8f8-2736a446cd7f" providerId="ADAL" clId="{E909CEDB-88A3-4180-A114-0EB7317B6548}" dt="2022-05-23T07:32:21.585" v="22" actId="20577"/>
      <pc:docMkLst>
        <pc:docMk/>
      </pc:docMkLst>
      <pc:sldChg chg="modSp mod">
        <pc:chgData name="MENNITI Aléna" userId="72e44f6b-615b-439d-a8f8-2736a446cd7f" providerId="ADAL" clId="{E909CEDB-88A3-4180-A114-0EB7317B6548}" dt="2022-05-23T07:32:21.585" v="22" actId="20577"/>
        <pc:sldMkLst>
          <pc:docMk/>
          <pc:sldMk cId="695775295" sldId="260"/>
        </pc:sldMkLst>
      </pc:sldChg>
    </pc:docChg>
  </pc:docChgLst>
  <pc:docChgLst>
    <pc:chgData name="Aléna" userId="72e44f6b-615b-439d-a8f8-2736a446cd7f" providerId="ADAL" clId="{9A6DC94F-C339-4BF2-9F59-E387C6B7089B}"/>
    <pc:docChg chg="undo custSel addSld delSld modSld sldOrd">
      <pc:chgData name="Aléna" userId="72e44f6b-615b-439d-a8f8-2736a446cd7f" providerId="ADAL" clId="{9A6DC94F-C339-4BF2-9F59-E387C6B7089B}" dt="2021-12-24T14:16:44.734" v="3904" actId="1592"/>
      <pc:docMkLst>
        <pc:docMk/>
      </pc:docMkLst>
      <pc:sldChg chg="addSp delSp modSp mod delCm">
        <pc:chgData name="Aléna" userId="72e44f6b-615b-439d-a8f8-2736a446cd7f" providerId="ADAL" clId="{9A6DC94F-C339-4BF2-9F59-E387C6B7089B}" dt="2021-12-24T14:15:59.081" v="3901" actId="1592"/>
        <pc:sldMkLst>
          <pc:docMk/>
          <pc:sldMk cId="3468003858" sldId="259"/>
        </pc:sldMkLst>
      </pc:sldChg>
      <pc:sldChg chg="addSp delSp modSp add del mod ord addCm delCm">
        <pc:chgData name="Aléna" userId="72e44f6b-615b-439d-a8f8-2736a446cd7f" providerId="ADAL" clId="{9A6DC94F-C339-4BF2-9F59-E387C6B7089B}" dt="2021-12-24T14:16:44.734" v="3904" actId="1592"/>
        <pc:sldMkLst>
          <pc:docMk/>
          <pc:sldMk cId="695775295" sldId="260"/>
        </pc:sldMkLst>
      </pc:sldChg>
      <pc:sldChg chg="add del">
        <pc:chgData name="Aléna" userId="72e44f6b-615b-439d-a8f8-2736a446cd7f" providerId="ADAL" clId="{9A6DC94F-C339-4BF2-9F59-E387C6B7089B}" dt="2021-12-24T10:32:04.106" v="73" actId="47"/>
        <pc:sldMkLst>
          <pc:docMk/>
          <pc:sldMk cId="724977406" sldId="261"/>
        </pc:sldMkLst>
      </pc:sldChg>
      <pc:sldChg chg="addSp modSp add mod">
        <pc:chgData name="Aléna" userId="72e44f6b-615b-439d-a8f8-2736a446cd7f" providerId="ADAL" clId="{9A6DC94F-C339-4BF2-9F59-E387C6B7089B}" dt="2021-12-24T13:46:01.841" v="3850" actId="465"/>
        <pc:sldMkLst>
          <pc:docMk/>
          <pc:sldMk cId="21965019" sldId="262"/>
        </pc:sldMkLst>
      </pc:sldChg>
      <pc:sldChg chg="addSp delSp modSp add mod">
        <pc:chgData name="Aléna" userId="72e44f6b-615b-439d-a8f8-2736a446cd7f" providerId="ADAL" clId="{9A6DC94F-C339-4BF2-9F59-E387C6B7089B}" dt="2021-12-24T13:34:14.316" v="3575" actId="207"/>
        <pc:sldMkLst>
          <pc:docMk/>
          <pc:sldMk cId="1831838626" sldId="263"/>
        </pc:sldMkLst>
      </pc:sldChg>
      <pc:sldChg chg="addSp delSp modSp add mod delCm">
        <pc:chgData name="Aléna" userId="72e44f6b-615b-439d-a8f8-2736a446cd7f" providerId="ADAL" clId="{9A6DC94F-C339-4BF2-9F59-E387C6B7089B}" dt="2021-12-24T14:10:31.437" v="3878" actId="1592"/>
        <pc:sldMkLst>
          <pc:docMk/>
          <pc:sldMk cId="4275681458" sldId="264"/>
        </pc:sldMkLst>
      </pc:sldChg>
    </pc:docChg>
  </pc:docChgLst>
  <pc:docChgLst>
    <pc:chgData name="GONIN Cassandre" userId="f0e05665-e0d0-464d-8a36-7e489b81fa5f" providerId="ADAL" clId="{32910F6A-2E0C-4ADB-B0C3-EF37D2DDB8E0}"/>
    <pc:docChg chg="undo custSel modSld">
      <pc:chgData name="GONIN Cassandre" userId="f0e05665-e0d0-464d-8a36-7e489b81fa5f" providerId="ADAL" clId="{32910F6A-2E0C-4ADB-B0C3-EF37D2DDB8E0}" dt="2022-01-03T09:09:40.932" v="187"/>
      <pc:docMkLst>
        <pc:docMk/>
      </pc:docMkLst>
      <pc:sldChg chg="modSp mod addCm modCm">
        <pc:chgData name="GONIN Cassandre" userId="f0e05665-e0d0-464d-8a36-7e489b81fa5f" providerId="ADAL" clId="{32910F6A-2E0C-4ADB-B0C3-EF37D2DDB8E0}" dt="2022-01-03T08:59:21.726" v="111" actId="1036"/>
        <pc:sldMkLst>
          <pc:docMk/>
          <pc:sldMk cId="3468003858" sldId="259"/>
        </pc:sldMkLst>
      </pc:sldChg>
      <pc:sldChg chg="modSp mod addCm modCm">
        <pc:chgData name="GONIN Cassandre" userId="f0e05665-e0d0-464d-8a36-7e489b81fa5f" providerId="ADAL" clId="{32910F6A-2E0C-4ADB-B0C3-EF37D2DDB8E0}" dt="2022-01-03T09:09:40.932" v="187"/>
        <pc:sldMkLst>
          <pc:docMk/>
          <pc:sldMk cId="695775295" sldId="260"/>
        </pc:sldMkLst>
      </pc:sldChg>
      <pc:sldChg chg="modSp mod">
        <pc:chgData name="GONIN Cassandre" userId="f0e05665-e0d0-464d-8a36-7e489b81fa5f" providerId="ADAL" clId="{32910F6A-2E0C-4ADB-B0C3-EF37D2DDB8E0}" dt="2022-01-03T09:08:44.590" v="182" actId="113"/>
        <pc:sldMkLst>
          <pc:docMk/>
          <pc:sldMk cId="21965019" sldId="262"/>
        </pc:sldMkLst>
      </pc:sldChg>
      <pc:sldChg chg="addCm modCm">
        <pc:chgData name="GONIN Cassandre" userId="f0e05665-e0d0-464d-8a36-7e489b81fa5f" providerId="ADAL" clId="{32910F6A-2E0C-4ADB-B0C3-EF37D2DDB8E0}" dt="2021-12-24T13:59:09.795" v="44"/>
        <pc:sldMkLst>
          <pc:docMk/>
          <pc:sldMk cId="1831838626" sldId="263"/>
        </pc:sldMkLst>
      </pc:sldChg>
      <pc:sldChg chg="modSp mod addCm modCm">
        <pc:chgData name="GONIN Cassandre" userId="f0e05665-e0d0-464d-8a36-7e489b81fa5f" providerId="ADAL" clId="{32910F6A-2E0C-4ADB-B0C3-EF37D2DDB8E0}" dt="2022-01-03T09:06:02.465" v="169"/>
        <pc:sldMkLst>
          <pc:docMk/>
          <pc:sldMk cId="4275681458" sldId="264"/>
        </pc:sldMkLst>
      </pc:sldChg>
    </pc:docChg>
  </pc:docChgLst>
  <pc:docChgLst>
    <pc:chgData name="MENNITI Aléna" userId="72e44f6b-615b-439d-a8f8-2736a446cd7f" providerId="ADAL" clId="{482BA73A-25DE-4477-B742-0F85FB24BB73}"/>
    <pc:docChg chg="custSel modSld">
      <pc:chgData name="MENNITI Aléna" userId="72e44f6b-615b-439d-a8f8-2736a446cd7f" providerId="ADAL" clId="{482BA73A-25DE-4477-B742-0F85FB24BB73}" dt="2022-02-22T12:50:01.957" v="48" actId="1035"/>
      <pc:docMkLst>
        <pc:docMk/>
      </pc:docMkLst>
      <pc:sldChg chg="addSp delSp modSp mod">
        <pc:chgData name="MENNITI Aléna" userId="72e44f6b-615b-439d-a8f8-2736a446cd7f" providerId="ADAL" clId="{482BA73A-25DE-4477-B742-0F85FB24BB73}" dt="2022-02-22T12:48:57.596" v="3" actId="1076"/>
        <pc:sldMkLst>
          <pc:docMk/>
          <pc:sldMk cId="3468003858" sldId="259"/>
        </pc:sldMkLst>
      </pc:sldChg>
      <pc:sldChg chg="addSp delSp modSp mod">
        <pc:chgData name="MENNITI Aléna" userId="72e44f6b-615b-439d-a8f8-2736a446cd7f" providerId="ADAL" clId="{482BA73A-25DE-4477-B742-0F85FB24BB73}" dt="2022-02-22T12:49:17.825" v="9"/>
        <pc:sldMkLst>
          <pc:docMk/>
          <pc:sldMk cId="695775295" sldId="260"/>
        </pc:sldMkLst>
      </pc:sldChg>
      <pc:sldChg chg="addSp delSp modSp mod">
        <pc:chgData name="MENNITI Aléna" userId="72e44f6b-615b-439d-a8f8-2736a446cd7f" providerId="ADAL" clId="{482BA73A-25DE-4477-B742-0F85FB24BB73}" dt="2022-02-22T12:50:01.957" v="48" actId="1035"/>
        <pc:sldMkLst>
          <pc:docMk/>
          <pc:sldMk cId="21965019" sldId="262"/>
        </pc:sldMkLst>
      </pc:sldChg>
      <pc:sldChg chg="addSp delSp modSp mod">
        <pc:chgData name="MENNITI Aléna" userId="72e44f6b-615b-439d-a8f8-2736a446cd7f" providerId="ADAL" clId="{482BA73A-25DE-4477-B742-0F85FB24BB73}" dt="2022-02-22T12:49:45.883" v="43" actId="1036"/>
        <pc:sldMkLst>
          <pc:docMk/>
          <pc:sldMk cId="4275681458" sldId="264"/>
        </pc:sldMkLst>
      </pc:sldChg>
    </pc:docChg>
  </pc:docChgLst>
  <pc:docChgLst>
    <pc:chgData name="GONIN Cassandre" userId="f0e05665-e0d0-464d-8a36-7e489b81fa5f" providerId="ADAL" clId="{602CAA88-2B22-4F8B-BAB9-559387DB1B4C}"/>
    <pc:docChg chg="modSld">
      <pc:chgData name="GONIN Cassandre" userId="f0e05665-e0d0-464d-8a36-7e489b81fa5f" providerId="ADAL" clId="{602CAA88-2B22-4F8B-BAB9-559387DB1B4C}" dt="2022-02-01T15:11:03.945" v="8" actId="1036"/>
      <pc:docMkLst>
        <pc:docMk/>
      </pc:docMkLst>
      <pc:sldChg chg="modSp mod">
        <pc:chgData name="GONIN Cassandre" userId="f0e05665-e0d0-464d-8a36-7e489b81fa5f" providerId="ADAL" clId="{602CAA88-2B22-4F8B-BAB9-559387DB1B4C}" dt="2022-02-01T15:11:03.945" v="8" actId="1036"/>
        <pc:sldMkLst>
          <pc:docMk/>
          <pc:sldMk cId="4275681458" sldId="264"/>
        </pc:sldMkLst>
      </pc:sldChg>
    </pc:docChg>
  </pc:docChgLst>
  <pc:docChgLst>
    <pc:chgData name="GONIN Cassandre" userId="f0e05665-e0d0-464d-8a36-7e489b81fa5f" providerId="ADAL" clId="{8CD90AE7-BC24-4F8E-A1B9-4C457E9C70AA}"/>
    <pc:docChg chg="custSel modSld">
      <pc:chgData name="GONIN Cassandre" userId="f0e05665-e0d0-464d-8a36-7e489b81fa5f" providerId="ADAL" clId="{8CD90AE7-BC24-4F8E-A1B9-4C457E9C70AA}" dt="2022-05-16T13:40:27.978" v="117" actId="20577"/>
      <pc:docMkLst>
        <pc:docMk/>
      </pc:docMkLst>
      <pc:sldChg chg="modSp mod">
        <pc:chgData name="GONIN Cassandre" userId="f0e05665-e0d0-464d-8a36-7e489b81fa5f" providerId="ADAL" clId="{8CD90AE7-BC24-4F8E-A1B9-4C457E9C70AA}" dt="2022-05-09T12:21:18.136" v="7" actId="20577"/>
        <pc:sldMkLst>
          <pc:docMk/>
          <pc:sldMk cId="3468003858" sldId="259"/>
        </pc:sldMkLst>
      </pc:sldChg>
      <pc:sldChg chg="modSp mod">
        <pc:chgData name="GONIN Cassandre" userId="f0e05665-e0d0-464d-8a36-7e489b81fa5f" providerId="ADAL" clId="{8CD90AE7-BC24-4F8E-A1B9-4C457E9C70AA}" dt="2022-05-16T13:40:27.978" v="117" actId="20577"/>
        <pc:sldMkLst>
          <pc:docMk/>
          <pc:sldMk cId="695775295" sldId="260"/>
        </pc:sldMkLst>
      </pc:sldChg>
      <pc:sldChg chg="delSp modSp mod">
        <pc:chgData name="GONIN Cassandre" userId="f0e05665-e0d0-464d-8a36-7e489b81fa5f" providerId="ADAL" clId="{8CD90AE7-BC24-4F8E-A1B9-4C457E9C70AA}" dt="2022-05-09T12:22:22.079" v="18" actId="1036"/>
        <pc:sldMkLst>
          <pc:docMk/>
          <pc:sldMk cId="21965019" sldId="262"/>
        </pc:sldMkLst>
      </pc:sldChg>
      <pc:sldChg chg="modSp mod">
        <pc:chgData name="GONIN Cassandre" userId="f0e05665-e0d0-464d-8a36-7e489b81fa5f" providerId="ADAL" clId="{8CD90AE7-BC24-4F8E-A1B9-4C457E9C70AA}" dt="2022-05-16T13:37:55.059" v="28" actId="1035"/>
        <pc:sldMkLst>
          <pc:docMk/>
          <pc:sldMk cId="4275681458" sldId="264"/>
        </pc:sldMkLst>
      </pc:sldChg>
    </pc:docChg>
  </pc:docChgLst>
  <pc:docChgLst>
    <pc:chgData name="MENNITI Aléna" userId="72e44f6b-615b-439d-a8f8-2736a446cd7f" providerId="ADAL" clId="{176F7B5E-6EBF-4471-9CE4-A239DB9D2EA8}"/>
    <pc:docChg chg="undo custSel modSld">
      <pc:chgData name="MENNITI Aléna" userId="72e44f6b-615b-439d-a8f8-2736a446cd7f" providerId="ADAL" clId="{176F7B5E-6EBF-4471-9CE4-A239DB9D2EA8}" dt="2022-02-02T10:20:11.168" v="212" actId="1035"/>
      <pc:docMkLst>
        <pc:docMk/>
      </pc:docMkLst>
      <pc:sldChg chg="addSp delSp modSp mod">
        <pc:chgData name="MENNITI Aléna" userId="72e44f6b-615b-439d-a8f8-2736a446cd7f" providerId="ADAL" clId="{176F7B5E-6EBF-4471-9CE4-A239DB9D2EA8}" dt="2022-02-01T13:42:15.437" v="9" actId="14100"/>
        <pc:sldMkLst>
          <pc:docMk/>
          <pc:sldMk cId="3468003858" sldId="259"/>
        </pc:sldMkLst>
      </pc:sldChg>
      <pc:sldChg chg="addSp delSp modSp mod">
        <pc:chgData name="MENNITI Aléna" userId="72e44f6b-615b-439d-a8f8-2736a446cd7f" providerId="ADAL" clId="{176F7B5E-6EBF-4471-9CE4-A239DB9D2EA8}" dt="2022-02-01T15:24:24.688" v="46" actId="14100"/>
        <pc:sldMkLst>
          <pc:docMk/>
          <pc:sldMk cId="695775295" sldId="260"/>
        </pc:sldMkLst>
      </pc:sldChg>
      <pc:sldChg chg="addSp delSp modSp mod">
        <pc:chgData name="MENNITI Aléna" userId="72e44f6b-615b-439d-a8f8-2736a446cd7f" providerId="ADAL" clId="{176F7B5E-6EBF-4471-9CE4-A239DB9D2EA8}" dt="2022-02-02T10:20:11.168" v="212" actId="1035"/>
        <pc:sldMkLst>
          <pc:docMk/>
          <pc:sldMk cId="21965019" sldId="262"/>
        </pc:sldMkLst>
      </pc:sldChg>
      <pc:sldChg chg="addSp delSp modSp mod">
        <pc:chgData name="MENNITI Aléna" userId="72e44f6b-615b-439d-a8f8-2736a446cd7f" providerId="ADAL" clId="{176F7B5E-6EBF-4471-9CE4-A239DB9D2EA8}" dt="2022-02-01T13:43:19.198" v="22" actId="1076"/>
        <pc:sldMkLst>
          <pc:docMk/>
          <pc:sldMk cId="4275681458" sldId="264"/>
        </pc:sldMkLst>
      </pc:sldChg>
    </pc:docChg>
  </pc:docChgLst>
  <pc:docChgLst>
    <pc:chgData name="Erika TRIMARCHI (EXT)" userId="S::erika.trimarchi.ext@esante.gouv.fr::315e2711-64f8-44dd-af28-d70215354656" providerId="AD" clId="Web-{692CB2D2-9419-3D62-A6A7-FB69381576A8}"/>
    <pc:docChg chg="modSld">
      <pc:chgData name="Erika TRIMARCHI (EXT)" userId="S::erika.trimarchi.ext@esante.gouv.fr::315e2711-64f8-44dd-af28-d70215354656" providerId="AD" clId="Web-{692CB2D2-9419-3D62-A6A7-FB69381576A8}" dt="2025-02-25T16:59:49.673" v="14" actId="1076"/>
      <pc:docMkLst>
        <pc:docMk/>
      </pc:docMkLst>
      <pc:sldChg chg="addSp delSp modSp">
        <pc:chgData name="Erika TRIMARCHI (EXT)" userId="S::erika.trimarchi.ext@esante.gouv.fr::315e2711-64f8-44dd-af28-d70215354656" providerId="AD" clId="Web-{692CB2D2-9419-3D62-A6A7-FB69381576A8}" dt="2025-02-25T16:59:19.015" v="5" actId="1076"/>
        <pc:sldMkLst>
          <pc:docMk/>
          <pc:sldMk cId="3468003858" sldId="259"/>
        </pc:sldMkLst>
        <pc:picChg chg="add mod">
          <ac:chgData name="Erika TRIMARCHI (EXT)" userId="S::erika.trimarchi.ext@esante.gouv.fr::315e2711-64f8-44dd-af28-d70215354656" providerId="AD" clId="Web-{692CB2D2-9419-3D62-A6A7-FB69381576A8}" dt="2025-02-25T16:59:19.015" v="5" actId="1076"/>
          <ac:picMkLst>
            <pc:docMk/>
            <pc:sldMk cId="3468003858" sldId="259"/>
            <ac:picMk id="3" creationId="{819F758A-F9F4-2812-BD2D-347DFFC4E3E3}"/>
          </ac:picMkLst>
        </pc:picChg>
        <pc:picChg chg="del">
          <ac:chgData name="Erika TRIMARCHI (EXT)" userId="S::erika.trimarchi.ext@esante.gouv.fr::315e2711-64f8-44dd-af28-d70215354656" providerId="AD" clId="Web-{692CB2D2-9419-3D62-A6A7-FB69381576A8}" dt="2025-02-25T16:58:21.622" v="0"/>
          <ac:picMkLst>
            <pc:docMk/>
            <pc:sldMk cId="3468003858" sldId="259"/>
            <ac:picMk id="34" creationId="{9A04A579-F87C-4CBF-94A4-6FB3263445DD}"/>
          </ac:picMkLst>
        </pc:picChg>
      </pc:sldChg>
      <pc:sldChg chg="addSp delSp">
        <pc:chgData name="Erika TRIMARCHI (EXT)" userId="S::erika.trimarchi.ext@esante.gouv.fr::315e2711-64f8-44dd-af28-d70215354656" providerId="AD" clId="Web-{692CB2D2-9419-3D62-A6A7-FB69381576A8}" dt="2025-02-25T16:59:24.156" v="7"/>
        <pc:sldMkLst>
          <pc:docMk/>
          <pc:sldMk cId="695775295" sldId="260"/>
        </pc:sldMkLst>
        <pc:picChg chg="add">
          <ac:chgData name="Erika TRIMARCHI (EXT)" userId="S::erika.trimarchi.ext@esante.gouv.fr::315e2711-64f8-44dd-af28-d70215354656" providerId="AD" clId="Web-{692CB2D2-9419-3D62-A6A7-FB69381576A8}" dt="2025-02-25T16:59:24.156" v="7"/>
          <ac:picMkLst>
            <pc:docMk/>
            <pc:sldMk cId="695775295" sldId="260"/>
            <ac:picMk id="3" creationId="{FDBD5013-304B-2A5C-7A66-B4134D01AF51}"/>
          </ac:picMkLst>
        </pc:picChg>
        <pc:picChg chg="del">
          <ac:chgData name="Erika TRIMARCHI (EXT)" userId="S::erika.trimarchi.ext@esante.gouv.fr::315e2711-64f8-44dd-af28-d70215354656" providerId="AD" clId="Web-{692CB2D2-9419-3D62-A6A7-FB69381576A8}" dt="2025-02-25T16:59:23.422" v="6"/>
          <ac:picMkLst>
            <pc:docMk/>
            <pc:sldMk cId="695775295" sldId="260"/>
            <ac:picMk id="38" creationId="{D015149E-2B49-43F7-BF1A-45F67DC3AD81}"/>
          </ac:picMkLst>
        </pc:picChg>
      </pc:sldChg>
      <pc:sldChg chg="addSp delSp modSp">
        <pc:chgData name="Erika TRIMARCHI (EXT)" userId="S::erika.trimarchi.ext@esante.gouv.fr::315e2711-64f8-44dd-af28-d70215354656" providerId="AD" clId="Web-{692CB2D2-9419-3D62-A6A7-FB69381576A8}" dt="2025-02-25T16:59:49.673" v="14" actId="1076"/>
        <pc:sldMkLst>
          <pc:docMk/>
          <pc:sldMk cId="21965019" sldId="262"/>
        </pc:sldMkLst>
        <pc:picChg chg="add">
          <ac:chgData name="Erika TRIMARCHI (EXT)" userId="S::erika.trimarchi.ext@esante.gouv.fr::315e2711-64f8-44dd-af28-d70215354656" providerId="AD" clId="Web-{692CB2D2-9419-3D62-A6A7-FB69381576A8}" dt="2025-02-25T16:59:35.453" v="12"/>
          <ac:picMkLst>
            <pc:docMk/>
            <pc:sldMk cId="21965019" sldId="262"/>
            <ac:picMk id="3" creationId="{F336E877-EFD5-E0C7-7253-E372DB19BADC}"/>
          </ac:picMkLst>
        </pc:picChg>
        <pc:picChg chg="del">
          <ac:chgData name="Erika TRIMARCHI (EXT)" userId="S::erika.trimarchi.ext@esante.gouv.fr::315e2711-64f8-44dd-af28-d70215354656" providerId="AD" clId="Web-{692CB2D2-9419-3D62-A6A7-FB69381576A8}" dt="2025-02-25T16:59:34.891" v="11"/>
          <ac:picMkLst>
            <pc:docMk/>
            <pc:sldMk cId="21965019" sldId="262"/>
            <ac:picMk id="20" creationId="{DDE60A9F-65B8-4441-B8C5-BB276B726B94}"/>
          </ac:picMkLst>
        </pc:picChg>
        <pc:picChg chg="mod">
          <ac:chgData name="Erika TRIMARCHI (EXT)" userId="S::erika.trimarchi.ext@esante.gouv.fr::315e2711-64f8-44dd-af28-d70215354656" providerId="AD" clId="Web-{692CB2D2-9419-3D62-A6A7-FB69381576A8}" dt="2025-02-25T16:59:47.063" v="13" actId="1076"/>
          <ac:picMkLst>
            <pc:docMk/>
            <pc:sldMk cId="21965019" sldId="262"/>
            <ac:picMk id="21" creationId="{E3928544-2E94-45A9-A2DF-6A4FD5C15505}"/>
          </ac:picMkLst>
        </pc:picChg>
        <pc:picChg chg="mod">
          <ac:chgData name="Erika TRIMARCHI (EXT)" userId="S::erika.trimarchi.ext@esante.gouv.fr::315e2711-64f8-44dd-af28-d70215354656" providerId="AD" clId="Web-{692CB2D2-9419-3D62-A6A7-FB69381576A8}" dt="2025-02-25T16:59:49.673" v="14" actId="1076"/>
          <ac:picMkLst>
            <pc:docMk/>
            <pc:sldMk cId="21965019" sldId="262"/>
            <ac:picMk id="22" creationId="{7D1539A6-BF97-43C6-9B07-1D1AFD284B5A}"/>
          </ac:picMkLst>
        </pc:picChg>
      </pc:sldChg>
      <pc:sldChg chg="addSp delSp modSp">
        <pc:chgData name="Erika TRIMARCHI (EXT)" userId="S::erika.trimarchi.ext@esante.gouv.fr::315e2711-64f8-44dd-af28-d70215354656" providerId="AD" clId="Web-{692CB2D2-9419-3D62-A6A7-FB69381576A8}" dt="2025-02-25T16:59:32.422" v="10" actId="1076"/>
        <pc:sldMkLst>
          <pc:docMk/>
          <pc:sldMk cId="4275681458" sldId="264"/>
        </pc:sldMkLst>
        <pc:picChg chg="add mod">
          <ac:chgData name="Erika TRIMARCHI (EXT)" userId="S::erika.trimarchi.ext@esante.gouv.fr::315e2711-64f8-44dd-af28-d70215354656" providerId="AD" clId="Web-{692CB2D2-9419-3D62-A6A7-FB69381576A8}" dt="2025-02-25T16:59:32.422" v="10" actId="1076"/>
          <ac:picMkLst>
            <pc:docMk/>
            <pc:sldMk cId="4275681458" sldId="264"/>
            <ac:picMk id="3" creationId="{A765C338-91FC-2F01-3EC8-8BB5517BDDE7}"/>
          </ac:picMkLst>
        </pc:picChg>
        <pc:picChg chg="del">
          <ac:chgData name="Erika TRIMARCHI (EXT)" userId="S::erika.trimarchi.ext@esante.gouv.fr::315e2711-64f8-44dd-af28-d70215354656" providerId="AD" clId="Web-{692CB2D2-9419-3D62-A6A7-FB69381576A8}" dt="2025-02-25T16:59:27.828" v="8"/>
          <ac:picMkLst>
            <pc:docMk/>
            <pc:sldMk cId="4275681458" sldId="264"/>
            <ac:picMk id="24" creationId="{DEE916CD-5325-4911-85DD-243BE0C5A2C7}"/>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CBF5B3-0B4F-4EF2-91E4-9E0F00322CD8}" type="datetimeFigureOut">
              <a:rPr lang="en-GB" smtClean="0"/>
              <a:t>25/02/2025</a:t>
            </a:fld>
            <a:endParaRPr lang="en-GB"/>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120315-EB8D-4C36-B2F5-1F0EC1210C5F}" type="slidenum">
              <a:rPr lang="en-GB" smtClean="0"/>
              <a:t>‹#›</a:t>
            </a:fld>
            <a:endParaRPr lang="en-GB"/>
          </a:p>
        </p:txBody>
      </p:sp>
    </p:spTree>
    <p:extLst>
      <p:ext uri="{BB962C8B-B14F-4D97-AF65-F5344CB8AC3E}">
        <p14:creationId xmlns:p14="http://schemas.microsoft.com/office/powerpoint/2010/main" val="42577240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a:p>
        </p:txBody>
      </p:sp>
      <p:sp>
        <p:nvSpPr>
          <p:cNvPr id="4" name="Date Placeholder 3"/>
          <p:cNvSpPr>
            <a:spLocks noGrp="1"/>
          </p:cNvSpPr>
          <p:nvPr>
            <p:ph type="dt" sz="half" idx="10"/>
          </p:nvPr>
        </p:nvSpPr>
        <p:spPr/>
        <p:txBody>
          <a:bodyPr/>
          <a:lstStyle/>
          <a:p>
            <a:fld id="{4BBAAA4E-DD60-493E-A474-6A7CA698F688}" type="datetimeFigureOut">
              <a:rPr lang="fr-FR" smtClean="0"/>
              <a:t>25/02/2025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74CBBC2-BB27-49B5-AAA0-51F809211533}" type="slidenum">
              <a:rPr lang="fr-FR" smtClean="0"/>
              <a:t>‹#›</a:t>
            </a:fld>
            <a:endParaRPr lang="fr-FR"/>
          </a:p>
        </p:txBody>
      </p:sp>
    </p:spTree>
    <p:extLst>
      <p:ext uri="{BB962C8B-B14F-4D97-AF65-F5344CB8AC3E}">
        <p14:creationId xmlns:p14="http://schemas.microsoft.com/office/powerpoint/2010/main" val="27311805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4BBAAA4E-DD60-493E-A474-6A7CA698F688}" type="datetimeFigureOut">
              <a:rPr lang="fr-FR" smtClean="0"/>
              <a:t>25/02/2025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74CBBC2-BB27-49B5-AAA0-51F809211533}" type="slidenum">
              <a:rPr lang="fr-FR" smtClean="0"/>
              <a:t>‹#›</a:t>
            </a:fld>
            <a:endParaRPr lang="fr-FR"/>
          </a:p>
        </p:txBody>
      </p:sp>
    </p:spTree>
    <p:extLst>
      <p:ext uri="{BB962C8B-B14F-4D97-AF65-F5344CB8AC3E}">
        <p14:creationId xmlns:p14="http://schemas.microsoft.com/office/powerpoint/2010/main" val="26692034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4BBAAA4E-DD60-493E-A474-6A7CA698F688}" type="datetimeFigureOut">
              <a:rPr lang="fr-FR" smtClean="0"/>
              <a:t>25/02/2025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74CBBC2-BB27-49B5-AAA0-51F809211533}" type="slidenum">
              <a:rPr lang="fr-FR" smtClean="0"/>
              <a:t>‹#›</a:t>
            </a:fld>
            <a:endParaRPr lang="fr-FR"/>
          </a:p>
        </p:txBody>
      </p:sp>
    </p:spTree>
    <p:extLst>
      <p:ext uri="{BB962C8B-B14F-4D97-AF65-F5344CB8AC3E}">
        <p14:creationId xmlns:p14="http://schemas.microsoft.com/office/powerpoint/2010/main" val="16243668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ommaire">
    <p:spTree>
      <p:nvGrpSpPr>
        <p:cNvPr id="1" name=""/>
        <p:cNvGrpSpPr/>
        <p:nvPr/>
      </p:nvGrpSpPr>
      <p:grpSpPr>
        <a:xfrm>
          <a:off x="0" y="0"/>
          <a:ext cx="0" cy="0"/>
          <a:chOff x="0" y="0"/>
          <a:chExt cx="0" cy="0"/>
        </a:xfrm>
      </p:grpSpPr>
      <p:sp>
        <p:nvSpPr>
          <p:cNvPr id="13" name="Rectangle 12"/>
          <p:cNvSpPr/>
          <p:nvPr/>
        </p:nvSpPr>
        <p:spPr>
          <a:xfrm>
            <a:off x="0" y="-3941"/>
            <a:ext cx="6858000" cy="16285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Espace réservé du numéro de diapositive 5"/>
          <p:cNvSpPr>
            <a:spLocks noGrp="1"/>
          </p:cNvSpPr>
          <p:nvPr>
            <p:ph type="sldNum" sz="quarter" idx="12"/>
          </p:nvPr>
        </p:nvSpPr>
        <p:spPr>
          <a:xfrm>
            <a:off x="80630" y="9148133"/>
            <a:ext cx="215504" cy="527403"/>
          </a:xfrm>
        </p:spPr>
        <p:txBody>
          <a:bodyPr/>
          <a:lstStyle/>
          <a:p>
            <a:fld id="{646E7B68-C406-4B5C-B79D-A1CDE10CB85D}" type="slidenum">
              <a:rPr lang="fr-FR" smtClean="0"/>
              <a:pPr/>
              <a:t>‹#›</a:t>
            </a:fld>
            <a:endParaRPr lang="fr-FR"/>
          </a:p>
        </p:txBody>
      </p:sp>
      <p:sp>
        <p:nvSpPr>
          <p:cNvPr id="63" name="Espace réservé du texte 62"/>
          <p:cNvSpPr>
            <a:spLocks noGrp="1"/>
          </p:cNvSpPr>
          <p:nvPr>
            <p:ph type="body" sz="quarter" idx="14" hasCustomPrompt="1"/>
          </p:nvPr>
        </p:nvSpPr>
        <p:spPr>
          <a:xfrm>
            <a:off x="3320655" y="3404696"/>
            <a:ext cx="2052228" cy="4160462"/>
          </a:xfrm>
        </p:spPr>
        <p:txBody>
          <a:bodyPr numCol="1">
            <a:normAutofit/>
          </a:bodyPr>
          <a:lstStyle>
            <a:lvl1pPr marL="0" indent="0" algn="l" defTabSz="685743" rtl="0" eaLnBrk="1" latinLnBrk="0" hangingPunct="1">
              <a:lnSpc>
                <a:spcPct val="150000"/>
              </a:lnSpc>
              <a:spcBef>
                <a:spcPts val="150"/>
              </a:spcBef>
              <a:spcAft>
                <a:spcPts val="0"/>
              </a:spcAft>
              <a:buFontTx/>
              <a:buNone/>
              <a:defRPr lang="fr-FR" sz="1050" b="1" kern="1200" cap="none" baseline="0" smtClean="0">
                <a:solidFill>
                  <a:srgbClr val="575757"/>
                </a:solidFill>
                <a:latin typeface="+mn-lt"/>
                <a:ea typeface="+mn-ea"/>
                <a:cs typeface="+mn-cs"/>
              </a:defRPr>
            </a:lvl1pPr>
          </a:lstStyle>
          <a:p>
            <a:pPr lvl="0"/>
            <a:r>
              <a:rPr lang="fr-FR"/>
              <a:t>Chapitre 1</a:t>
            </a:r>
          </a:p>
          <a:p>
            <a:pPr lvl="0"/>
            <a:r>
              <a:rPr lang="fr-FR"/>
              <a:t>Chapitre 2</a:t>
            </a:r>
          </a:p>
          <a:p>
            <a:pPr lvl="0"/>
            <a:r>
              <a:rPr lang="fr-FR"/>
              <a:t>Chapitre 3</a:t>
            </a:r>
          </a:p>
        </p:txBody>
      </p:sp>
      <p:sp>
        <p:nvSpPr>
          <p:cNvPr id="7" name="Espace réservé du pied de page 6"/>
          <p:cNvSpPr>
            <a:spLocks noGrp="1"/>
          </p:cNvSpPr>
          <p:nvPr>
            <p:ph type="ftr" sz="quarter" idx="15"/>
          </p:nvPr>
        </p:nvSpPr>
        <p:spPr>
          <a:xfrm>
            <a:off x="306568" y="9148133"/>
            <a:ext cx="5194865" cy="527403"/>
          </a:xfrm>
        </p:spPr>
        <p:txBody>
          <a:bodyPr/>
          <a:lstStyle/>
          <a:p>
            <a:r>
              <a:rPr lang="fr-FR">
                <a:latin typeface="Arial"/>
                <a:ea typeface="+mn-ea"/>
              </a:rPr>
              <a:t>| Titre du document</a:t>
            </a:r>
          </a:p>
        </p:txBody>
      </p:sp>
      <p:sp>
        <p:nvSpPr>
          <p:cNvPr id="10" name="Titre 1"/>
          <p:cNvSpPr txBox="1">
            <a:spLocks/>
          </p:cNvSpPr>
          <p:nvPr/>
        </p:nvSpPr>
        <p:spPr>
          <a:xfrm>
            <a:off x="3320656" y="1763319"/>
            <a:ext cx="2322593" cy="1988509"/>
          </a:xfrm>
          <a:prstGeom prst="rect">
            <a:avLst/>
          </a:prstGeom>
        </p:spPr>
        <p:txBody>
          <a:bodyPr vert="horz" lIns="0" tIns="0" rIns="0" bIns="0" rtlCol="0" anchor="ctr" anchorCtr="0">
            <a:noAutofit/>
          </a:bodyPr>
          <a:lstStyle>
            <a:lvl1pPr algn="l" defTabSz="914400" rtl="0" eaLnBrk="1" latinLnBrk="0" hangingPunct="1">
              <a:lnSpc>
                <a:spcPts val="2700"/>
              </a:lnSpc>
              <a:spcBef>
                <a:spcPts val="0"/>
              </a:spcBef>
              <a:buNone/>
              <a:defRPr sz="2800" b="1" kern="1200" baseline="0">
                <a:solidFill>
                  <a:srgbClr val="006AB2"/>
                </a:solidFill>
                <a:latin typeface="+mj-lt"/>
                <a:ea typeface="+mj-ea"/>
                <a:cs typeface="+mj-cs"/>
              </a:defRPr>
            </a:lvl1pPr>
          </a:lstStyle>
          <a:p>
            <a:pPr fontAlgn="auto">
              <a:spcAft>
                <a:spcPts val="0"/>
              </a:spcAft>
            </a:pPr>
            <a:r>
              <a:rPr lang="fr-FR" sz="2100"/>
              <a:t>Sommaire</a:t>
            </a:r>
          </a:p>
        </p:txBody>
      </p:sp>
      <p:pic>
        <p:nvPicPr>
          <p:cNvPr id="14" name="Imag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242" y="3776460"/>
            <a:ext cx="1038527" cy="2353091"/>
          </a:xfrm>
          <a:prstGeom prst="rect">
            <a:avLst/>
          </a:prstGeom>
        </p:spPr>
      </p:pic>
      <p:sp>
        <p:nvSpPr>
          <p:cNvPr id="8" name="Rectangle 7"/>
          <p:cNvSpPr/>
          <p:nvPr userDrawn="1"/>
        </p:nvSpPr>
        <p:spPr>
          <a:xfrm>
            <a:off x="0" y="-3941"/>
            <a:ext cx="6858000" cy="16285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txBox="1">
            <a:spLocks/>
          </p:cNvSpPr>
          <p:nvPr userDrawn="1"/>
        </p:nvSpPr>
        <p:spPr>
          <a:xfrm>
            <a:off x="3320656" y="1763319"/>
            <a:ext cx="2322593" cy="1988509"/>
          </a:xfrm>
          <a:prstGeom prst="rect">
            <a:avLst/>
          </a:prstGeom>
        </p:spPr>
        <p:txBody>
          <a:bodyPr vert="horz" lIns="0" tIns="0" rIns="0" bIns="0" rtlCol="0" anchor="ctr" anchorCtr="0">
            <a:noAutofit/>
          </a:bodyPr>
          <a:lstStyle>
            <a:lvl1pPr algn="l" defTabSz="914400" rtl="0" eaLnBrk="1" latinLnBrk="0" hangingPunct="1">
              <a:lnSpc>
                <a:spcPts val="2700"/>
              </a:lnSpc>
              <a:spcBef>
                <a:spcPts val="0"/>
              </a:spcBef>
              <a:buNone/>
              <a:defRPr sz="2800" b="1" kern="1200" baseline="0">
                <a:solidFill>
                  <a:srgbClr val="006AB2"/>
                </a:solidFill>
                <a:latin typeface="+mj-lt"/>
                <a:ea typeface="+mj-ea"/>
                <a:cs typeface="+mj-cs"/>
              </a:defRPr>
            </a:lvl1pPr>
          </a:lstStyle>
          <a:p>
            <a:pPr fontAlgn="auto">
              <a:spcAft>
                <a:spcPts val="0"/>
              </a:spcAft>
            </a:pPr>
            <a:r>
              <a:rPr lang="fr-FR" sz="2100"/>
              <a:t>Sommaire</a:t>
            </a:r>
          </a:p>
        </p:txBody>
      </p:sp>
      <p:pic>
        <p:nvPicPr>
          <p:cNvPr id="11" name="Imag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4242" y="3776460"/>
            <a:ext cx="1038527" cy="2353091"/>
          </a:xfrm>
          <a:prstGeom prst="rect">
            <a:avLst/>
          </a:prstGeom>
        </p:spPr>
      </p:pic>
    </p:spTree>
    <p:extLst>
      <p:ext uri="{BB962C8B-B14F-4D97-AF65-F5344CB8AC3E}">
        <p14:creationId xmlns:p14="http://schemas.microsoft.com/office/powerpoint/2010/main" val="1982918198"/>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Intercalaire">
    <p:spTree>
      <p:nvGrpSpPr>
        <p:cNvPr id="1" name=""/>
        <p:cNvGrpSpPr/>
        <p:nvPr/>
      </p:nvGrpSpPr>
      <p:grpSpPr>
        <a:xfrm>
          <a:off x="0" y="0"/>
          <a:ext cx="0" cy="0"/>
          <a:chOff x="0" y="0"/>
          <a:chExt cx="0" cy="0"/>
        </a:xfrm>
      </p:grpSpPr>
      <p:sp>
        <p:nvSpPr>
          <p:cNvPr id="15" name="Rectangle 14"/>
          <p:cNvSpPr/>
          <p:nvPr/>
        </p:nvSpPr>
        <p:spPr>
          <a:xfrm>
            <a:off x="0" y="-3941"/>
            <a:ext cx="6858000" cy="14898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Espace réservé du numéro de diapositive 5"/>
          <p:cNvSpPr>
            <a:spLocks noGrp="1"/>
          </p:cNvSpPr>
          <p:nvPr>
            <p:ph type="sldNum" sz="quarter" idx="12"/>
          </p:nvPr>
        </p:nvSpPr>
        <p:spPr/>
        <p:txBody>
          <a:bodyPr/>
          <a:lstStyle/>
          <a:p>
            <a:fld id="{646E7B68-C406-4B5C-B79D-A1CDE10CB85D}" type="slidenum">
              <a:rPr lang="fr-FR" smtClean="0"/>
              <a:pPr/>
              <a:t>‹#›</a:t>
            </a:fld>
            <a:endParaRPr lang="fr-FR"/>
          </a:p>
        </p:txBody>
      </p:sp>
      <p:pic>
        <p:nvPicPr>
          <p:cNvPr id="9" name="Imag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4001" y="277364"/>
            <a:ext cx="982636" cy="9252144"/>
          </a:xfrm>
          <a:prstGeom prst="rect">
            <a:avLst/>
          </a:prstGeom>
        </p:spPr>
      </p:pic>
      <p:sp>
        <p:nvSpPr>
          <p:cNvPr id="17" name="Titre 1"/>
          <p:cNvSpPr>
            <a:spLocks noGrp="1"/>
          </p:cNvSpPr>
          <p:nvPr>
            <p:ph type="ctrTitle" hasCustomPrompt="1"/>
          </p:nvPr>
        </p:nvSpPr>
        <p:spPr>
          <a:xfrm>
            <a:off x="3320654" y="3241862"/>
            <a:ext cx="3233979" cy="1988509"/>
          </a:xfrm>
        </p:spPr>
        <p:txBody>
          <a:bodyPr anchor="ctr" anchorCtr="0">
            <a:noAutofit/>
          </a:bodyPr>
          <a:lstStyle>
            <a:lvl1pPr algn="l">
              <a:lnSpc>
                <a:spcPts val="2025"/>
              </a:lnSpc>
              <a:spcBef>
                <a:spcPts val="0"/>
              </a:spcBef>
              <a:defRPr sz="2100" baseline="0">
                <a:solidFill>
                  <a:srgbClr val="006AB2"/>
                </a:solidFill>
              </a:defRPr>
            </a:lvl1pPr>
          </a:lstStyle>
          <a:p>
            <a:r>
              <a:rPr lang="fr-FR"/>
              <a:t>Titre du chapitre</a:t>
            </a:r>
          </a:p>
        </p:txBody>
      </p:sp>
      <p:sp>
        <p:nvSpPr>
          <p:cNvPr id="18" name="Espace réservé du texte 3"/>
          <p:cNvSpPr>
            <a:spLocks noGrp="1"/>
          </p:cNvSpPr>
          <p:nvPr>
            <p:ph type="body" sz="quarter" idx="13" hasCustomPrompt="1"/>
          </p:nvPr>
        </p:nvSpPr>
        <p:spPr>
          <a:xfrm>
            <a:off x="3320654" y="5422647"/>
            <a:ext cx="3233979" cy="1279620"/>
          </a:xfrm>
        </p:spPr>
        <p:txBody>
          <a:bodyPr>
            <a:noAutofit/>
          </a:bodyPr>
          <a:lstStyle>
            <a:lvl1pPr algn="l">
              <a:defRPr sz="1500">
                <a:solidFill>
                  <a:srgbClr val="575757"/>
                </a:solidFill>
              </a:defRPr>
            </a:lvl1pPr>
          </a:lstStyle>
          <a:p>
            <a:pPr lvl="0"/>
            <a:r>
              <a:rPr lang="fr-FR"/>
              <a:t>Sous-titre éventuel</a:t>
            </a:r>
          </a:p>
        </p:txBody>
      </p:sp>
      <p:pic>
        <p:nvPicPr>
          <p:cNvPr id="20" name="Imag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242" y="3776460"/>
            <a:ext cx="1038527" cy="2353091"/>
          </a:xfrm>
          <a:prstGeom prst="rect">
            <a:avLst/>
          </a:prstGeom>
        </p:spPr>
      </p:pic>
      <p:sp>
        <p:nvSpPr>
          <p:cNvPr id="8" name="Rectangle 7"/>
          <p:cNvSpPr/>
          <p:nvPr userDrawn="1"/>
        </p:nvSpPr>
        <p:spPr>
          <a:xfrm>
            <a:off x="0" y="-3941"/>
            <a:ext cx="6858000" cy="14898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0" name="Imag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44001" y="277364"/>
            <a:ext cx="982636" cy="9252144"/>
          </a:xfrm>
          <a:prstGeom prst="rect">
            <a:avLst/>
          </a:prstGeom>
        </p:spPr>
      </p:pic>
      <p:pic>
        <p:nvPicPr>
          <p:cNvPr id="11" name="Imag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4242" y="3776460"/>
            <a:ext cx="1038527" cy="2353091"/>
          </a:xfrm>
          <a:prstGeom prst="rect">
            <a:avLst/>
          </a:prstGeom>
        </p:spPr>
      </p:pic>
    </p:spTree>
    <p:extLst>
      <p:ext uri="{BB962C8B-B14F-4D97-AF65-F5344CB8AC3E}">
        <p14:creationId xmlns:p14="http://schemas.microsoft.com/office/powerpoint/2010/main" val="2770597470"/>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Titre et contenu">
    <p:spTree>
      <p:nvGrpSpPr>
        <p:cNvPr id="1" name=""/>
        <p:cNvGrpSpPr/>
        <p:nvPr/>
      </p:nvGrpSpPr>
      <p:grpSpPr>
        <a:xfrm>
          <a:off x="0" y="0"/>
          <a:ext cx="0" cy="0"/>
          <a:chOff x="0" y="0"/>
          <a:chExt cx="0" cy="0"/>
        </a:xfrm>
      </p:grpSpPr>
      <p:sp>
        <p:nvSpPr>
          <p:cNvPr id="8" name="Rectangle 7"/>
          <p:cNvSpPr/>
          <p:nvPr/>
        </p:nvSpPr>
        <p:spPr>
          <a:xfrm>
            <a:off x="0" y="1208584"/>
            <a:ext cx="6858000" cy="2773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5" name="Image 4" descr="Une image contenant personne, intérieur, tenant, alimentation&#10;&#10;Description générée automatiquement">
            <a:extLst>
              <a:ext uri="{FF2B5EF4-FFF2-40B4-BE49-F238E27FC236}">
                <a16:creationId xmlns:a16="http://schemas.microsoft.com/office/drawing/2014/main" id="{DCE54B6C-D7B7-064E-80CC-C434FFA6A49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16420" y="4343"/>
            <a:ext cx="5641583" cy="9901659"/>
          </a:xfrm>
          <a:prstGeom prst="rect">
            <a:avLst/>
          </a:prstGeom>
        </p:spPr>
      </p:pic>
      <p:sp>
        <p:nvSpPr>
          <p:cNvPr id="3" name="Espace réservé du texte 2">
            <a:extLst>
              <a:ext uri="{FF2B5EF4-FFF2-40B4-BE49-F238E27FC236}">
                <a16:creationId xmlns:a16="http://schemas.microsoft.com/office/drawing/2014/main" id="{3A4A0B2A-58BC-1D4D-8883-191DA713D2F9}"/>
              </a:ext>
            </a:extLst>
          </p:cNvPr>
          <p:cNvSpPr>
            <a:spLocks noGrp="1"/>
          </p:cNvSpPr>
          <p:nvPr>
            <p:ph type="body" sz="quarter" idx="10" hasCustomPrompt="1"/>
          </p:nvPr>
        </p:nvSpPr>
        <p:spPr>
          <a:xfrm>
            <a:off x="1701406" y="1764125"/>
            <a:ext cx="2051633" cy="2910652"/>
          </a:xfrm>
          <a:prstGeom prst="rect">
            <a:avLst/>
          </a:prstGeom>
        </p:spPr>
        <p:txBody>
          <a:bodyPr/>
          <a:lstStyle>
            <a:lvl1pPr>
              <a:lnSpc>
                <a:spcPct val="80000"/>
              </a:lnSpc>
              <a:defRPr sz="2400" kern="800" cap="none" baseline="0">
                <a:solidFill>
                  <a:schemeClr val="bg1"/>
                </a:solidFill>
              </a:defRPr>
            </a:lvl1pPr>
            <a:lvl2pPr marL="325660" indent="0">
              <a:lnSpc>
                <a:spcPct val="80000"/>
              </a:lnSpc>
              <a:buNone/>
              <a:defRPr sz="2400">
                <a:solidFill>
                  <a:schemeClr val="bg1"/>
                </a:solidFill>
              </a:defRPr>
            </a:lvl2pPr>
          </a:lstStyle>
          <a:p>
            <a:pPr lvl="0"/>
            <a:r>
              <a:rPr lang="fr-FR"/>
              <a:t>Titre principal de la slide</a:t>
            </a:r>
          </a:p>
          <a:p>
            <a:pPr lvl="1"/>
            <a:endParaRPr lang="fr-FR"/>
          </a:p>
        </p:txBody>
      </p:sp>
      <p:sp>
        <p:nvSpPr>
          <p:cNvPr id="6" name="Espace réservé du texte 5">
            <a:extLst>
              <a:ext uri="{FF2B5EF4-FFF2-40B4-BE49-F238E27FC236}">
                <a16:creationId xmlns:a16="http://schemas.microsoft.com/office/drawing/2014/main" id="{05C05DFA-F720-FF4C-A4AA-91C4E66A3103}"/>
              </a:ext>
            </a:extLst>
          </p:cNvPr>
          <p:cNvSpPr>
            <a:spLocks noGrp="1"/>
          </p:cNvSpPr>
          <p:nvPr>
            <p:ph type="body" sz="quarter" idx="11" hasCustomPrompt="1"/>
          </p:nvPr>
        </p:nvSpPr>
        <p:spPr>
          <a:xfrm>
            <a:off x="1701406" y="4674777"/>
            <a:ext cx="2213651" cy="3607741"/>
          </a:xfrm>
          <a:prstGeom prst="rect">
            <a:avLst/>
          </a:prstGeom>
        </p:spPr>
        <p:txBody>
          <a:bodyPr/>
          <a:lstStyle>
            <a:lvl1pPr>
              <a:lnSpc>
                <a:spcPct val="80000"/>
              </a:lnSpc>
              <a:spcBef>
                <a:spcPts val="0"/>
              </a:spcBef>
              <a:defRPr sz="1050" b="0">
                <a:solidFill>
                  <a:schemeClr val="bg1"/>
                </a:solidFill>
              </a:defRPr>
            </a:lvl1pPr>
          </a:lstStyle>
          <a:p>
            <a:pPr lvl="0"/>
            <a:r>
              <a:rPr lang="fr-FR"/>
              <a:t>Texte</a:t>
            </a:r>
          </a:p>
        </p:txBody>
      </p:sp>
      <p:sp>
        <p:nvSpPr>
          <p:cNvPr id="7" name="Espace réservé du numéro de diapositive 5"/>
          <p:cNvSpPr>
            <a:spLocks noGrp="1"/>
          </p:cNvSpPr>
          <p:nvPr>
            <p:ph type="sldNum" sz="quarter" idx="12"/>
          </p:nvPr>
        </p:nvSpPr>
        <p:spPr>
          <a:xfrm>
            <a:off x="80630" y="9148133"/>
            <a:ext cx="215504" cy="527403"/>
          </a:xfrm>
        </p:spPr>
        <p:txBody>
          <a:bodyPr/>
          <a:lstStyle/>
          <a:p>
            <a:fld id="{646E7B68-C406-4B5C-B79D-A1CDE10CB85D}" type="slidenum">
              <a:rPr lang="fr-FR" smtClean="0"/>
              <a:pPr/>
              <a:t>‹#›</a:t>
            </a:fld>
            <a:endParaRPr lang="fr-FR"/>
          </a:p>
        </p:txBody>
      </p:sp>
      <p:sp>
        <p:nvSpPr>
          <p:cNvPr id="9" name="Rectangle 8"/>
          <p:cNvSpPr/>
          <p:nvPr userDrawn="1"/>
        </p:nvSpPr>
        <p:spPr>
          <a:xfrm>
            <a:off x="0" y="1208584"/>
            <a:ext cx="6858000" cy="2773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0" name="Image 9" descr="Une image contenant personne, intérieur, tenant, alimentation&#10;&#10;Description générée automatiquement">
            <a:extLst>
              <a:ext uri="{FF2B5EF4-FFF2-40B4-BE49-F238E27FC236}">
                <a16:creationId xmlns:a16="http://schemas.microsoft.com/office/drawing/2014/main" id="{DCE54B6C-D7B7-064E-80CC-C434FFA6A49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16420" y="4343"/>
            <a:ext cx="5641583" cy="9901659"/>
          </a:xfrm>
          <a:prstGeom prst="rect">
            <a:avLst/>
          </a:prstGeom>
        </p:spPr>
      </p:pic>
    </p:spTree>
    <p:extLst>
      <p:ext uri="{BB962C8B-B14F-4D97-AF65-F5344CB8AC3E}">
        <p14:creationId xmlns:p14="http://schemas.microsoft.com/office/powerpoint/2010/main" val="184919247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pic>
        <p:nvPicPr>
          <p:cNvPr id="4" name="Image 3" descr="Une image contenant personne, intérieur, homme, table&#10;&#10;Description générée automatiquement">
            <a:extLst>
              <a:ext uri="{FF2B5EF4-FFF2-40B4-BE49-F238E27FC236}">
                <a16:creationId xmlns:a16="http://schemas.microsoft.com/office/drawing/2014/main" id="{6FB58E74-65F0-5A41-B2A3-C683EB81BBF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3656" y="-26860"/>
            <a:ext cx="6892637" cy="9959720"/>
          </a:xfrm>
          <a:prstGeom prst="rect">
            <a:avLst/>
          </a:prstGeom>
        </p:spPr>
      </p:pic>
      <p:pic>
        <p:nvPicPr>
          <p:cNvPr id="5" name="Image 4">
            <a:extLst>
              <a:ext uri="{FF2B5EF4-FFF2-40B4-BE49-F238E27FC236}">
                <a16:creationId xmlns:a16="http://schemas.microsoft.com/office/drawing/2014/main" id="{9F7A409D-321F-644F-957D-D88584B88E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4635" y="365375"/>
            <a:ext cx="493029" cy="1120573"/>
          </a:xfrm>
          <a:prstGeom prst="rect">
            <a:avLst/>
          </a:prstGeom>
        </p:spPr>
      </p:pic>
      <p:sp>
        <p:nvSpPr>
          <p:cNvPr id="7" name="Espace réservé du texte 6">
            <a:extLst>
              <a:ext uri="{FF2B5EF4-FFF2-40B4-BE49-F238E27FC236}">
                <a16:creationId xmlns:a16="http://schemas.microsoft.com/office/drawing/2014/main" id="{C0E49024-B637-B846-AD7A-074C32D97EBE}"/>
              </a:ext>
            </a:extLst>
          </p:cNvPr>
          <p:cNvSpPr>
            <a:spLocks noGrp="1"/>
          </p:cNvSpPr>
          <p:nvPr>
            <p:ph type="body" sz="quarter" idx="10" hasCustomPrompt="1"/>
          </p:nvPr>
        </p:nvSpPr>
        <p:spPr>
          <a:xfrm>
            <a:off x="1593058" y="1901712"/>
            <a:ext cx="2051968" cy="3604684"/>
          </a:xfrm>
          <a:prstGeom prst="rect">
            <a:avLst/>
          </a:prstGeom>
        </p:spPr>
        <p:txBody>
          <a:bodyPr/>
          <a:lstStyle>
            <a:lvl1pPr>
              <a:defRPr sz="2100" kern="800" cap="all" baseline="0"/>
            </a:lvl1pPr>
            <a:lvl2pPr marL="325660" indent="0">
              <a:buNone/>
              <a:defRPr sz="2400"/>
            </a:lvl2pPr>
          </a:lstStyle>
          <a:p>
            <a:pPr lvl="0"/>
            <a:r>
              <a:rPr lang="fr-FR"/>
              <a:t>Titre de la slide</a:t>
            </a:r>
          </a:p>
          <a:p>
            <a:pPr lvl="1"/>
            <a:endParaRPr lang="fr-FR"/>
          </a:p>
        </p:txBody>
      </p:sp>
      <p:sp>
        <p:nvSpPr>
          <p:cNvPr id="9" name="Espace réservé du texte 8">
            <a:extLst>
              <a:ext uri="{FF2B5EF4-FFF2-40B4-BE49-F238E27FC236}">
                <a16:creationId xmlns:a16="http://schemas.microsoft.com/office/drawing/2014/main" id="{F9933515-A54B-C648-9452-ED438F800E2D}"/>
              </a:ext>
            </a:extLst>
          </p:cNvPr>
          <p:cNvSpPr>
            <a:spLocks noGrp="1"/>
          </p:cNvSpPr>
          <p:nvPr>
            <p:ph type="body" sz="quarter" idx="11" hasCustomPrompt="1"/>
          </p:nvPr>
        </p:nvSpPr>
        <p:spPr>
          <a:xfrm>
            <a:off x="3753040" y="1901712"/>
            <a:ext cx="2593181" cy="3604684"/>
          </a:xfrm>
          <a:prstGeom prst="rect">
            <a:avLst/>
          </a:prstGeom>
        </p:spPr>
        <p:txBody>
          <a:bodyPr/>
          <a:lstStyle>
            <a:lvl1pPr>
              <a:lnSpc>
                <a:spcPct val="80000"/>
              </a:lnSpc>
              <a:spcBef>
                <a:spcPts val="0"/>
              </a:spcBef>
              <a:defRPr sz="1050" b="0"/>
            </a:lvl1pPr>
          </a:lstStyle>
          <a:p>
            <a:pPr lvl="0"/>
            <a:r>
              <a:rPr lang="fr-FR"/>
              <a:t>Texte</a:t>
            </a:r>
          </a:p>
        </p:txBody>
      </p:sp>
      <p:pic>
        <p:nvPicPr>
          <p:cNvPr id="6" name="Image 5" descr="Une image contenant personne, intérieur, homme, table&#10;&#10;Description générée automatiquement">
            <a:extLst>
              <a:ext uri="{FF2B5EF4-FFF2-40B4-BE49-F238E27FC236}">
                <a16:creationId xmlns:a16="http://schemas.microsoft.com/office/drawing/2014/main" id="{6FB58E74-65F0-5A41-B2A3-C683EB81BBF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3656" y="-26860"/>
            <a:ext cx="6892637" cy="9959720"/>
          </a:xfrm>
          <a:prstGeom prst="rect">
            <a:avLst/>
          </a:prstGeom>
        </p:spPr>
      </p:pic>
      <p:pic>
        <p:nvPicPr>
          <p:cNvPr id="8" name="Image 7">
            <a:extLst>
              <a:ext uri="{FF2B5EF4-FFF2-40B4-BE49-F238E27FC236}">
                <a16:creationId xmlns:a16="http://schemas.microsoft.com/office/drawing/2014/main" id="{9F7A409D-321F-644F-957D-D88584B88E4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34635" y="365375"/>
            <a:ext cx="493029" cy="1120573"/>
          </a:xfrm>
          <a:prstGeom prst="rect">
            <a:avLst/>
          </a:prstGeom>
        </p:spPr>
      </p:pic>
    </p:spTree>
    <p:extLst>
      <p:ext uri="{BB962C8B-B14F-4D97-AF65-F5344CB8AC3E}">
        <p14:creationId xmlns:p14="http://schemas.microsoft.com/office/powerpoint/2010/main" val="3188323193"/>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fr-FR"/>
              <a:t>Titre de la slide</a:t>
            </a:r>
          </a:p>
        </p:txBody>
      </p:sp>
      <p:sp>
        <p:nvSpPr>
          <p:cNvPr id="6" name="Espace réservé du numéro de diapositive 5"/>
          <p:cNvSpPr>
            <a:spLocks noGrp="1"/>
          </p:cNvSpPr>
          <p:nvPr>
            <p:ph type="sldNum" sz="quarter" idx="12"/>
          </p:nvPr>
        </p:nvSpPr>
        <p:spPr/>
        <p:txBody>
          <a:bodyPr/>
          <a:lstStyle>
            <a:lvl1pPr>
              <a:defRPr>
                <a:solidFill>
                  <a:srgbClr val="575757"/>
                </a:solidFill>
              </a:defRPr>
            </a:lvl1pPr>
          </a:lstStyle>
          <a:p>
            <a:fld id="{646E7B68-C406-4B5C-B79D-A1CDE10CB85D}" type="slidenum">
              <a:rPr lang="fr-FR" smtClean="0"/>
              <a:pPr/>
              <a:t>‹#›</a:t>
            </a:fld>
            <a:endParaRPr lang="fr-FR"/>
          </a:p>
        </p:txBody>
      </p:sp>
      <p:sp>
        <p:nvSpPr>
          <p:cNvPr id="5" name="Espace réservé du pied de page 4"/>
          <p:cNvSpPr>
            <a:spLocks noGrp="1"/>
          </p:cNvSpPr>
          <p:nvPr>
            <p:ph type="ftr" sz="quarter" idx="13"/>
          </p:nvPr>
        </p:nvSpPr>
        <p:spPr/>
        <p:txBody>
          <a:bodyPr/>
          <a:lstStyle>
            <a:lvl1pPr>
              <a:defRPr sz="600"/>
            </a:lvl1pPr>
          </a:lstStyle>
          <a:p>
            <a:r>
              <a:rPr lang="fr-FR">
                <a:latin typeface="Arial"/>
                <a:ea typeface="+mn-ea"/>
              </a:rPr>
              <a:t>| Titre du document</a:t>
            </a:r>
          </a:p>
        </p:txBody>
      </p:sp>
    </p:spTree>
    <p:extLst>
      <p:ext uri="{BB962C8B-B14F-4D97-AF65-F5344CB8AC3E}">
        <p14:creationId xmlns:p14="http://schemas.microsoft.com/office/powerpoint/2010/main" val="2243518818"/>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fr-FR"/>
              <a:t>Titre de la slide</a:t>
            </a:r>
          </a:p>
        </p:txBody>
      </p:sp>
      <p:sp>
        <p:nvSpPr>
          <p:cNvPr id="6" name="Espace réservé du numéro de diapositive 5"/>
          <p:cNvSpPr>
            <a:spLocks noGrp="1"/>
          </p:cNvSpPr>
          <p:nvPr>
            <p:ph type="sldNum" sz="quarter" idx="12"/>
          </p:nvPr>
        </p:nvSpPr>
        <p:spPr/>
        <p:txBody>
          <a:bodyPr/>
          <a:lstStyle>
            <a:lvl1pPr>
              <a:defRPr>
                <a:solidFill>
                  <a:srgbClr val="575757"/>
                </a:solidFill>
              </a:defRPr>
            </a:lvl1pPr>
          </a:lstStyle>
          <a:p>
            <a:fld id="{646E7B68-C406-4B5C-B79D-A1CDE10CB85D}" type="slidenum">
              <a:rPr lang="fr-FR" smtClean="0"/>
              <a:pPr/>
              <a:t>‹#›</a:t>
            </a:fld>
            <a:endParaRPr lang="fr-FR"/>
          </a:p>
        </p:txBody>
      </p:sp>
      <p:sp>
        <p:nvSpPr>
          <p:cNvPr id="5" name="Espace réservé du pied de page 4"/>
          <p:cNvSpPr>
            <a:spLocks noGrp="1"/>
          </p:cNvSpPr>
          <p:nvPr>
            <p:ph type="ftr" sz="quarter" idx="19"/>
          </p:nvPr>
        </p:nvSpPr>
        <p:spPr/>
        <p:txBody>
          <a:bodyPr/>
          <a:lstStyle>
            <a:lvl1pPr>
              <a:defRPr sz="600"/>
            </a:lvl1pPr>
          </a:lstStyle>
          <a:p>
            <a:r>
              <a:rPr lang="fr-FR">
                <a:latin typeface="Arial"/>
                <a:ea typeface="+mn-ea"/>
              </a:rPr>
              <a:t>| Titre du document</a:t>
            </a:r>
          </a:p>
        </p:txBody>
      </p:sp>
      <p:sp>
        <p:nvSpPr>
          <p:cNvPr id="7" name="Espace réservé du texte 2"/>
          <p:cNvSpPr>
            <a:spLocks noGrp="1"/>
          </p:cNvSpPr>
          <p:nvPr>
            <p:ph idx="1"/>
          </p:nvPr>
        </p:nvSpPr>
        <p:spPr>
          <a:xfrm>
            <a:off x="620688" y="1624630"/>
            <a:ext cx="6048672" cy="7211468"/>
          </a:xfrm>
          <a:prstGeom prst="rect">
            <a:avLst/>
          </a:prstGeom>
        </p:spPr>
        <p:txBody>
          <a:bodyPr vert="horz" lIns="0" tIns="0" rIns="0" bIns="0" rtlCol="0">
            <a:normAutofit/>
          </a:bodyPr>
          <a:lstStyle>
            <a:lvl4pPr>
              <a:defRPr sz="1050"/>
            </a:lvl4pPr>
            <a:lvl5pPr>
              <a:defRPr sz="90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kumimoji="0" lang="fr-FR" sz="1050" b="0" i="0" u="none" strike="noStrike" kern="1200" cap="none" spc="0" normalizeH="0" baseline="0" noProof="0">
              <a:ln>
                <a:noFill/>
              </a:ln>
              <a:solidFill>
                <a:srgbClr val="575757"/>
              </a:solidFill>
              <a:effectLst/>
              <a:uLnTx/>
              <a:uFillTx/>
              <a:latin typeface="+mn-lt"/>
              <a:ea typeface="+mn-ea"/>
              <a:cs typeface="+mn-cs"/>
            </a:endParaRPr>
          </a:p>
        </p:txBody>
      </p:sp>
    </p:spTree>
    <p:extLst>
      <p:ext uri="{BB962C8B-B14F-4D97-AF65-F5344CB8AC3E}">
        <p14:creationId xmlns:p14="http://schemas.microsoft.com/office/powerpoint/2010/main" val="2734347283"/>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Deux contenus">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620689" y="168468"/>
            <a:ext cx="6048069" cy="1040012"/>
          </a:xfrm>
        </p:spPr>
        <p:txBody>
          <a:bodyPr/>
          <a:lstStyle>
            <a:lvl1pPr>
              <a:defRPr/>
            </a:lvl1pPr>
          </a:lstStyle>
          <a:p>
            <a:r>
              <a:rPr lang="fr-FR"/>
              <a:t>Titre de la slide</a:t>
            </a:r>
          </a:p>
        </p:txBody>
      </p:sp>
      <p:sp>
        <p:nvSpPr>
          <p:cNvPr id="5" name="Espace réservé du numéro de diapositive 4"/>
          <p:cNvSpPr>
            <a:spLocks noGrp="1"/>
          </p:cNvSpPr>
          <p:nvPr>
            <p:ph type="sldNum" sz="quarter" idx="12"/>
          </p:nvPr>
        </p:nvSpPr>
        <p:spPr/>
        <p:txBody>
          <a:bodyPr/>
          <a:lstStyle/>
          <a:p>
            <a:fld id="{646E7B68-C406-4B5C-B79D-A1CDE10CB85D}" type="slidenum">
              <a:rPr lang="fr-FR" smtClean="0"/>
              <a:pPr/>
              <a:t>‹#›</a:t>
            </a:fld>
            <a:endParaRPr lang="fr-FR"/>
          </a:p>
        </p:txBody>
      </p:sp>
      <p:sp>
        <p:nvSpPr>
          <p:cNvPr id="11" name="Espace réservé du contenu 10"/>
          <p:cNvSpPr>
            <a:spLocks noGrp="1"/>
          </p:cNvSpPr>
          <p:nvPr>
            <p:ph sz="quarter" idx="16"/>
          </p:nvPr>
        </p:nvSpPr>
        <p:spPr>
          <a:xfrm>
            <a:off x="620692" y="1624630"/>
            <a:ext cx="2917031" cy="7211468"/>
          </a:xfrm>
        </p:spPr>
        <p:txBody>
          <a:bodyPr>
            <a:noAutofit/>
          </a:bodyPr>
          <a:lstStyle>
            <a:lvl1pPr marL="0" indent="0">
              <a:buNone/>
              <a:defRPr/>
            </a:lvl1pPr>
            <a:lvl2pPr>
              <a:defRPr>
                <a:solidFill>
                  <a:schemeClr val="tx2"/>
                </a:solidFill>
              </a:defRPr>
            </a:lvl2pPr>
            <a:lvl3pPr>
              <a:defRPr>
                <a:solidFill>
                  <a:srgbClr val="575757"/>
                </a:solidFill>
              </a:defRPr>
            </a:lvl3pPr>
            <a:lvl4pPr>
              <a:defRPr sz="1050">
                <a:solidFill>
                  <a:srgbClr val="575757"/>
                </a:solidFill>
              </a:defRPr>
            </a:lvl4pPr>
            <a:lvl5pPr>
              <a:defRPr sz="900">
                <a:solidFill>
                  <a:srgbClr val="575757"/>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kumimoji="0" lang="fr-FR" sz="1050" b="0" i="0" u="none" strike="noStrike" kern="1200" cap="none" spc="0" normalizeH="0" baseline="0" noProof="0">
              <a:ln>
                <a:noFill/>
              </a:ln>
              <a:solidFill>
                <a:srgbClr val="575757"/>
              </a:solidFill>
              <a:effectLst/>
              <a:uLnTx/>
              <a:uFillTx/>
              <a:latin typeface="+mn-lt"/>
              <a:ea typeface="+mn-ea"/>
              <a:cs typeface="+mn-cs"/>
            </a:endParaRPr>
          </a:p>
        </p:txBody>
      </p:sp>
      <p:sp>
        <p:nvSpPr>
          <p:cNvPr id="13" name="Espace réservé du contenu 12"/>
          <p:cNvSpPr>
            <a:spLocks noGrp="1"/>
          </p:cNvSpPr>
          <p:nvPr>
            <p:ph sz="quarter" idx="17"/>
          </p:nvPr>
        </p:nvSpPr>
        <p:spPr>
          <a:xfrm>
            <a:off x="3751729" y="1624630"/>
            <a:ext cx="2917031" cy="7211468"/>
          </a:xfrm>
        </p:spPr>
        <p:txBody>
          <a:bodyPr/>
          <a:lstStyle>
            <a:lvl1pPr marL="0" indent="0">
              <a:buNone/>
              <a:defRPr/>
            </a:lvl1pPr>
            <a:lvl2pPr>
              <a:defRPr>
                <a:solidFill>
                  <a:schemeClr val="tx2"/>
                </a:solidFill>
              </a:defRPr>
            </a:lvl2pPr>
            <a:lvl3pPr>
              <a:defRPr>
                <a:solidFill>
                  <a:srgbClr val="575757"/>
                </a:solidFill>
              </a:defRPr>
            </a:lvl3pPr>
            <a:lvl4pPr>
              <a:defRPr sz="1050">
                <a:solidFill>
                  <a:srgbClr val="575757"/>
                </a:solidFill>
              </a:defRPr>
            </a:lvl4pPr>
            <a:lvl5pPr>
              <a:defRPr sz="900">
                <a:solidFill>
                  <a:srgbClr val="575757"/>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kumimoji="0" lang="fr-FR" sz="1050" b="0" i="0" u="none" strike="noStrike" kern="1200" cap="none" spc="0" normalizeH="0" baseline="0" noProof="0">
              <a:ln>
                <a:noFill/>
              </a:ln>
              <a:solidFill>
                <a:srgbClr val="575757"/>
              </a:solidFill>
              <a:effectLst/>
              <a:uLnTx/>
              <a:uFillTx/>
              <a:latin typeface="+mn-lt"/>
              <a:ea typeface="+mn-ea"/>
              <a:cs typeface="+mn-cs"/>
            </a:endParaRPr>
          </a:p>
        </p:txBody>
      </p:sp>
      <p:sp>
        <p:nvSpPr>
          <p:cNvPr id="4" name="Espace réservé du pied de page 3"/>
          <p:cNvSpPr>
            <a:spLocks noGrp="1"/>
          </p:cNvSpPr>
          <p:nvPr>
            <p:ph type="ftr" sz="quarter" idx="18"/>
          </p:nvPr>
        </p:nvSpPr>
        <p:spPr/>
        <p:txBody>
          <a:bodyPr/>
          <a:lstStyle>
            <a:lvl1pPr>
              <a:defRPr sz="600"/>
            </a:lvl1pPr>
          </a:lstStyle>
          <a:p>
            <a:r>
              <a:rPr lang="fr-FR">
                <a:latin typeface="Arial"/>
                <a:ea typeface="+mn-ea"/>
              </a:rPr>
              <a:t>| Titre du document</a:t>
            </a:r>
          </a:p>
        </p:txBody>
      </p:sp>
    </p:spTree>
    <p:extLst>
      <p:ext uri="{BB962C8B-B14F-4D97-AF65-F5344CB8AC3E}">
        <p14:creationId xmlns:p14="http://schemas.microsoft.com/office/powerpoint/2010/main" val="4258624934"/>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Page de fin">
    <p:spTree>
      <p:nvGrpSpPr>
        <p:cNvPr id="1" name=""/>
        <p:cNvGrpSpPr/>
        <p:nvPr/>
      </p:nvGrpSpPr>
      <p:grpSpPr>
        <a:xfrm>
          <a:off x="0" y="0"/>
          <a:ext cx="0" cy="0"/>
          <a:chOff x="0" y="0"/>
          <a:chExt cx="0" cy="0"/>
        </a:xfrm>
      </p:grpSpPr>
      <p:sp>
        <p:nvSpPr>
          <p:cNvPr id="11" name="Rectangle 10"/>
          <p:cNvSpPr/>
          <p:nvPr/>
        </p:nvSpPr>
        <p:spPr>
          <a:xfrm>
            <a:off x="0" y="-3941"/>
            <a:ext cx="6858000" cy="14898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 name="Rectangle 6"/>
          <p:cNvSpPr/>
          <p:nvPr/>
        </p:nvSpPr>
        <p:spPr>
          <a:xfrm>
            <a:off x="0" y="9529509"/>
            <a:ext cx="6858000" cy="4160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pic>
        <p:nvPicPr>
          <p:cNvPr id="15" name="Imag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1906" y="428340"/>
            <a:ext cx="1021043" cy="9049331"/>
          </a:xfrm>
          <a:prstGeom prst="rect">
            <a:avLst/>
          </a:prstGeom>
        </p:spPr>
      </p:pic>
      <p:pic>
        <p:nvPicPr>
          <p:cNvPr id="16" name="Imag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242" y="3776460"/>
            <a:ext cx="1038527" cy="2353091"/>
          </a:xfrm>
          <a:prstGeom prst="rect">
            <a:avLst/>
          </a:prstGeom>
        </p:spPr>
      </p:pic>
      <p:sp>
        <p:nvSpPr>
          <p:cNvPr id="12" name="Rectangle 11"/>
          <p:cNvSpPr/>
          <p:nvPr userDrawn="1"/>
        </p:nvSpPr>
        <p:spPr>
          <a:xfrm>
            <a:off x="0" y="-3941"/>
            <a:ext cx="6858000" cy="14898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Rectangle 12"/>
          <p:cNvSpPr/>
          <p:nvPr userDrawn="1"/>
        </p:nvSpPr>
        <p:spPr>
          <a:xfrm>
            <a:off x="0" y="9529509"/>
            <a:ext cx="6858000" cy="4160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pic>
        <p:nvPicPr>
          <p:cNvPr id="20" name="Image 1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21906" y="428340"/>
            <a:ext cx="1021043" cy="9049331"/>
          </a:xfrm>
          <a:prstGeom prst="rect">
            <a:avLst/>
          </a:prstGeom>
        </p:spPr>
      </p:pic>
      <p:pic>
        <p:nvPicPr>
          <p:cNvPr id="21" name="Imag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4242" y="3776460"/>
            <a:ext cx="1038527" cy="2353091"/>
          </a:xfrm>
          <a:prstGeom prst="rect">
            <a:avLst/>
          </a:prstGeom>
        </p:spPr>
      </p:pic>
      <p:grpSp>
        <p:nvGrpSpPr>
          <p:cNvPr id="22" name="Groupe 21"/>
          <p:cNvGrpSpPr/>
          <p:nvPr userDrawn="1"/>
        </p:nvGrpSpPr>
        <p:grpSpPr>
          <a:xfrm>
            <a:off x="3603496" y="2430476"/>
            <a:ext cx="2515443" cy="4871372"/>
            <a:chOff x="4804660" y="1261977"/>
            <a:chExt cx="3353923" cy="2529366"/>
          </a:xfrm>
        </p:grpSpPr>
        <p:sp>
          <p:nvSpPr>
            <p:cNvPr id="23" name="ZoneTexte 22"/>
            <p:cNvSpPr txBox="1"/>
            <p:nvPr/>
          </p:nvSpPr>
          <p:spPr>
            <a:xfrm>
              <a:off x="4818086" y="1261977"/>
              <a:ext cx="3240360" cy="2529366"/>
            </a:xfrm>
            <a:prstGeom prst="rect">
              <a:avLst/>
            </a:prstGeom>
            <a:noFill/>
          </p:spPr>
          <p:txBody>
            <a:bodyPr wrap="square" lIns="72000" tIns="108000" rIns="72000" bIns="108000" rtlCol="0" anchor="t" anchorCtr="0">
              <a:normAutofit/>
            </a:bodyPr>
            <a:lstStyle/>
            <a:p>
              <a:pPr algn="l"/>
              <a:r>
                <a:rPr lang="fr-FR" sz="1500" b="1">
                  <a:solidFill>
                    <a:srgbClr val="575757"/>
                  </a:solidFill>
                </a:rPr>
                <a:t>esante.gouv.fr</a:t>
              </a:r>
            </a:p>
            <a:p>
              <a:pPr algn="l"/>
              <a:r>
                <a:rPr lang="fr-FR" sz="1125">
                  <a:solidFill>
                    <a:srgbClr val="575757"/>
                  </a:solidFill>
                </a:rPr>
                <a:t>Le portail</a:t>
              </a:r>
              <a:r>
                <a:rPr lang="fr-FR" sz="1125" baseline="0">
                  <a:solidFill>
                    <a:srgbClr val="575757"/>
                  </a:solidFill>
                </a:rPr>
                <a:t> pour accéder à l’ensemble des services et produits de l’agence du numérique en santé et s’informer sur l’actualité de la e-santé. </a:t>
              </a:r>
            </a:p>
            <a:p>
              <a:pPr algn="ctr"/>
              <a:endParaRPr lang="fr-FR" sz="1125" err="1">
                <a:solidFill>
                  <a:srgbClr val="575757"/>
                </a:solidFill>
              </a:endParaRPr>
            </a:p>
          </p:txBody>
        </p:sp>
        <p:pic>
          <p:nvPicPr>
            <p:cNvPr id="24" name="Picture 2" descr="Y:\Interne\Communication\Communication_2019\Crea_graphiques\Pictos\Picto_OK\Twitter_Logo_Blu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4660" y="2817758"/>
              <a:ext cx="422086" cy="422086"/>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25" name="Picture 3" descr="Y:\Interne\Communication\Communication_2019\Crea_graphiques\Pictos\Picto_OK\LINKEDIN@2x.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89703" y="3271808"/>
              <a:ext cx="252000" cy="25200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Y:\Interne\Communication\Communication_2019\Crea_graphiques\Pictos\Picto_OK\Twitter_Logo_Blue.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804660" y="2817758"/>
              <a:ext cx="422086" cy="422086"/>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27" name="Picture 3" descr="Y:\Interne\Communication\Communication_2019\Crea_graphiques\Pictos\Picto_OK\LINKEDIN@2x.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889703" y="3271808"/>
              <a:ext cx="252000" cy="252000"/>
            </a:xfrm>
            <a:prstGeom prst="rect">
              <a:avLst/>
            </a:prstGeom>
            <a:noFill/>
            <a:extLst>
              <a:ext uri="{909E8E84-426E-40DD-AFC4-6F175D3DCCD1}">
                <a14:hiddenFill xmlns:a14="http://schemas.microsoft.com/office/drawing/2010/main">
                  <a:solidFill>
                    <a:srgbClr val="FFFFFF"/>
                  </a:solidFill>
                </a14:hiddenFill>
              </a:ext>
            </a:extLst>
          </p:spPr>
        </p:pic>
        <p:sp>
          <p:nvSpPr>
            <p:cNvPr id="28" name="ZoneTexte 27"/>
            <p:cNvSpPr txBox="1"/>
            <p:nvPr userDrawn="1"/>
          </p:nvSpPr>
          <p:spPr>
            <a:xfrm>
              <a:off x="5220072" y="2859782"/>
              <a:ext cx="2938511" cy="649472"/>
            </a:xfrm>
            <a:prstGeom prst="rect">
              <a:avLst/>
            </a:prstGeom>
            <a:noFill/>
          </p:spPr>
          <p:txBody>
            <a:bodyPr wrap="square" lIns="72000" tIns="108000" rIns="72000" bIns="108000" rtlCol="0" anchor="t" anchorCtr="0">
              <a:noAutofit/>
            </a:bodyPr>
            <a:lstStyle/>
            <a:p>
              <a:pPr algn="l">
                <a:spcAft>
                  <a:spcPts val="450"/>
                </a:spcAft>
              </a:pPr>
              <a:r>
                <a:rPr lang="fr-FR" sz="675" b="0">
                  <a:solidFill>
                    <a:srgbClr val="575757"/>
                  </a:solidFill>
                </a:rPr>
                <a:t>@esante_gouv_fr</a:t>
              </a:r>
            </a:p>
            <a:p>
              <a:pPr algn="l"/>
              <a:endParaRPr lang="fr-FR" sz="225" b="0">
                <a:solidFill>
                  <a:srgbClr val="575757"/>
                </a:solidFill>
              </a:endParaRPr>
            </a:p>
            <a:p>
              <a:pPr algn="l"/>
              <a:endParaRPr lang="fr-FR" sz="375" b="0">
                <a:solidFill>
                  <a:srgbClr val="575757"/>
                </a:solidFill>
              </a:endParaRPr>
            </a:p>
            <a:p>
              <a:pPr algn="l"/>
              <a:r>
                <a:rPr lang="fr-FR" sz="675" b="0">
                  <a:solidFill>
                    <a:srgbClr val="575757"/>
                  </a:solidFill>
                </a:rPr>
                <a:t>linkedin.com/company/agence-du-numerique-en-sante</a:t>
              </a:r>
              <a:endParaRPr lang="fr-FR" sz="600" b="0">
                <a:solidFill>
                  <a:srgbClr val="575757"/>
                </a:solidFill>
              </a:endParaRPr>
            </a:p>
          </p:txBody>
        </p:sp>
      </p:grpSp>
    </p:spTree>
    <p:extLst>
      <p:ext uri="{BB962C8B-B14F-4D97-AF65-F5344CB8AC3E}">
        <p14:creationId xmlns:p14="http://schemas.microsoft.com/office/powerpoint/2010/main" val="233648869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4BBAAA4E-DD60-493E-A474-6A7CA698F688}" type="datetimeFigureOut">
              <a:rPr lang="fr-FR" smtClean="0"/>
              <a:t>25/02/2025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74CBBC2-BB27-49B5-AAA0-51F809211533}" type="slidenum">
              <a:rPr lang="fr-FR" smtClean="0"/>
              <a:t>‹#›</a:t>
            </a:fld>
            <a:endParaRPr lang="fr-FR"/>
          </a:p>
        </p:txBody>
      </p:sp>
    </p:spTree>
    <p:extLst>
      <p:ext uri="{BB962C8B-B14F-4D97-AF65-F5344CB8AC3E}">
        <p14:creationId xmlns:p14="http://schemas.microsoft.com/office/powerpoint/2010/main" val="2346860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BBAAA4E-DD60-493E-A474-6A7CA698F688}" type="datetimeFigureOut">
              <a:rPr lang="fr-FR" smtClean="0"/>
              <a:t>25/02/2025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74CBBC2-BB27-49B5-AAA0-51F809211533}" type="slidenum">
              <a:rPr lang="fr-FR" smtClean="0"/>
              <a:t>‹#›</a:t>
            </a:fld>
            <a:endParaRPr lang="fr-FR"/>
          </a:p>
        </p:txBody>
      </p:sp>
    </p:spTree>
    <p:extLst>
      <p:ext uri="{BB962C8B-B14F-4D97-AF65-F5344CB8AC3E}">
        <p14:creationId xmlns:p14="http://schemas.microsoft.com/office/powerpoint/2010/main" val="976893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Date Placeholder 4"/>
          <p:cNvSpPr>
            <a:spLocks noGrp="1"/>
          </p:cNvSpPr>
          <p:nvPr>
            <p:ph type="dt" sz="half" idx="10"/>
          </p:nvPr>
        </p:nvSpPr>
        <p:spPr/>
        <p:txBody>
          <a:bodyPr/>
          <a:lstStyle/>
          <a:p>
            <a:fld id="{4BBAAA4E-DD60-493E-A474-6A7CA698F688}" type="datetimeFigureOut">
              <a:rPr lang="fr-FR" smtClean="0"/>
              <a:t>25/02/2025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74CBBC2-BB27-49B5-AAA0-51F809211533}" type="slidenum">
              <a:rPr lang="fr-FR" smtClean="0"/>
              <a:t>‹#›</a:t>
            </a:fld>
            <a:endParaRPr lang="fr-FR"/>
          </a:p>
        </p:txBody>
      </p:sp>
    </p:spTree>
    <p:extLst>
      <p:ext uri="{BB962C8B-B14F-4D97-AF65-F5344CB8AC3E}">
        <p14:creationId xmlns:p14="http://schemas.microsoft.com/office/powerpoint/2010/main" val="3311849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Date Placeholder 6"/>
          <p:cNvSpPr>
            <a:spLocks noGrp="1"/>
          </p:cNvSpPr>
          <p:nvPr>
            <p:ph type="dt" sz="half" idx="10"/>
          </p:nvPr>
        </p:nvSpPr>
        <p:spPr/>
        <p:txBody>
          <a:bodyPr/>
          <a:lstStyle/>
          <a:p>
            <a:fld id="{4BBAAA4E-DD60-493E-A474-6A7CA698F688}" type="datetimeFigureOut">
              <a:rPr lang="fr-FR" smtClean="0"/>
              <a:t>25/02/2025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174CBBC2-BB27-49B5-AAA0-51F809211533}" type="slidenum">
              <a:rPr lang="fr-FR" smtClean="0"/>
              <a:t>‹#›</a:t>
            </a:fld>
            <a:endParaRPr lang="fr-FR"/>
          </a:p>
        </p:txBody>
      </p:sp>
    </p:spTree>
    <p:extLst>
      <p:ext uri="{BB962C8B-B14F-4D97-AF65-F5344CB8AC3E}">
        <p14:creationId xmlns:p14="http://schemas.microsoft.com/office/powerpoint/2010/main" val="813586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Date Placeholder 2"/>
          <p:cNvSpPr>
            <a:spLocks noGrp="1"/>
          </p:cNvSpPr>
          <p:nvPr>
            <p:ph type="dt" sz="half" idx="10"/>
          </p:nvPr>
        </p:nvSpPr>
        <p:spPr/>
        <p:txBody>
          <a:bodyPr/>
          <a:lstStyle/>
          <a:p>
            <a:fld id="{4BBAAA4E-DD60-493E-A474-6A7CA698F688}" type="datetimeFigureOut">
              <a:rPr lang="fr-FR" smtClean="0"/>
              <a:t>25/02/2025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174CBBC2-BB27-49B5-AAA0-51F809211533}" type="slidenum">
              <a:rPr lang="fr-FR" smtClean="0"/>
              <a:t>‹#›</a:t>
            </a:fld>
            <a:endParaRPr lang="fr-FR"/>
          </a:p>
        </p:txBody>
      </p:sp>
    </p:spTree>
    <p:extLst>
      <p:ext uri="{BB962C8B-B14F-4D97-AF65-F5344CB8AC3E}">
        <p14:creationId xmlns:p14="http://schemas.microsoft.com/office/powerpoint/2010/main" val="2563282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BAAA4E-DD60-493E-A474-6A7CA698F688}" type="datetimeFigureOut">
              <a:rPr lang="fr-FR" smtClean="0"/>
              <a:t>25/02/2025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174CBBC2-BB27-49B5-AAA0-51F809211533}" type="slidenum">
              <a:rPr lang="fr-FR" smtClean="0"/>
              <a:t>‹#›</a:t>
            </a:fld>
            <a:endParaRPr lang="fr-FR"/>
          </a:p>
        </p:txBody>
      </p:sp>
    </p:spTree>
    <p:extLst>
      <p:ext uri="{BB962C8B-B14F-4D97-AF65-F5344CB8AC3E}">
        <p14:creationId xmlns:p14="http://schemas.microsoft.com/office/powerpoint/2010/main" val="2800928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BBAAA4E-DD60-493E-A474-6A7CA698F688}" type="datetimeFigureOut">
              <a:rPr lang="fr-FR" smtClean="0"/>
              <a:t>25/02/2025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74CBBC2-BB27-49B5-AAA0-51F809211533}" type="slidenum">
              <a:rPr lang="fr-FR" smtClean="0"/>
              <a:t>‹#›</a:t>
            </a:fld>
            <a:endParaRPr lang="fr-FR"/>
          </a:p>
        </p:txBody>
      </p:sp>
    </p:spTree>
    <p:extLst>
      <p:ext uri="{BB962C8B-B14F-4D97-AF65-F5344CB8AC3E}">
        <p14:creationId xmlns:p14="http://schemas.microsoft.com/office/powerpoint/2010/main" val="456562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BBAAA4E-DD60-493E-A474-6A7CA698F688}" type="datetimeFigureOut">
              <a:rPr lang="fr-FR" smtClean="0"/>
              <a:t>25/02/2025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74CBBC2-BB27-49B5-AAA0-51F809211533}" type="slidenum">
              <a:rPr lang="fr-FR" smtClean="0"/>
              <a:t>‹#›</a:t>
            </a:fld>
            <a:endParaRPr lang="fr-FR"/>
          </a:p>
        </p:txBody>
      </p:sp>
    </p:spTree>
    <p:extLst>
      <p:ext uri="{BB962C8B-B14F-4D97-AF65-F5344CB8AC3E}">
        <p14:creationId xmlns:p14="http://schemas.microsoft.com/office/powerpoint/2010/main" val="3982732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image" Target="../media/image1.png"/><Relationship Id="rId4" Type="http://schemas.openxmlformats.org/officeDocument/2006/relationships/slideLayout" Target="../slideLayouts/slideLayout15.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4BBAAA4E-DD60-493E-A474-6A7CA698F688}" type="datetimeFigureOut">
              <a:rPr lang="fr-FR" smtClean="0"/>
              <a:t>25/02/2025</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174CBBC2-BB27-49B5-AAA0-51F809211533}" type="slidenum">
              <a:rPr lang="fr-FR" smtClean="0"/>
              <a:t>‹#›</a:t>
            </a:fld>
            <a:endParaRPr lang="fr-FR"/>
          </a:p>
        </p:txBody>
      </p:sp>
    </p:spTree>
    <p:extLst>
      <p:ext uri="{BB962C8B-B14F-4D97-AF65-F5344CB8AC3E}">
        <p14:creationId xmlns:p14="http://schemas.microsoft.com/office/powerpoint/2010/main" val="26894293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620688" y="1624630"/>
            <a:ext cx="6048672" cy="7211468"/>
          </a:xfrm>
          <a:prstGeom prst="rect">
            <a:avLst/>
          </a:prstGeom>
        </p:spPr>
        <p:txBody>
          <a:bodyPr vert="horz" lIns="0" tIns="0" rIns="0" bIns="0" rtlCol="0">
            <a:normAutofit/>
          </a:bodyPr>
          <a:lstStyle/>
          <a:p>
            <a:pPr lvl="0"/>
            <a:r>
              <a:rPr lang="fr-FR"/>
              <a:t>Modifiez les styles du texte du masque</a:t>
            </a:r>
          </a:p>
          <a:p>
            <a:pPr marL="539954" marR="0" lvl="1" indent="-214295" algn="l" defTabSz="685743" rtl="0" eaLnBrk="1" fontAlgn="auto" latinLnBrk="0" hangingPunct="1">
              <a:lnSpc>
                <a:spcPct val="100000"/>
              </a:lnSpc>
              <a:spcBef>
                <a:spcPts val="675"/>
              </a:spcBef>
              <a:spcAft>
                <a:spcPts val="0"/>
              </a:spcAft>
              <a:buClr>
                <a:srgbClr val="006AB2"/>
              </a:buClr>
              <a:buSzPct val="100000"/>
              <a:buFont typeface="Wingdings 3" panose="05040102010807070707" pitchFamily="18" charset="2"/>
              <a:buChar char="u"/>
              <a:tabLst/>
              <a:defRPr/>
            </a:pPr>
            <a:r>
              <a:rPr kumimoji="0" lang="fr-FR" sz="1350" b="1" i="0" u="none" strike="noStrike" kern="1200" cap="none" spc="0" normalizeH="0" baseline="0" noProof="0">
                <a:ln>
                  <a:noFill/>
                </a:ln>
                <a:solidFill>
                  <a:srgbClr val="006AB2"/>
                </a:solidFill>
                <a:effectLst/>
                <a:uLnTx/>
                <a:uFillTx/>
                <a:latin typeface="+mn-lt"/>
                <a:ea typeface="+mn-ea"/>
                <a:cs typeface="+mn-cs"/>
              </a:rPr>
              <a:t>Deuxième niveau</a:t>
            </a:r>
          </a:p>
          <a:p>
            <a:pPr marL="809931" marR="0" lvl="2" indent="-188984" algn="l" defTabSz="685743" rtl="0" eaLnBrk="1" fontAlgn="auto" latinLnBrk="0" hangingPunct="1">
              <a:lnSpc>
                <a:spcPct val="100000"/>
              </a:lnSpc>
              <a:spcBef>
                <a:spcPts val="300"/>
              </a:spcBef>
              <a:spcAft>
                <a:spcPts val="0"/>
              </a:spcAft>
              <a:buClrTx/>
              <a:buSzTx/>
              <a:buFont typeface="Webdings" panose="05030102010509060703" pitchFamily="18" charset="2"/>
              <a:buChar char="&lt;"/>
              <a:tabLst/>
              <a:defRPr/>
            </a:pPr>
            <a:r>
              <a:rPr kumimoji="0" lang="fr-FR" sz="1200" b="0" i="0" u="none" strike="noStrike" kern="1200" cap="none" spc="0" normalizeH="0" baseline="0" noProof="0">
                <a:ln>
                  <a:noFill/>
                </a:ln>
                <a:solidFill>
                  <a:srgbClr val="575757"/>
                </a:solidFill>
                <a:effectLst/>
                <a:uLnTx/>
                <a:uFillTx/>
                <a:latin typeface="+mn-lt"/>
                <a:ea typeface="+mn-ea"/>
                <a:cs typeface="+mn-cs"/>
              </a:rPr>
              <a:t>Troisième niveau</a:t>
            </a:r>
          </a:p>
          <a:p>
            <a:pPr marL="1079908" marR="0" lvl="3" indent="-161986" algn="l" defTabSz="685743" rtl="0" eaLnBrk="1" fontAlgn="auto" latinLnBrk="0" hangingPunct="1">
              <a:lnSpc>
                <a:spcPct val="100000"/>
              </a:lnSpc>
              <a:spcBef>
                <a:spcPts val="300"/>
              </a:spcBef>
              <a:spcAft>
                <a:spcPts val="0"/>
              </a:spcAft>
              <a:buClrTx/>
              <a:buSzPct val="130000"/>
              <a:buFont typeface="Arial" panose="020B0604020202020204" pitchFamily="34" charset="0"/>
              <a:buChar char="•"/>
              <a:tabLst/>
              <a:defRPr/>
            </a:pPr>
            <a:r>
              <a:rPr kumimoji="0" lang="fr-FR" sz="1200" b="0" i="0" u="none" strike="noStrike" kern="1200" cap="none" spc="0" normalizeH="0" baseline="0" noProof="0">
                <a:ln>
                  <a:noFill/>
                </a:ln>
                <a:solidFill>
                  <a:srgbClr val="575757"/>
                </a:solidFill>
                <a:effectLst/>
                <a:uLnTx/>
                <a:uFillTx/>
                <a:latin typeface="+mn-lt"/>
                <a:ea typeface="+mn-ea"/>
                <a:cs typeface="+mn-cs"/>
              </a:rPr>
              <a:t>Quatrième niveau</a:t>
            </a:r>
          </a:p>
          <a:p>
            <a:pPr marL="1349885" marR="0" lvl="4" indent="-161986" algn="l" defTabSz="685743" rtl="0" eaLnBrk="1" fontAlgn="auto" latinLnBrk="0" hangingPunct="1">
              <a:lnSpc>
                <a:spcPct val="100000"/>
              </a:lnSpc>
              <a:spcBef>
                <a:spcPts val="150"/>
              </a:spcBef>
              <a:spcAft>
                <a:spcPts val="0"/>
              </a:spcAft>
              <a:buClrTx/>
              <a:buSzPct val="110000"/>
              <a:buFont typeface="Arial" pitchFamily="34" charset="0"/>
              <a:buChar char="•"/>
              <a:tabLst/>
              <a:defRPr/>
            </a:pPr>
            <a:r>
              <a:rPr kumimoji="0" lang="fr-FR" sz="1050" b="0" i="0" u="none" strike="noStrike" kern="1200" cap="none" spc="0" normalizeH="0" baseline="0" noProof="0">
                <a:ln>
                  <a:noFill/>
                </a:ln>
                <a:solidFill>
                  <a:srgbClr val="575757"/>
                </a:solidFill>
                <a:effectLst/>
                <a:uLnTx/>
                <a:uFillTx/>
                <a:latin typeface="+mn-lt"/>
                <a:ea typeface="+mn-ea"/>
                <a:cs typeface="+mn-cs"/>
              </a:rPr>
              <a:t>Cinquième niveau</a:t>
            </a:r>
          </a:p>
        </p:txBody>
      </p:sp>
      <p:sp>
        <p:nvSpPr>
          <p:cNvPr id="6" name="Espace réservé du numéro de diapositive 5"/>
          <p:cNvSpPr>
            <a:spLocks noGrp="1"/>
          </p:cNvSpPr>
          <p:nvPr>
            <p:ph type="sldNum" sz="quarter" idx="4"/>
          </p:nvPr>
        </p:nvSpPr>
        <p:spPr>
          <a:xfrm>
            <a:off x="80630" y="9148133"/>
            <a:ext cx="215504" cy="527403"/>
          </a:xfrm>
          <a:prstGeom prst="rect">
            <a:avLst/>
          </a:prstGeom>
        </p:spPr>
        <p:txBody>
          <a:bodyPr vert="horz" lIns="0" tIns="0" rIns="0" bIns="0" rtlCol="0" anchor="ctr"/>
          <a:lstStyle>
            <a:lvl1pPr algn="ctr">
              <a:defRPr lang="fr-FR" sz="600" i="1" kern="1200" smtClean="0">
                <a:solidFill>
                  <a:srgbClr val="575757"/>
                </a:solidFill>
                <a:latin typeface="Arial"/>
                <a:ea typeface="+mn-ea"/>
                <a:cs typeface="+mn-cs"/>
              </a:defRPr>
            </a:lvl1pPr>
          </a:lstStyle>
          <a:p>
            <a:fld id="{646E7B68-C406-4B5C-B79D-A1CDE10CB85D}" type="slidenum">
              <a:rPr lang="fr-FR" smtClean="0"/>
              <a:pPr/>
              <a:t>‹#›</a:t>
            </a:fld>
            <a:endParaRPr lang="fr-FR"/>
          </a:p>
        </p:txBody>
      </p:sp>
      <p:sp>
        <p:nvSpPr>
          <p:cNvPr id="5" name="Espace réservé du pied de page 4"/>
          <p:cNvSpPr>
            <a:spLocks noGrp="1"/>
          </p:cNvSpPr>
          <p:nvPr>
            <p:ph type="ftr" sz="quarter" idx="3"/>
          </p:nvPr>
        </p:nvSpPr>
        <p:spPr>
          <a:xfrm>
            <a:off x="306568" y="9148133"/>
            <a:ext cx="5194865" cy="527403"/>
          </a:xfrm>
          <a:prstGeom prst="rect">
            <a:avLst/>
          </a:prstGeom>
        </p:spPr>
        <p:txBody>
          <a:bodyPr vert="horz" lIns="0" tIns="0" rIns="0" bIns="0" rtlCol="0" anchor="ctr"/>
          <a:lstStyle>
            <a:lvl1pPr marL="0" marR="0" indent="0" algn="l" defTabSz="685743" rtl="0" eaLnBrk="1" fontAlgn="auto" latinLnBrk="0" hangingPunct="1">
              <a:lnSpc>
                <a:spcPct val="100000"/>
              </a:lnSpc>
              <a:spcBef>
                <a:spcPts val="0"/>
              </a:spcBef>
              <a:spcAft>
                <a:spcPts val="0"/>
              </a:spcAft>
              <a:buClrTx/>
              <a:buSzTx/>
              <a:buFontTx/>
              <a:buNone/>
              <a:tabLst/>
              <a:defRPr sz="600" i="1">
                <a:solidFill>
                  <a:srgbClr val="575757"/>
                </a:solidFill>
              </a:defRPr>
            </a:lvl1pPr>
          </a:lstStyle>
          <a:p>
            <a:r>
              <a:rPr lang="fr-FR">
                <a:latin typeface="Arial"/>
                <a:ea typeface="+mn-ea"/>
              </a:rPr>
              <a:t>| Titre du document</a:t>
            </a:r>
          </a:p>
        </p:txBody>
      </p:sp>
      <p:sp>
        <p:nvSpPr>
          <p:cNvPr id="2" name="Espace réservé du titre 1"/>
          <p:cNvSpPr>
            <a:spLocks noGrp="1"/>
          </p:cNvSpPr>
          <p:nvPr>
            <p:ph type="title"/>
          </p:nvPr>
        </p:nvSpPr>
        <p:spPr>
          <a:xfrm>
            <a:off x="620689" y="168468"/>
            <a:ext cx="6048069" cy="1040012"/>
          </a:xfrm>
          <a:prstGeom prst="rect">
            <a:avLst/>
          </a:prstGeom>
        </p:spPr>
        <p:txBody>
          <a:bodyPr vert="horz" lIns="0" tIns="0" rIns="0" bIns="0" rtlCol="0" anchor="b" anchorCtr="0">
            <a:normAutofit/>
          </a:bodyPr>
          <a:lstStyle/>
          <a:p>
            <a:r>
              <a:rPr lang="fr-FR"/>
              <a:t>Titre de la slide</a:t>
            </a:r>
          </a:p>
        </p:txBody>
      </p:sp>
      <p:cxnSp>
        <p:nvCxnSpPr>
          <p:cNvPr id="7" name="Connecteur droit 6"/>
          <p:cNvCxnSpPr/>
          <p:nvPr/>
        </p:nvCxnSpPr>
        <p:spPr>
          <a:xfrm>
            <a:off x="109608" y="1347266"/>
            <a:ext cx="6639977" cy="0"/>
          </a:xfrm>
          <a:prstGeom prst="line">
            <a:avLst/>
          </a:prstGeom>
          <a:ln w="3175">
            <a:solidFill>
              <a:srgbClr val="575757"/>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userDrawn="1"/>
        </p:nvCxnSpPr>
        <p:spPr>
          <a:xfrm>
            <a:off x="109608" y="1347266"/>
            <a:ext cx="6639977" cy="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9" name="Image 8"/>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09605" y="168468"/>
            <a:ext cx="402600" cy="915200"/>
          </a:xfrm>
          <a:prstGeom prst="rect">
            <a:avLst/>
          </a:prstGeom>
        </p:spPr>
      </p:pic>
    </p:spTree>
    <p:extLst>
      <p:ext uri="{BB962C8B-B14F-4D97-AF65-F5344CB8AC3E}">
        <p14:creationId xmlns:p14="http://schemas.microsoft.com/office/powerpoint/2010/main" val="7806507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Lst>
  <p:transition>
    <p:fade/>
  </p:transition>
  <p:hf hdr="0" dt="0"/>
  <p:txStyles>
    <p:titleStyle>
      <a:lvl1pPr algn="l" defTabSz="685743" rtl="0" eaLnBrk="1" latinLnBrk="0" hangingPunct="1">
        <a:lnSpc>
          <a:spcPts val="1650"/>
        </a:lnSpc>
        <a:spcBef>
          <a:spcPct val="0"/>
        </a:spcBef>
        <a:buNone/>
        <a:defRPr sz="1500" b="1" kern="1200">
          <a:solidFill>
            <a:srgbClr val="006AB2"/>
          </a:solidFill>
          <a:latin typeface="+mj-lt"/>
          <a:ea typeface="+mj-ea"/>
          <a:cs typeface="+mj-cs"/>
        </a:defRPr>
      </a:lvl1pPr>
    </p:titleStyle>
    <p:bodyStyle>
      <a:lvl1pPr marL="0" marR="0" indent="0" algn="l" defTabSz="685743" rtl="0" eaLnBrk="1" fontAlgn="auto" latinLnBrk="0" hangingPunct="1">
        <a:lnSpc>
          <a:spcPct val="100000"/>
        </a:lnSpc>
        <a:spcBef>
          <a:spcPts val="1350"/>
        </a:spcBef>
        <a:spcAft>
          <a:spcPts val="0"/>
        </a:spcAft>
        <a:buClrTx/>
        <a:buSzPct val="100000"/>
        <a:buFont typeface="Wingdings" panose="05000000000000000000" pitchFamily="2" charset="2"/>
        <a:buNone/>
        <a:tabLst/>
        <a:defRPr sz="1800" b="1" kern="1200" cap="none" baseline="0">
          <a:solidFill>
            <a:schemeClr val="tx2"/>
          </a:solidFill>
          <a:latin typeface="+mn-lt"/>
          <a:ea typeface="+mn-ea"/>
          <a:cs typeface="+mn-cs"/>
        </a:defRPr>
      </a:lvl1pPr>
      <a:lvl2pPr marL="539954" marR="0" indent="-214295" algn="l" defTabSz="685743" rtl="0" eaLnBrk="1" fontAlgn="auto" latinLnBrk="0" hangingPunct="1">
        <a:lnSpc>
          <a:spcPct val="100000"/>
        </a:lnSpc>
        <a:spcBef>
          <a:spcPts val="675"/>
        </a:spcBef>
        <a:spcAft>
          <a:spcPts val="0"/>
        </a:spcAft>
        <a:buClr>
          <a:srgbClr val="006AB2"/>
        </a:buClr>
        <a:buSzPct val="100000"/>
        <a:buFont typeface="Wingdings 3" panose="05040102010807070707" pitchFamily="18" charset="2"/>
        <a:buChar char="u"/>
        <a:tabLst/>
        <a:defRPr sz="1350" b="1" kern="1200" baseline="0">
          <a:solidFill>
            <a:schemeClr val="tx2"/>
          </a:solidFill>
          <a:latin typeface="+mn-lt"/>
          <a:ea typeface="+mn-ea"/>
          <a:cs typeface="+mn-cs"/>
        </a:defRPr>
      </a:lvl2pPr>
      <a:lvl3pPr marL="809931" marR="0" indent="-188984" algn="l" defTabSz="685743" rtl="0" eaLnBrk="1" fontAlgn="auto" latinLnBrk="0" hangingPunct="1">
        <a:lnSpc>
          <a:spcPct val="100000"/>
        </a:lnSpc>
        <a:spcBef>
          <a:spcPts val="300"/>
        </a:spcBef>
        <a:spcAft>
          <a:spcPts val="0"/>
        </a:spcAft>
        <a:buClrTx/>
        <a:buSzTx/>
        <a:buFont typeface="Webdings" panose="05030102010509060703" pitchFamily="18" charset="2"/>
        <a:buChar char="&lt;"/>
        <a:tabLst/>
        <a:defRPr lang="fr-FR" sz="1200" kern="1200" baseline="0">
          <a:solidFill>
            <a:srgbClr val="575757"/>
          </a:solidFill>
          <a:latin typeface="+mn-lt"/>
          <a:ea typeface="+mn-ea"/>
          <a:cs typeface="+mn-cs"/>
        </a:defRPr>
      </a:lvl3pPr>
      <a:lvl4pPr marL="1079908" marR="0" indent="-161986" algn="l" defTabSz="685743" rtl="0" eaLnBrk="1" fontAlgn="auto" latinLnBrk="0" hangingPunct="1">
        <a:lnSpc>
          <a:spcPct val="100000"/>
        </a:lnSpc>
        <a:spcBef>
          <a:spcPts val="300"/>
        </a:spcBef>
        <a:spcAft>
          <a:spcPts val="0"/>
        </a:spcAft>
        <a:buClrTx/>
        <a:buSzPct val="130000"/>
        <a:buFont typeface="Arial" panose="020B0604020202020204" pitchFamily="34" charset="0"/>
        <a:buChar char="•"/>
        <a:tabLst/>
        <a:defRPr lang="fr-FR" sz="1050" kern="1200">
          <a:solidFill>
            <a:srgbClr val="575757"/>
          </a:solidFill>
          <a:latin typeface="+mn-lt"/>
          <a:ea typeface="+mn-ea"/>
          <a:cs typeface="+mn-cs"/>
        </a:defRPr>
      </a:lvl4pPr>
      <a:lvl5pPr marL="1349885" marR="0" indent="-161986" algn="l" defTabSz="685743" rtl="0" eaLnBrk="1" fontAlgn="auto" latinLnBrk="0" hangingPunct="1">
        <a:lnSpc>
          <a:spcPct val="100000"/>
        </a:lnSpc>
        <a:spcBef>
          <a:spcPts val="150"/>
        </a:spcBef>
        <a:spcAft>
          <a:spcPts val="0"/>
        </a:spcAft>
        <a:buClrTx/>
        <a:buSzPct val="110000"/>
        <a:buFont typeface="Arial" pitchFamily="34" charset="0"/>
        <a:buChar char="•"/>
        <a:tabLst/>
        <a:defRPr lang="fr-FR" sz="900" kern="1200">
          <a:solidFill>
            <a:srgbClr val="575757"/>
          </a:solidFill>
          <a:latin typeface="+mn-lt"/>
          <a:ea typeface="+mn-ea"/>
          <a:cs typeface="+mn-cs"/>
        </a:defRPr>
      </a:lvl5pPr>
      <a:lvl6pPr marL="1885790" indent="-171436" algn="l" defTabSz="68574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660" indent="-171436" algn="l" defTabSz="68574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531" indent="-171436" algn="l" defTabSz="68574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403" indent="-171436" algn="l" defTabSz="68574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fr-FR"/>
      </a:defPPr>
      <a:lvl1pPr marL="0" algn="l" defTabSz="685743" rtl="0" eaLnBrk="1" latinLnBrk="0" hangingPunct="1">
        <a:defRPr sz="1350" kern="1200">
          <a:solidFill>
            <a:schemeClr val="tx1"/>
          </a:solidFill>
          <a:latin typeface="+mn-lt"/>
          <a:ea typeface="+mn-ea"/>
          <a:cs typeface="+mn-cs"/>
        </a:defRPr>
      </a:lvl1pPr>
      <a:lvl2pPr marL="342871" algn="l" defTabSz="685743" rtl="0" eaLnBrk="1" latinLnBrk="0" hangingPunct="1">
        <a:defRPr sz="1350" kern="1200">
          <a:solidFill>
            <a:schemeClr val="tx1"/>
          </a:solidFill>
          <a:latin typeface="+mn-lt"/>
          <a:ea typeface="+mn-ea"/>
          <a:cs typeface="+mn-cs"/>
        </a:defRPr>
      </a:lvl2pPr>
      <a:lvl3pPr marL="685743" algn="l" defTabSz="685743" rtl="0" eaLnBrk="1" latinLnBrk="0" hangingPunct="1">
        <a:defRPr sz="1350" kern="1200">
          <a:solidFill>
            <a:schemeClr val="tx1"/>
          </a:solidFill>
          <a:latin typeface="+mn-lt"/>
          <a:ea typeface="+mn-ea"/>
          <a:cs typeface="+mn-cs"/>
        </a:defRPr>
      </a:lvl3pPr>
      <a:lvl4pPr marL="1028612" algn="l" defTabSz="685743" rtl="0" eaLnBrk="1" latinLnBrk="0" hangingPunct="1">
        <a:defRPr sz="1350" kern="1200">
          <a:solidFill>
            <a:schemeClr val="tx1"/>
          </a:solidFill>
          <a:latin typeface="+mn-lt"/>
          <a:ea typeface="+mn-ea"/>
          <a:cs typeface="+mn-cs"/>
        </a:defRPr>
      </a:lvl4pPr>
      <a:lvl5pPr marL="1371483" algn="l" defTabSz="685743" rtl="0" eaLnBrk="1" latinLnBrk="0" hangingPunct="1">
        <a:defRPr sz="1350" kern="1200">
          <a:solidFill>
            <a:schemeClr val="tx1"/>
          </a:solidFill>
          <a:latin typeface="+mn-lt"/>
          <a:ea typeface="+mn-ea"/>
          <a:cs typeface="+mn-cs"/>
        </a:defRPr>
      </a:lvl5pPr>
      <a:lvl6pPr marL="1714355" algn="l" defTabSz="685743" rtl="0" eaLnBrk="1" latinLnBrk="0" hangingPunct="1">
        <a:defRPr sz="1350" kern="1200">
          <a:solidFill>
            <a:schemeClr val="tx1"/>
          </a:solidFill>
          <a:latin typeface="+mn-lt"/>
          <a:ea typeface="+mn-ea"/>
          <a:cs typeface="+mn-cs"/>
        </a:defRPr>
      </a:lvl6pPr>
      <a:lvl7pPr marL="2057225" algn="l" defTabSz="685743" rtl="0" eaLnBrk="1" latinLnBrk="0" hangingPunct="1">
        <a:defRPr sz="1350" kern="1200">
          <a:solidFill>
            <a:schemeClr val="tx1"/>
          </a:solidFill>
          <a:latin typeface="+mn-lt"/>
          <a:ea typeface="+mn-ea"/>
          <a:cs typeface="+mn-cs"/>
        </a:defRPr>
      </a:lvl7pPr>
      <a:lvl8pPr marL="2400095" algn="l" defTabSz="685743" rtl="0" eaLnBrk="1" latinLnBrk="0" hangingPunct="1">
        <a:defRPr sz="1350" kern="1200">
          <a:solidFill>
            <a:schemeClr val="tx1"/>
          </a:solidFill>
          <a:latin typeface="+mn-lt"/>
          <a:ea typeface="+mn-ea"/>
          <a:cs typeface="+mn-cs"/>
        </a:defRPr>
      </a:lvl8pPr>
      <a:lvl9pPr marL="2742967" algn="l" defTabSz="68574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12.png"/><Relationship Id="rId3" Type="http://schemas.openxmlformats.org/officeDocument/2006/relationships/image" Target="../media/image14.svg"/><Relationship Id="rId7" Type="http://schemas.openxmlformats.org/officeDocument/2006/relationships/image" Target="../media/image18.svg"/><Relationship Id="rId12" Type="http://schemas.openxmlformats.org/officeDocument/2006/relationships/image" Target="../media/image11.jpeg"/><Relationship Id="rId2"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17.png"/><Relationship Id="rId11" Type="http://schemas.openxmlformats.org/officeDocument/2006/relationships/image" Target="../media/image10.jpeg"/><Relationship Id="rId5" Type="http://schemas.openxmlformats.org/officeDocument/2006/relationships/image" Target="../media/image16.svg"/><Relationship Id="rId10" Type="http://schemas.openxmlformats.org/officeDocument/2006/relationships/image" Target="../media/image2.png"/><Relationship Id="rId4" Type="http://schemas.openxmlformats.org/officeDocument/2006/relationships/image" Target="../media/image15.png"/><Relationship Id="rId9" Type="http://schemas.openxmlformats.org/officeDocument/2006/relationships/image" Target="../media/image20.svg"/></Relationships>
</file>

<file path=ppt/slides/_rels/slide3.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22.svg"/><Relationship Id="rId7" Type="http://schemas.openxmlformats.org/officeDocument/2006/relationships/image" Target="../media/image10.jpeg"/><Relationship Id="rId2"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6.svg"/><Relationship Id="rId4" Type="http://schemas.openxmlformats.org/officeDocument/2006/relationships/image" Target="../media/image15.png"/><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70A8A4A-DE6C-44A0-8461-4ECFD042D43E}"/>
              </a:ext>
            </a:extLst>
          </p:cNvPr>
          <p:cNvSpPr/>
          <p:nvPr/>
        </p:nvSpPr>
        <p:spPr>
          <a:xfrm>
            <a:off x="0" y="0"/>
            <a:ext cx="6858000" cy="990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C25E4086-13F5-4527-9DF4-F774D22C807E}"/>
              </a:ext>
            </a:extLst>
          </p:cNvPr>
          <p:cNvSpPr/>
          <p:nvPr/>
        </p:nvSpPr>
        <p:spPr>
          <a:xfrm>
            <a:off x="251847" y="241515"/>
            <a:ext cx="6354306" cy="9422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Single Corner Snipped 1">
            <a:extLst>
              <a:ext uri="{FF2B5EF4-FFF2-40B4-BE49-F238E27FC236}">
                <a16:creationId xmlns:a16="http://schemas.microsoft.com/office/drawing/2014/main" id="{27D190A1-DACF-419D-9036-60C2229F11F8}"/>
              </a:ext>
            </a:extLst>
          </p:cNvPr>
          <p:cNvSpPr/>
          <p:nvPr/>
        </p:nvSpPr>
        <p:spPr>
          <a:xfrm rot="16200000" flipH="1">
            <a:off x="5469396" y="1064435"/>
            <a:ext cx="2160723" cy="514891"/>
          </a:xfrm>
          <a:prstGeom prst="snip1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latin typeface="Arial" panose="020B0604020202020204" pitchFamily="34" charset="0"/>
                <a:cs typeface="Arial" panose="020B0604020202020204" pitchFamily="34" charset="0"/>
              </a:rPr>
              <a:t>Règles du jeu</a:t>
            </a:r>
          </a:p>
        </p:txBody>
      </p:sp>
      <p:sp>
        <p:nvSpPr>
          <p:cNvPr id="85" name="Titre 1">
            <a:extLst>
              <a:ext uri="{FF2B5EF4-FFF2-40B4-BE49-F238E27FC236}">
                <a16:creationId xmlns:a16="http://schemas.microsoft.com/office/drawing/2014/main" id="{CD9B121A-4327-4A71-BBE4-D8C5C84CD5E5}"/>
              </a:ext>
            </a:extLst>
          </p:cNvPr>
          <p:cNvSpPr txBox="1">
            <a:spLocks/>
          </p:cNvSpPr>
          <p:nvPr/>
        </p:nvSpPr>
        <p:spPr>
          <a:xfrm>
            <a:off x="2337846" y="302841"/>
            <a:ext cx="3776735" cy="1091160"/>
          </a:xfrm>
          <a:prstGeom prst="rect">
            <a:avLst/>
          </a:prstGeom>
        </p:spPr>
        <p:txBody>
          <a:bodyPr vert="horz" lIns="0" tIns="0" rIns="0" bIns="0" rtlCol="0" anchor="ctr" anchorCtr="0">
            <a:noAutofit/>
          </a:bodyPr>
          <a:lstStyle>
            <a:lvl1pPr algn="l" defTabSz="685743" rtl="0" eaLnBrk="1" latinLnBrk="0" hangingPunct="1">
              <a:lnSpc>
                <a:spcPts val="2025"/>
              </a:lnSpc>
              <a:spcBef>
                <a:spcPts val="0"/>
              </a:spcBef>
              <a:buNone/>
              <a:defRPr sz="2100" b="1" kern="1200" baseline="0">
                <a:solidFill>
                  <a:srgbClr val="006AB2"/>
                </a:solidFill>
                <a:latin typeface="+mj-lt"/>
                <a:ea typeface="+mj-ea"/>
                <a:cs typeface="+mj-cs"/>
              </a:defRPr>
            </a:lvl1pPr>
          </a:lstStyle>
          <a:p>
            <a:pPr marL="0" marR="0" lvl="0" indent="0" defTabSz="685743" rtl="0" eaLnBrk="1" fontAlgn="auto" latinLnBrk="0" hangingPunct="1">
              <a:lnSpc>
                <a:spcPts val="2025"/>
              </a:lnSpc>
              <a:spcBef>
                <a:spcPts val="0"/>
              </a:spcBef>
              <a:spcAft>
                <a:spcPts val="0"/>
              </a:spcAft>
              <a:buClrTx/>
              <a:buSzTx/>
              <a:buFontTx/>
              <a:buNone/>
              <a:tabLst/>
              <a:defRPr/>
            </a:pPr>
            <a:r>
              <a:rPr kumimoji="0" lang="fr-FR" sz="2000" b="1" i="0" u="none" strike="noStrike" kern="1200" cap="none" spc="0" normalizeH="0" baseline="0" noProof="0">
                <a:ln>
                  <a:noFill/>
                </a:ln>
                <a:effectLst/>
                <a:uLnTx/>
                <a:uFillTx/>
                <a:latin typeface="Arial" panose="020B0604020202020204" pitchFamily="34" charset="0"/>
                <a:cs typeface="Arial" panose="020B0604020202020204" pitchFamily="34" charset="0"/>
              </a:rPr>
              <a:t>Exercice de gestion de crise cyber : Les règles du jeu</a:t>
            </a:r>
          </a:p>
        </p:txBody>
      </p:sp>
      <p:cxnSp>
        <p:nvCxnSpPr>
          <p:cNvPr id="9" name="Straight Connector 8">
            <a:extLst>
              <a:ext uri="{FF2B5EF4-FFF2-40B4-BE49-F238E27FC236}">
                <a16:creationId xmlns:a16="http://schemas.microsoft.com/office/drawing/2014/main" id="{2B93CF02-6F2C-4EA5-B2D9-23F328092933}"/>
              </a:ext>
            </a:extLst>
          </p:cNvPr>
          <p:cNvCxnSpPr>
            <a:cxnSpLocks/>
          </p:cNvCxnSpPr>
          <p:nvPr/>
        </p:nvCxnSpPr>
        <p:spPr>
          <a:xfrm>
            <a:off x="2130458" y="1270300"/>
            <a:ext cx="4161854" cy="0"/>
          </a:xfrm>
          <a:prstGeom prst="line">
            <a:avLst/>
          </a:prstGeom>
          <a:ln w="19050">
            <a:solidFill>
              <a:schemeClr val="accent2"/>
            </a:solidFill>
          </a:ln>
        </p:spPr>
        <p:style>
          <a:lnRef idx="1">
            <a:schemeClr val="accent2"/>
          </a:lnRef>
          <a:fillRef idx="0">
            <a:schemeClr val="accent2"/>
          </a:fillRef>
          <a:effectRef idx="0">
            <a:schemeClr val="accent2"/>
          </a:effectRef>
          <a:fontRef idx="minor">
            <a:schemeClr val="tx1"/>
          </a:fontRef>
        </p:style>
      </p:cxnSp>
      <p:sp>
        <p:nvSpPr>
          <p:cNvPr id="139" name="TextBox 138">
            <a:extLst>
              <a:ext uri="{FF2B5EF4-FFF2-40B4-BE49-F238E27FC236}">
                <a16:creationId xmlns:a16="http://schemas.microsoft.com/office/drawing/2014/main" id="{B1721135-DB1D-456C-9CFE-AB30FE5DB4EC}"/>
              </a:ext>
            </a:extLst>
          </p:cNvPr>
          <p:cNvSpPr txBox="1"/>
          <p:nvPr/>
        </p:nvSpPr>
        <p:spPr>
          <a:xfrm>
            <a:off x="562403" y="1441501"/>
            <a:ext cx="5528859" cy="769441"/>
          </a:xfrm>
          <a:prstGeom prst="rect">
            <a:avLst/>
          </a:prstGeom>
          <a:noFill/>
        </p:spPr>
        <p:txBody>
          <a:bodyPr wrap="square">
            <a:spAutoFit/>
          </a:bodyPr>
          <a:lstStyle/>
          <a:p>
            <a:pPr algn="just"/>
            <a:r>
              <a:rPr kumimoji="0" lang="fr-FR" sz="1100" b="0" i="0" u="none" strike="noStrike" kern="0" cap="none" spc="0" normalizeH="0" baseline="0" noProof="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Ce kit dédié aux participants a pour objectif de vous guider et de vous préparer au mieux à l’exercice de crise organisé prochainement dans votre structure. Il contient les règles et bonnes pratiques de gestion de crise qui vous permettront d’être prêt le jour J. </a:t>
            </a:r>
            <a:endParaRPr lang="en-GB" sz="1100">
              <a:solidFill>
                <a:schemeClr val="tx1">
                  <a:lumMod val="65000"/>
                  <a:lumOff val="35000"/>
                </a:schemeClr>
              </a:solidFill>
              <a:latin typeface="Arial" panose="020B0604020202020204" pitchFamily="34" charset="0"/>
              <a:cs typeface="Arial" panose="020B0604020202020204" pitchFamily="34" charset="0"/>
            </a:endParaRPr>
          </a:p>
        </p:txBody>
      </p:sp>
      <p:sp>
        <p:nvSpPr>
          <p:cNvPr id="19" name="Ellipse 42">
            <a:extLst>
              <a:ext uri="{FF2B5EF4-FFF2-40B4-BE49-F238E27FC236}">
                <a16:creationId xmlns:a16="http://schemas.microsoft.com/office/drawing/2014/main" id="{70827DA1-2535-419E-BA79-6AD75C8DA7CC}"/>
              </a:ext>
            </a:extLst>
          </p:cNvPr>
          <p:cNvSpPr/>
          <p:nvPr/>
        </p:nvSpPr>
        <p:spPr>
          <a:xfrm>
            <a:off x="690045" y="2433497"/>
            <a:ext cx="446212" cy="399157"/>
          </a:xfrm>
          <a:prstGeom prst="ellipse">
            <a:avLst/>
          </a:prstGeom>
          <a:solidFill>
            <a:srgbClr val="006AB2"/>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1600" b="1"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rPr>
              <a:t>1</a:t>
            </a:r>
          </a:p>
        </p:txBody>
      </p:sp>
      <p:sp>
        <p:nvSpPr>
          <p:cNvPr id="20" name="TextBox 19">
            <a:extLst>
              <a:ext uri="{FF2B5EF4-FFF2-40B4-BE49-F238E27FC236}">
                <a16:creationId xmlns:a16="http://schemas.microsoft.com/office/drawing/2014/main" id="{F9D42859-BBA0-47D7-A7AB-0448E5A8D51A}"/>
              </a:ext>
            </a:extLst>
          </p:cNvPr>
          <p:cNvSpPr txBox="1"/>
          <p:nvPr/>
        </p:nvSpPr>
        <p:spPr>
          <a:xfrm>
            <a:off x="1198546" y="2495232"/>
            <a:ext cx="4892715" cy="276999"/>
          </a:xfrm>
          <a:prstGeom prst="rect">
            <a:avLst/>
          </a:prstGeom>
          <a:noFill/>
        </p:spPr>
        <p:txBody>
          <a:bodyPr wrap="square">
            <a:spAutoFit/>
          </a:bodyPr>
          <a:lstStyle/>
          <a:p>
            <a:pPr algn="just"/>
            <a:r>
              <a:rPr lang="fr-FR" sz="1200" b="1" kern="0">
                <a:solidFill>
                  <a:schemeClr val="tx1">
                    <a:lumMod val="65000"/>
                    <a:lumOff val="35000"/>
                  </a:schemeClr>
                </a:solidFill>
                <a:latin typeface="Arial" panose="020B0604020202020204" pitchFamily="34" charset="0"/>
                <a:ea typeface="Geneva" charset="-128"/>
                <a:cs typeface="Arial" panose="020B0604020202020204" pitchFamily="34" charset="0"/>
              </a:rPr>
              <a:t>Contexte e</a:t>
            </a:r>
            <a:r>
              <a:rPr kumimoji="0" lang="fr-FR" sz="1200" b="1" i="0" u="none" strike="noStrike" kern="0" cap="none" spc="0" normalizeH="0" baseline="0" noProof="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t enjeux de l’exercice de crise cybersécurité</a:t>
            </a:r>
            <a:endParaRPr lang="en-GB" sz="1200" b="1">
              <a:solidFill>
                <a:schemeClr val="tx1">
                  <a:lumMod val="65000"/>
                  <a:lumOff val="35000"/>
                </a:schemeClr>
              </a:solidFill>
              <a:latin typeface="Arial" panose="020B060402020202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67AA40A3-CC02-4D0A-85AD-E597290B7A41}"/>
              </a:ext>
            </a:extLst>
          </p:cNvPr>
          <p:cNvSpPr/>
          <p:nvPr/>
        </p:nvSpPr>
        <p:spPr>
          <a:xfrm>
            <a:off x="251847" y="3055652"/>
            <a:ext cx="6354305" cy="1287324"/>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en-GB">
              <a:solidFill>
                <a:schemeClr val="bg2"/>
              </a:solidFill>
              <a:latin typeface="Arial" panose="020B0604020202020204" pitchFamily="34" charset="0"/>
              <a:ea typeface="+mj-ea"/>
              <a:cs typeface="Arial" panose="020B0604020202020204" pitchFamily="34" charset="0"/>
            </a:endParaRPr>
          </a:p>
        </p:txBody>
      </p:sp>
      <p:sp>
        <p:nvSpPr>
          <p:cNvPr id="22" name="Rectangle 21">
            <a:extLst>
              <a:ext uri="{FF2B5EF4-FFF2-40B4-BE49-F238E27FC236}">
                <a16:creationId xmlns:a16="http://schemas.microsoft.com/office/drawing/2014/main" id="{ACBC578B-2A14-4044-8DAE-C1B0E992E67B}"/>
              </a:ext>
            </a:extLst>
          </p:cNvPr>
          <p:cNvSpPr/>
          <p:nvPr/>
        </p:nvSpPr>
        <p:spPr>
          <a:xfrm>
            <a:off x="251848" y="3055651"/>
            <a:ext cx="1561454" cy="128732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en-US" b="1">
                <a:solidFill>
                  <a:schemeClr val="bg1"/>
                </a:solidFill>
                <a:latin typeface="Arial" panose="020B0604020202020204" pitchFamily="34" charset="0"/>
                <a:ea typeface="+mj-ea"/>
                <a:cs typeface="Arial" panose="020B0604020202020204" pitchFamily="34" charset="0"/>
              </a:rPr>
              <a:t>Contexte</a:t>
            </a:r>
            <a:endParaRPr lang="en-GB" b="1">
              <a:solidFill>
                <a:schemeClr val="bg1"/>
              </a:solidFill>
              <a:latin typeface="Arial" panose="020B0604020202020204" pitchFamily="34" charset="0"/>
              <a:ea typeface="+mj-ea"/>
              <a:cs typeface="Arial" panose="020B0604020202020204" pitchFamily="34" charset="0"/>
            </a:endParaRPr>
          </a:p>
        </p:txBody>
      </p:sp>
      <p:sp>
        <p:nvSpPr>
          <p:cNvPr id="23" name="Espace réservé du contenu 4">
            <a:extLst>
              <a:ext uri="{FF2B5EF4-FFF2-40B4-BE49-F238E27FC236}">
                <a16:creationId xmlns:a16="http://schemas.microsoft.com/office/drawing/2014/main" id="{0FC02A9C-35B4-40A6-BB8B-AC960C4C959C}"/>
              </a:ext>
            </a:extLst>
          </p:cNvPr>
          <p:cNvSpPr txBox="1">
            <a:spLocks/>
          </p:cNvSpPr>
          <p:nvPr/>
        </p:nvSpPr>
        <p:spPr>
          <a:xfrm>
            <a:off x="1839597" y="3222637"/>
            <a:ext cx="4710160" cy="1236491"/>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just"/>
            <a:r>
              <a:rPr lang="fr-FR" sz="1100">
                <a:solidFill>
                  <a:srgbClr val="7F7F7F"/>
                </a:solidFill>
                <a:latin typeface="Arial" panose="020B0604020202020204" pitchFamily="34" charset="0"/>
                <a:cs typeface="Arial" panose="020B0604020202020204" pitchFamily="34" charset="0"/>
              </a:rPr>
              <a:t>L’exercice réalisé aujourd’hui s’inscrit dans la démarche globale amorcée par le Ministère des Solidarités et de la Santé et l’ANS pour lutter contre les cyberattaques qui se multiplient dans le secteur de la santé. Il s’agit plus particulièrement de s’approprier des automatismes de gestion de crise cybersécurité adaptés aux spécificités des établissements de santé.</a:t>
            </a:r>
            <a:r>
              <a:rPr lang="fr-FR" sz="1100">
                <a:solidFill>
                  <a:srgbClr val="000000"/>
                </a:solidFill>
                <a:latin typeface="Arial" panose="020B0604020202020204" pitchFamily="34" charset="0"/>
                <a:cs typeface="Arial" panose="020B0604020202020204" pitchFamily="34" charset="0"/>
              </a:rPr>
              <a:t>​</a:t>
            </a:r>
            <a:endParaRPr lang="fr-FR" sz="1400">
              <a:solidFill>
                <a:schemeClr val="bg1">
                  <a:lumMod val="50000"/>
                </a:schemeClr>
              </a:solidFill>
              <a:latin typeface="Arial" panose="020B0604020202020204" pitchFamily="34" charset="0"/>
              <a:cs typeface="Arial" panose="020B0604020202020204" pitchFamily="34" charset="0"/>
            </a:endParaRPr>
          </a:p>
        </p:txBody>
      </p:sp>
      <p:sp>
        <p:nvSpPr>
          <p:cNvPr id="24" name="Rectangle 23">
            <a:extLst>
              <a:ext uri="{FF2B5EF4-FFF2-40B4-BE49-F238E27FC236}">
                <a16:creationId xmlns:a16="http://schemas.microsoft.com/office/drawing/2014/main" id="{2B99EBD7-B332-4D80-BAF9-C4D3EEAE7C75}"/>
              </a:ext>
            </a:extLst>
          </p:cNvPr>
          <p:cNvSpPr/>
          <p:nvPr/>
        </p:nvSpPr>
        <p:spPr>
          <a:xfrm>
            <a:off x="251846" y="4502931"/>
            <a:ext cx="6354305" cy="3080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en-US" sz="1600" b="1">
                <a:solidFill>
                  <a:schemeClr val="bg1"/>
                </a:solidFill>
                <a:latin typeface="Arial" panose="020B0604020202020204" pitchFamily="34" charset="0"/>
                <a:ea typeface="+mj-ea"/>
                <a:cs typeface="Arial" panose="020B0604020202020204" pitchFamily="34" charset="0"/>
              </a:rPr>
              <a:t>OBJECTIFS GENERAUX DE L’EXERCICE</a:t>
            </a:r>
            <a:endParaRPr lang="en-GB" sz="1600" b="1">
              <a:solidFill>
                <a:schemeClr val="bg1"/>
              </a:solidFill>
              <a:latin typeface="Arial" panose="020B0604020202020204" pitchFamily="34" charset="0"/>
              <a:ea typeface="+mj-ea"/>
              <a:cs typeface="Arial" panose="020B0604020202020204" pitchFamily="34" charset="0"/>
            </a:endParaRPr>
          </a:p>
        </p:txBody>
      </p:sp>
      <p:sp>
        <p:nvSpPr>
          <p:cNvPr id="25" name="Rectangle 24">
            <a:extLst>
              <a:ext uri="{FF2B5EF4-FFF2-40B4-BE49-F238E27FC236}">
                <a16:creationId xmlns:a16="http://schemas.microsoft.com/office/drawing/2014/main" id="{4F6176C5-EFDD-4E64-9E0F-2AAC2FDE3AE8}"/>
              </a:ext>
            </a:extLst>
          </p:cNvPr>
          <p:cNvSpPr>
            <a:spLocks/>
          </p:cNvSpPr>
          <p:nvPr/>
        </p:nvSpPr>
        <p:spPr>
          <a:xfrm>
            <a:off x="642812" y="4869533"/>
            <a:ext cx="5731153" cy="2270187"/>
          </a:xfrm>
          <a:prstGeom prst="rect">
            <a:avLst/>
          </a:prstGeom>
          <a:no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t" anchorCtr="0" forceAA="0" compatLnSpc="1">
            <a:prstTxWarp prst="textNoShape">
              <a:avLst/>
            </a:prstTxWarp>
            <a:noAutofit/>
          </a:bodyPr>
          <a:lstStyle/>
          <a:p>
            <a:pPr marL="128588" indent="-128588" defTabSz="685800" fontAlgn="auto">
              <a:spcBef>
                <a:spcPts val="200"/>
              </a:spcBef>
              <a:spcAft>
                <a:spcPts val="0"/>
              </a:spcAft>
              <a:buFont typeface="Tahoma" panose="020B0604030504040204" pitchFamily="34" charset="0"/>
              <a:buChar char="⁄"/>
              <a:defRPr/>
            </a:pPr>
            <a:r>
              <a:rPr lang="fr-FR" sz="1400" kern="0">
                <a:solidFill>
                  <a:schemeClr val="accent2"/>
                </a:solidFill>
                <a:latin typeface="Arial" panose="020B0604020202020204" pitchFamily="34" charset="0"/>
                <a:cs typeface="Arial" panose="020B0604020202020204" pitchFamily="34" charset="0"/>
              </a:rPr>
              <a:t>S’entrainer et tester régulièrement ses reflexes pour faire face à une crise cybersécurité</a:t>
            </a:r>
          </a:p>
          <a:p>
            <a:pPr marL="742950" lvl="1" indent="-285750" defTabSz="685800">
              <a:spcBef>
                <a:spcPts val="200"/>
              </a:spcBef>
              <a:buFont typeface="Wingdings" panose="05000000000000000000" pitchFamily="2" charset="2"/>
              <a:buChar char="§"/>
              <a:defRPr/>
            </a:pPr>
            <a:r>
              <a:rPr lang="fr-FR" sz="1200" kern="0">
                <a:solidFill>
                  <a:srgbClr val="5F5F5F"/>
                </a:solidFill>
                <a:latin typeface="Arial" panose="020B0604020202020204" pitchFamily="34" charset="0"/>
                <a:cs typeface="Arial" panose="020B0604020202020204" pitchFamily="34" charset="0"/>
              </a:rPr>
              <a:t>La spécificité des attaques cybersécurité et leur gestion nécessitent une coordination importante entre les parties prenantes. En s’entrainant régulièrement, les équipes adoptent des bons réflexes et méthodes pour mieux travailler ensemble et se préparer collectivement à y faire face.</a:t>
            </a:r>
          </a:p>
          <a:p>
            <a:pPr marL="742950" lvl="1" indent="-285750" defTabSz="685800">
              <a:spcBef>
                <a:spcPts val="200"/>
              </a:spcBef>
              <a:buFont typeface="Wingdings" panose="05000000000000000000" pitchFamily="2" charset="2"/>
              <a:buChar char="§"/>
              <a:defRPr/>
            </a:pPr>
            <a:endParaRPr lang="fr-FR" sz="1100" kern="0">
              <a:solidFill>
                <a:srgbClr val="5F5F5F"/>
              </a:solidFill>
              <a:latin typeface="Arial" panose="020B0604020202020204" pitchFamily="34" charset="0"/>
              <a:cs typeface="Arial" panose="020B0604020202020204" pitchFamily="34" charset="0"/>
            </a:endParaRPr>
          </a:p>
          <a:p>
            <a:pPr marL="128588" indent="-128588" defTabSz="685800" fontAlgn="auto">
              <a:spcBef>
                <a:spcPts val="200"/>
              </a:spcBef>
              <a:spcAft>
                <a:spcPts val="0"/>
              </a:spcAft>
              <a:buFont typeface="Tahoma" panose="020B0604030504040204" pitchFamily="34" charset="0"/>
              <a:buChar char="⁄"/>
              <a:defRPr/>
            </a:pPr>
            <a:r>
              <a:rPr lang="fr-FR" sz="1400" kern="0">
                <a:solidFill>
                  <a:schemeClr val="accent2"/>
                </a:solidFill>
                <a:latin typeface="Arial" panose="020B0604020202020204" pitchFamily="34" charset="0"/>
                <a:cs typeface="Arial" panose="020B0604020202020204" pitchFamily="34" charset="0"/>
              </a:rPr>
              <a:t>S’inscrire dans l’actualité cybersécurité des ES et ESMS </a:t>
            </a:r>
          </a:p>
          <a:p>
            <a:pPr marL="742950" lvl="1" indent="-285750" defTabSz="685800">
              <a:spcBef>
                <a:spcPts val="200"/>
              </a:spcBef>
              <a:buFont typeface="Wingdings" panose="05000000000000000000" pitchFamily="2" charset="2"/>
              <a:buChar char="§"/>
              <a:defRPr/>
            </a:pPr>
            <a:r>
              <a:rPr lang="fr-FR" sz="1200" kern="0">
                <a:solidFill>
                  <a:srgbClr val="5F5F5F"/>
                </a:solidFill>
                <a:latin typeface="Arial" panose="020B0604020202020204" pitchFamily="34" charset="0"/>
                <a:cs typeface="Arial" panose="020B0604020202020204" pitchFamily="34" charset="0"/>
              </a:rPr>
              <a:t>Les attaques sont de plus en plus nombreuses dans le milieu de la santé comme en témoigne l’actualité (cyberattaques de l’hôpital de Dax, de Villefranche sur Saône, etc.)</a:t>
            </a:r>
          </a:p>
          <a:p>
            <a:pPr marL="128588" indent="-128588" defTabSz="685800" fontAlgn="auto">
              <a:spcBef>
                <a:spcPts val="200"/>
              </a:spcBef>
              <a:spcAft>
                <a:spcPts val="0"/>
              </a:spcAft>
              <a:buFont typeface="Tahoma" panose="020B0604030504040204" pitchFamily="34" charset="0"/>
              <a:buChar char="⁄"/>
              <a:defRPr/>
            </a:pPr>
            <a:endParaRPr lang="fr-FR" sz="1100" kern="0">
              <a:solidFill>
                <a:srgbClr val="5F5F5F"/>
              </a:solidFill>
              <a:latin typeface="Arial" panose="020B0604020202020204" pitchFamily="34" charset="0"/>
              <a:cs typeface="Arial" panose="020B0604020202020204" pitchFamily="34" charset="0"/>
            </a:endParaRPr>
          </a:p>
          <a:p>
            <a:pPr marL="128588" marR="0" lvl="0" indent="-128588" defTabSz="685800" eaLnBrk="1" fontAlgn="auto" latinLnBrk="0" hangingPunct="1">
              <a:lnSpc>
                <a:spcPct val="100000"/>
              </a:lnSpc>
              <a:spcBef>
                <a:spcPts val="0"/>
              </a:spcBef>
              <a:spcAft>
                <a:spcPts val="0"/>
              </a:spcAft>
              <a:buClrTx/>
              <a:buSzTx/>
              <a:buFont typeface="Tahoma" panose="020B0604030504040204" pitchFamily="34" charset="0"/>
              <a:buChar char="⁄"/>
              <a:tabLst/>
              <a:defRPr/>
            </a:pPr>
            <a:endParaRPr kumimoji="0" lang="fr-FR" sz="900" b="0" i="0" u="none" strike="noStrike" kern="0" cap="none" spc="0" normalizeH="0" baseline="0" noProof="0">
              <a:ln>
                <a:noFill/>
              </a:ln>
              <a:solidFill>
                <a:srgbClr val="5F5F5F"/>
              </a:solidFill>
              <a:effectLst/>
              <a:uLnTx/>
              <a:uFillTx/>
              <a:latin typeface="Arial" panose="020B0604020202020204" pitchFamily="34" charset="0"/>
              <a:ea typeface="Geneva" charset="-128"/>
              <a:cs typeface="Arial" panose="020B0604020202020204" pitchFamily="34" charset="0"/>
            </a:endParaRPr>
          </a:p>
          <a:p>
            <a:pPr marL="471488" marR="0" lvl="1" indent="-128588" defTabSz="685800" eaLnBrk="1" fontAlgn="auto" latinLnBrk="0" hangingPunct="1">
              <a:lnSpc>
                <a:spcPct val="100000"/>
              </a:lnSpc>
              <a:spcBef>
                <a:spcPts val="0"/>
              </a:spcBef>
              <a:spcAft>
                <a:spcPts val="0"/>
              </a:spcAft>
              <a:buClrTx/>
              <a:buSzTx/>
              <a:buFont typeface="Tahoma" panose="020B0604030504040204" pitchFamily="34" charset="0"/>
              <a:buChar char="›"/>
              <a:tabLst/>
              <a:defRPr/>
            </a:pPr>
            <a:endParaRPr kumimoji="0" lang="fr-FR" sz="675" b="0" i="0" u="none" strike="noStrike" kern="0" cap="none" spc="0" normalizeH="0" baseline="0" noProof="0">
              <a:ln>
                <a:noFill/>
              </a:ln>
              <a:solidFill>
                <a:srgbClr val="5F5F5F"/>
              </a:solidFill>
              <a:effectLst/>
              <a:uLnTx/>
              <a:uFillTx/>
              <a:latin typeface="Arial" panose="020B0604020202020204" pitchFamily="34" charset="0"/>
              <a:cs typeface="Arial" panose="020B0604020202020204" pitchFamily="34" charset="0"/>
            </a:endParaRPr>
          </a:p>
        </p:txBody>
      </p:sp>
      <p:sp>
        <p:nvSpPr>
          <p:cNvPr id="27" name="AutoShape 8">
            <a:extLst>
              <a:ext uri="{FF2B5EF4-FFF2-40B4-BE49-F238E27FC236}">
                <a16:creationId xmlns:a16="http://schemas.microsoft.com/office/drawing/2014/main" id="{E955053C-239C-4075-A939-93B210F6EAED}"/>
              </a:ext>
            </a:extLst>
          </p:cNvPr>
          <p:cNvSpPr>
            <a:spLocks noChangeArrowheads="1"/>
          </p:cNvSpPr>
          <p:nvPr/>
        </p:nvSpPr>
        <p:spPr bwMode="gray">
          <a:xfrm rot="5400000">
            <a:off x="180525" y="7957972"/>
            <a:ext cx="1825200" cy="1355517"/>
          </a:xfrm>
          <a:prstGeom prst="homePlate">
            <a:avLst>
              <a:gd name="adj" fmla="val 22260"/>
            </a:avLst>
          </a:prstGeom>
          <a:solidFill>
            <a:schemeClr val="bg1">
              <a:lumMod val="95000"/>
            </a:schemeClr>
          </a:solidFill>
          <a:ln w="19050">
            <a:noFill/>
            <a:miter lim="800000"/>
            <a:headEnd/>
            <a:tailEnd/>
          </a:ln>
          <a:effectLst/>
        </p:spPr>
        <p:txBody>
          <a:bodyPr lIns="32400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endParaRPr lang="fr-FR" altLang="de-DE" sz="1401" b="1">
              <a:solidFill>
                <a:schemeClr val="bg1"/>
              </a:solidFill>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A9BB39D1-07F4-4831-9C80-9D9FA4067F74}"/>
              </a:ext>
            </a:extLst>
          </p:cNvPr>
          <p:cNvSpPr txBox="1"/>
          <p:nvPr/>
        </p:nvSpPr>
        <p:spPr>
          <a:xfrm>
            <a:off x="443330" y="7855455"/>
            <a:ext cx="1318933" cy="1384995"/>
          </a:xfrm>
          <a:prstGeom prst="rect">
            <a:avLst/>
          </a:prstGeom>
          <a:noFill/>
        </p:spPr>
        <p:txBody>
          <a:bodyPr wrap="square">
            <a:spAutoFit/>
          </a:bodyPr>
          <a:lstStyle/>
          <a:p>
            <a:pPr algn="ctr"/>
            <a:r>
              <a:rPr lang="fr-FR" sz="1200" b="1">
                <a:solidFill>
                  <a:schemeClr val="bg1">
                    <a:lumMod val="50000"/>
                  </a:schemeClr>
                </a:solidFill>
                <a:latin typeface="Arial" panose="020B0604020202020204" pitchFamily="34" charset="0"/>
                <a:cs typeface="Arial" panose="020B0604020202020204" pitchFamily="34" charset="0"/>
              </a:rPr>
              <a:t>Tester l’assimilation des procédures PCA et la capacité de continuité des soins</a:t>
            </a:r>
            <a:endParaRPr lang="en-GB" sz="1200" b="1">
              <a:latin typeface="Arial" panose="020B0604020202020204" pitchFamily="34" charset="0"/>
              <a:cs typeface="Arial" panose="020B0604020202020204" pitchFamily="34" charset="0"/>
            </a:endParaRPr>
          </a:p>
        </p:txBody>
      </p:sp>
      <p:sp>
        <p:nvSpPr>
          <p:cNvPr id="29" name="AutoShape 8">
            <a:extLst>
              <a:ext uri="{FF2B5EF4-FFF2-40B4-BE49-F238E27FC236}">
                <a16:creationId xmlns:a16="http://schemas.microsoft.com/office/drawing/2014/main" id="{A5C8786B-EE6C-47A4-9967-E168015FD0EC}"/>
              </a:ext>
            </a:extLst>
          </p:cNvPr>
          <p:cNvSpPr>
            <a:spLocks noChangeArrowheads="1"/>
          </p:cNvSpPr>
          <p:nvPr/>
        </p:nvSpPr>
        <p:spPr bwMode="gray">
          <a:xfrm rot="5400000">
            <a:off x="1728472" y="7957972"/>
            <a:ext cx="1825200" cy="1355517"/>
          </a:xfrm>
          <a:prstGeom prst="homePlate">
            <a:avLst>
              <a:gd name="adj" fmla="val 22260"/>
            </a:avLst>
          </a:prstGeom>
          <a:solidFill>
            <a:schemeClr val="bg1">
              <a:lumMod val="95000"/>
            </a:schemeClr>
          </a:solidFill>
          <a:ln w="19050">
            <a:noFill/>
            <a:miter lim="800000"/>
            <a:headEnd/>
            <a:tailEnd/>
          </a:ln>
          <a:effectLst/>
        </p:spPr>
        <p:txBody>
          <a:bodyPr lIns="32400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endParaRPr lang="fr-FR" altLang="de-DE" sz="1401" b="1">
              <a:solidFill>
                <a:schemeClr val="bg1"/>
              </a:solidFill>
              <a:latin typeface="Arial" panose="020B0604020202020204" pitchFamily="34" charset="0"/>
              <a:cs typeface="Arial" panose="020B0604020202020204" pitchFamily="34" charset="0"/>
            </a:endParaRPr>
          </a:p>
        </p:txBody>
      </p:sp>
      <p:sp>
        <p:nvSpPr>
          <p:cNvPr id="31" name="AutoShape 8">
            <a:extLst>
              <a:ext uri="{FF2B5EF4-FFF2-40B4-BE49-F238E27FC236}">
                <a16:creationId xmlns:a16="http://schemas.microsoft.com/office/drawing/2014/main" id="{358C2F86-02F3-4DEA-ADC5-25A5E290200F}"/>
              </a:ext>
            </a:extLst>
          </p:cNvPr>
          <p:cNvSpPr>
            <a:spLocks noChangeArrowheads="1"/>
          </p:cNvSpPr>
          <p:nvPr/>
        </p:nvSpPr>
        <p:spPr bwMode="gray">
          <a:xfrm rot="5400000">
            <a:off x="3277090" y="7949326"/>
            <a:ext cx="1823859" cy="1355517"/>
          </a:xfrm>
          <a:prstGeom prst="homePlate">
            <a:avLst>
              <a:gd name="adj" fmla="val 22260"/>
            </a:avLst>
          </a:prstGeom>
          <a:solidFill>
            <a:schemeClr val="bg1">
              <a:lumMod val="95000"/>
            </a:schemeClr>
          </a:solidFill>
          <a:ln w="19050">
            <a:noFill/>
            <a:miter lim="800000"/>
            <a:headEnd/>
            <a:tailEnd/>
          </a:ln>
          <a:effectLst/>
        </p:spPr>
        <p:txBody>
          <a:bodyPr lIns="32400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endParaRPr lang="fr-FR" altLang="de-DE" sz="1401" b="1">
              <a:solidFill>
                <a:schemeClr val="bg1"/>
              </a:solidFill>
              <a:latin typeface="Arial" panose="020B0604020202020204" pitchFamily="34" charset="0"/>
              <a:cs typeface="Arial" panose="020B0604020202020204" pitchFamily="34" charset="0"/>
            </a:endParaRPr>
          </a:p>
        </p:txBody>
      </p:sp>
      <p:sp>
        <p:nvSpPr>
          <p:cNvPr id="41" name="AutoShape 8">
            <a:extLst>
              <a:ext uri="{FF2B5EF4-FFF2-40B4-BE49-F238E27FC236}">
                <a16:creationId xmlns:a16="http://schemas.microsoft.com/office/drawing/2014/main" id="{D272B4D0-0AA5-4144-826C-FBC4CBB26525}"/>
              </a:ext>
            </a:extLst>
          </p:cNvPr>
          <p:cNvSpPr>
            <a:spLocks noChangeArrowheads="1"/>
          </p:cNvSpPr>
          <p:nvPr/>
        </p:nvSpPr>
        <p:spPr bwMode="gray">
          <a:xfrm rot="5400000">
            <a:off x="4825037" y="7949325"/>
            <a:ext cx="1823860" cy="1355517"/>
          </a:xfrm>
          <a:prstGeom prst="homePlate">
            <a:avLst>
              <a:gd name="adj" fmla="val 22260"/>
            </a:avLst>
          </a:prstGeom>
          <a:solidFill>
            <a:schemeClr val="bg1">
              <a:lumMod val="95000"/>
            </a:schemeClr>
          </a:solidFill>
          <a:ln w="19050">
            <a:noFill/>
            <a:miter lim="800000"/>
            <a:headEnd/>
            <a:tailEnd/>
          </a:ln>
          <a:effectLst/>
        </p:spPr>
        <p:txBody>
          <a:bodyPr lIns="32400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endParaRPr lang="fr-FR" altLang="de-DE" sz="1401" b="1">
              <a:solidFill>
                <a:schemeClr val="bg1"/>
              </a:solidFill>
              <a:latin typeface="Arial" panose="020B0604020202020204" pitchFamily="34" charset="0"/>
              <a:cs typeface="Arial" panose="020B0604020202020204" pitchFamily="34" charset="0"/>
            </a:endParaRPr>
          </a:p>
        </p:txBody>
      </p:sp>
      <p:sp>
        <p:nvSpPr>
          <p:cNvPr id="42" name="TextBox 41">
            <a:extLst>
              <a:ext uri="{FF2B5EF4-FFF2-40B4-BE49-F238E27FC236}">
                <a16:creationId xmlns:a16="http://schemas.microsoft.com/office/drawing/2014/main" id="{1DCD6ED8-4513-432C-8BA3-6AE92FA69CF1}"/>
              </a:ext>
            </a:extLst>
          </p:cNvPr>
          <p:cNvSpPr txBox="1"/>
          <p:nvPr/>
        </p:nvSpPr>
        <p:spPr>
          <a:xfrm>
            <a:off x="1893642" y="7775818"/>
            <a:ext cx="1490529" cy="1569660"/>
          </a:xfrm>
          <a:prstGeom prst="rect">
            <a:avLst/>
          </a:prstGeom>
          <a:noFill/>
        </p:spPr>
        <p:txBody>
          <a:bodyPr wrap="square">
            <a:spAutoFit/>
          </a:bodyPr>
          <a:lstStyle/>
          <a:p>
            <a:pPr algn="ctr"/>
            <a:r>
              <a:rPr lang="fr-FR" sz="1200" b="1">
                <a:solidFill>
                  <a:schemeClr val="bg1">
                    <a:lumMod val="50000"/>
                  </a:schemeClr>
                </a:solidFill>
                <a:latin typeface="Arial" panose="020B0604020202020204" pitchFamily="34" charset="0"/>
                <a:cs typeface="Arial" panose="020B0604020202020204" pitchFamily="34" charset="0"/>
              </a:rPr>
              <a:t>Faire appel au bon moment aux acteurs de l’écosystème cyber de la structure : CERT-santé, référents SSI, etc.</a:t>
            </a:r>
            <a:endParaRPr lang="en-GB" sz="1200" b="1">
              <a:latin typeface="Arial" panose="020B0604020202020204" pitchFamily="34" charset="0"/>
              <a:cs typeface="Arial" panose="020B0604020202020204" pitchFamily="34" charset="0"/>
            </a:endParaRPr>
          </a:p>
        </p:txBody>
      </p:sp>
      <p:sp>
        <p:nvSpPr>
          <p:cNvPr id="45" name="TextBox 44">
            <a:extLst>
              <a:ext uri="{FF2B5EF4-FFF2-40B4-BE49-F238E27FC236}">
                <a16:creationId xmlns:a16="http://schemas.microsoft.com/office/drawing/2014/main" id="{62CC3914-EFA2-4F27-81A0-C978FDE81BFA}"/>
              </a:ext>
            </a:extLst>
          </p:cNvPr>
          <p:cNvSpPr txBox="1"/>
          <p:nvPr/>
        </p:nvSpPr>
        <p:spPr>
          <a:xfrm>
            <a:off x="3440653" y="7828601"/>
            <a:ext cx="1499027" cy="1384995"/>
          </a:xfrm>
          <a:prstGeom prst="rect">
            <a:avLst/>
          </a:prstGeom>
          <a:noFill/>
        </p:spPr>
        <p:txBody>
          <a:bodyPr wrap="square">
            <a:spAutoFit/>
          </a:bodyPr>
          <a:lstStyle/>
          <a:p>
            <a:pPr algn="ctr"/>
            <a:r>
              <a:rPr lang="fr-FR" sz="1200" b="1">
                <a:solidFill>
                  <a:schemeClr val="bg1">
                    <a:lumMod val="50000"/>
                  </a:schemeClr>
                </a:solidFill>
                <a:latin typeface="Arial" panose="020B0604020202020204" pitchFamily="34" charset="0"/>
                <a:cs typeface="Arial" panose="020B0604020202020204" pitchFamily="34" charset="0"/>
              </a:rPr>
              <a:t>Eprouver la capacité de communication des cellules : messages internes, média, etc.</a:t>
            </a:r>
            <a:endParaRPr lang="en-GB" sz="1200" b="1">
              <a:latin typeface="Arial" panose="020B0604020202020204" pitchFamily="34" charset="0"/>
              <a:cs typeface="Arial" panose="020B0604020202020204" pitchFamily="34" charset="0"/>
            </a:endParaRPr>
          </a:p>
        </p:txBody>
      </p:sp>
      <p:sp>
        <p:nvSpPr>
          <p:cNvPr id="46" name="TextBox 45">
            <a:extLst>
              <a:ext uri="{FF2B5EF4-FFF2-40B4-BE49-F238E27FC236}">
                <a16:creationId xmlns:a16="http://schemas.microsoft.com/office/drawing/2014/main" id="{978A3017-2B85-4636-A64F-E5459B06CDB1}"/>
              </a:ext>
            </a:extLst>
          </p:cNvPr>
          <p:cNvSpPr txBox="1"/>
          <p:nvPr/>
        </p:nvSpPr>
        <p:spPr>
          <a:xfrm>
            <a:off x="5140730" y="7755270"/>
            <a:ext cx="1273996" cy="1569660"/>
          </a:xfrm>
          <a:prstGeom prst="rect">
            <a:avLst/>
          </a:prstGeom>
          <a:noFill/>
        </p:spPr>
        <p:txBody>
          <a:bodyPr wrap="square">
            <a:spAutoFit/>
          </a:bodyPr>
          <a:lstStyle/>
          <a:p>
            <a:pPr algn="ctr"/>
            <a:r>
              <a:rPr lang="fr-FR" sz="1200" b="1">
                <a:solidFill>
                  <a:schemeClr val="bg1">
                    <a:lumMod val="50000"/>
                  </a:schemeClr>
                </a:solidFill>
                <a:latin typeface="Arial" panose="020B0604020202020204" pitchFamily="34" charset="0"/>
                <a:cs typeface="Arial" panose="020B0604020202020204" pitchFamily="34" charset="0"/>
              </a:rPr>
              <a:t>Faire appel et intégrer les experts à la cellule de crise : juridique, protection des données, etc.</a:t>
            </a:r>
            <a:endParaRPr lang="en-GB" sz="1200" b="1">
              <a:latin typeface="Arial" panose="020B0604020202020204" pitchFamily="34" charset="0"/>
              <a:cs typeface="Arial" panose="020B0604020202020204" pitchFamily="34" charset="0"/>
            </a:endParaRPr>
          </a:p>
        </p:txBody>
      </p:sp>
      <p:sp>
        <p:nvSpPr>
          <p:cNvPr id="26" name="Rectangle 25">
            <a:extLst>
              <a:ext uri="{FF2B5EF4-FFF2-40B4-BE49-F238E27FC236}">
                <a16:creationId xmlns:a16="http://schemas.microsoft.com/office/drawing/2014/main" id="{3464B67B-D9B2-441F-B423-DA40F7F461E3}"/>
              </a:ext>
            </a:extLst>
          </p:cNvPr>
          <p:cNvSpPr/>
          <p:nvPr/>
        </p:nvSpPr>
        <p:spPr>
          <a:xfrm>
            <a:off x="251846" y="7414891"/>
            <a:ext cx="6354305" cy="3080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en-US" sz="1600" b="1">
                <a:solidFill>
                  <a:schemeClr val="bg1"/>
                </a:solidFill>
                <a:latin typeface="Arial" panose="020B0604020202020204" pitchFamily="34" charset="0"/>
                <a:ea typeface="+mj-ea"/>
                <a:cs typeface="Arial" panose="020B0604020202020204" pitchFamily="34" charset="0"/>
              </a:rPr>
              <a:t>OBJECTIFS PEDAGOGIQUES DE L’EXERCICE</a:t>
            </a:r>
            <a:endParaRPr lang="en-GB" sz="1600" b="1">
              <a:solidFill>
                <a:schemeClr val="bg1"/>
              </a:solidFill>
              <a:latin typeface="Arial" panose="020B0604020202020204" pitchFamily="34" charset="0"/>
              <a:ea typeface="+mj-ea"/>
              <a:cs typeface="Arial" panose="020B0604020202020204" pitchFamily="34" charset="0"/>
            </a:endParaRPr>
          </a:p>
        </p:txBody>
      </p:sp>
      <p:pic>
        <p:nvPicPr>
          <p:cNvPr id="33" name="Image 10">
            <a:extLst>
              <a:ext uri="{FF2B5EF4-FFF2-40B4-BE49-F238E27FC236}">
                <a16:creationId xmlns:a16="http://schemas.microsoft.com/office/drawing/2014/main" id="{D2950635-B162-4F1F-8AFB-855BE6FF90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7858" y="459831"/>
            <a:ext cx="432840" cy="381917"/>
          </a:xfrm>
          <a:prstGeom prst="rect">
            <a:avLst/>
          </a:prstGeom>
        </p:spPr>
      </p:pic>
      <p:pic>
        <p:nvPicPr>
          <p:cNvPr id="35" name="Picture 34" descr="Logo, company name&#10;&#10;Description automatically generated">
            <a:extLst>
              <a:ext uri="{FF2B5EF4-FFF2-40B4-BE49-F238E27FC236}">
                <a16:creationId xmlns:a16="http://schemas.microsoft.com/office/drawing/2014/main" id="{4E73153A-0047-4D6C-9EB4-6F8E7BD1AE88}"/>
              </a:ext>
            </a:extLst>
          </p:cNvPr>
          <p:cNvPicPr>
            <a:picLocks noChangeAspect="1"/>
          </p:cNvPicPr>
          <p:nvPr/>
        </p:nvPicPr>
        <p:blipFill>
          <a:blip r:embed="rId3"/>
          <a:stretch>
            <a:fillRect/>
          </a:stretch>
        </p:blipFill>
        <p:spPr>
          <a:xfrm>
            <a:off x="1073452" y="851832"/>
            <a:ext cx="761652" cy="465364"/>
          </a:xfrm>
          <a:prstGeom prst="rect">
            <a:avLst/>
          </a:prstGeom>
        </p:spPr>
      </p:pic>
      <p:pic>
        <p:nvPicPr>
          <p:cNvPr id="36" name="Picture 35">
            <a:extLst>
              <a:ext uri="{FF2B5EF4-FFF2-40B4-BE49-F238E27FC236}">
                <a16:creationId xmlns:a16="http://schemas.microsoft.com/office/drawing/2014/main" id="{3DF42772-3FD1-4155-80F4-9C53BC97B67F}"/>
              </a:ext>
            </a:extLst>
          </p:cNvPr>
          <p:cNvPicPr>
            <a:picLocks noChangeAspect="1"/>
          </p:cNvPicPr>
          <p:nvPr/>
        </p:nvPicPr>
        <p:blipFill>
          <a:blip r:embed="rId4"/>
          <a:stretch>
            <a:fillRect/>
          </a:stretch>
        </p:blipFill>
        <p:spPr>
          <a:xfrm>
            <a:off x="532539" y="1020545"/>
            <a:ext cx="433481" cy="244978"/>
          </a:xfrm>
          <a:prstGeom prst="rect">
            <a:avLst/>
          </a:prstGeom>
        </p:spPr>
      </p:pic>
      <p:pic>
        <p:nvPicPr>
          <p:cNvPr id="3" name="Image 2" descr="Une image contenant texte, Police, capture d’écran, blanc&#10;&#10;Le contenu généré par l’IA peut être incorrect.">
            <a:extLst>
              <a:ext uri="{FF2B5EF4-FFF2-40B4-BE49-F238E27FC236}">
                <a16:creationId xmlns:a16="http://schemas.microsoft.com/office/drawing/2014/main" id="{819F758A-F9F4-2812-BD2D-347DFFC4E3E3}"/>
              </a:ext>
            </a:extLst>
          </p:cNvPr>
          <p:cNvPicPr>
            <a:picLocks noChangeAspect="1"/>
          </p:cNvPicPr>
          <p:nvPr/>
        </p:nvPicPr>
        <p:blipFill>
          <a:blip r:embed="rId5"/>
          <a:stretch>
            <a:fillRect/>
          </a:stretch>
        </p:blipFill>
        <p:spPr>
          <a:xfrm>
            <a:off x="512513" y="463933"/>
            <a:ext cx="565486" cy="381352"/>
          </a:xfrm>
          <a:prstGeom prst="rect">
            <a:avLst/>
          </a:prstGeom>
        </p:spPr>
      </p:pic>
    </p:spTree>
    <p:extLst>
      <p:ext uri="{BB962C8B-B14F-4D97-AF65-F5344CB8AC3E}">
        <p14:creationId xmlns:p14="http://schemas.microsoft.com/office/powerpoint/2010/main" val="3468003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70A8A4A-DE6C-44A0-8461-4ECFD042D43E}"/>
              </a:ext>
            </a:extLst>
          </p:cNvPr>
          <p:cNvSpPr/>
          <p:nvPr/>
        </p:nvSpPr>
        <p:spPr>
          <a:xfrm>
            <a:off x="0" y="0"/>
            <a:ext cx="6858000" cy="990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7" name="Rectangle 36">
            <a:extLst>
              <a:ext uri="{FF2B5EF4-FFF2-40B4-BE49-F238E27FC236}">
                <a16:creationId xmlns:a16="http://schemas.microsoft.com/office/drawing/2014/main" id="{C25E4086-13F5-4527-9DF4-F774D22C807E}"/>
              </a:ext>
            </a:extLst>
          </p:cNvPr>
          <p:cNvSpPr/>
          <p:nvPr/>
        </p:nvSpPr>
        <p:spPr>
          <a:xfrm>
            <a:off x="251847" y="241515"/>
            <a:ext cx="6354306" cy="9422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6" name="Ellipse 42">
            <a:extLst>
              <a:ext uri="{FF2B5EF4-FFF2-40B4-BE49-F238E27FC236}">
                <a16:creationId xmlns:a16="http://schemas.microsoft.com/office/drawing/2014/main" id="{FD0EBFB0-B64A-4730-81D8-F3E03DF16DC0}"/>
              </a:ext>
            </a:extLst>
          </p:cNvPr>
          <p:cNvSpPr/>
          <p:nvPr/>
        </p:nvSpPr>
        <p:spPr>
          <a:xfrm>
            <a:off x="2310891" y="592886"/>
            <a:ext cx="360000" cy="360000"/>
          </a:xfrm>
          <a:prstGeom prst="ellipse">
            <a:avLst/>
          </a:prstGeom>
          <a:solidFill>
            <a:srgbClr val="006AB2"/>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lang="fr-FR" sz="1600" b="1" kern="0">
                <a:solidFill>
                  <a:prstClr val="white"/>
                </a:solidFill>
                <a:latin typeface="Arial" panose="020B0604020202020204" pitchFamily="34" charset="0"/>
                <a:cs typeface="Arial" panose="020B0604020202020204" pitchFamily="34" charset="0"/>
              </a:rPr>
              <a:t>2</a:t>
            </a:r>
            <a:endParaRPr kumimoji="0" lang="fr-FR" sz="1600" b="1"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2C450C70-A712-46AF-ADF5-A0A1D2D253F5}"/>
              </a:ext>
            </a:extLst>
          </p:cNvPr>
          <p:cNvSpPr txBox="1"/>
          <p:nvPr/>
        </p:nvSpPr>
        <p:spPr>
          <a:xfrm>
            <a:off x="2737495" y="623498"/>
            <a:ext cx="3947404" cy="307777"/>
          </a:xfrm>
          <a:prstGeom prst="rect">
            <a:avLst/>
          </a:prstGeom>
          <a:noFill/>
        </p:spPr>
        <p:txBody>
          <a:bodyPr wrap="square">
            <a:spAutoFit/>
          </a:bodyPr>
          <a:lstStyle/>
          <a:p>
            <a:pPr algn="just"/>
            <a:r>
              <a:rPr kumimoji="0" lang="fr-FR" sz="1400" b="1" i="0" u="none" strike="noStrike" kern="0" cap="none" spc="0" normalizeH="0" baseline="0" noProof="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Déroulement et organisation de l’exercice</a:t>
            </a:r>
            <a:endParaRPr lang="en-GB" sz="1400" b="1">
              <a:solidFill>
                <a:schemeClr val="tx1">
                  <a:lumMod val="65000"/>
                  <a:lumOff val="35000"/>
                </a:schemeClr>
              </a:solidFill>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D364E7A5-1AC5-4579-8331-75EAC84EB8FC}"/>
              </a:ext>
            </a:extLst>
          </p:cNvPr>
          <p:cNvSpPr txBox="1"/>
          <p:nvPr/>
        </p:nvSpPr>
        <p:spPr>
          <a:xfrm>
            <a:off x="2577325" y="1425785"/>
            <a:ext cx="3561065" cy="861774"/>
          </a:xfrm>
          <a:prstGeom prst="rect">
            <a:avLst/>
          </a:prstGeom>
          <a:noFill/>
        </p:spPr>
        <p:txBody>
          <a:bodyPr wrap="square">
            <a:spAutoFit/>
          </a:bodyPr>
          <a:lstStyle/>
          <a:p>
            <a:pPr algn="just" defTabSz="914400" eaLnBrk="0" fontAlgn="base" hangingPunct="0">
              <a:spcBef>
                <a:spcPct val="0"/>
              </a:spcBef>
              <a:spcAft>
                <a:spcPct val="0"/>
              </a:spcAft>
            </a:pPr>
            <a:r>
              <a:rPr lang="fr-FR" sz="1000" kern="0">
                <a:solidFill>
                  <a:schemeClr val="tx1">
                    <a:lumMod val="65000"/>
                    <a:lumOff val="35000"/>
                  </a:schemeClr>
                </a:solidFill>
                <a:latin typeface="Arial" panose="020B0604020202020204" pitchFamily="34" charset="0"/>
                <a:ea typeface="Geneva" charset="-128"/>
                <a:cs typeface="Arial" panose="020B0604020202020204" pitchFamily="34" charset="0"/>
              </a:rPr>
              <a:t>Avant le début de l’exercice, l’animateur revient sur les objectifs de l’exercice. Il donne les dernières recommandations pour assurer le bon déroulé de celui-ci. C’est le moment pour les joueurs de poser toutes leurs questions avant l’envoi des premiers stimuli !</a:t>
            </a:r>
          </a:p>
        </p:txBody>
      </p:sp>
      <p:cxnSp>
        <p:nvCxnSpPr>
          <p:cNvPr id="39" name="Straight Connector 38">
            <a:extLst>
              <a:ext uri="{FF2B5EF4-FFF2-40B4-BE49-F238E27FC236}">
                <a16:creationId xmlns:a16="http://schemas.microsoft.com/office/drawing/2014/main" id="{AF4EDD5A-E99C-4C1C-9E2E-E756BA3962E1}"/>
              </a:ext>
            </a:extLst>
          </p:cNvPr>
          <p:cNvCxnSpPr>
            <a:cxnSpLocks/>
          </p:cNvCxnSpPr>
          <p:nvPr/>
        </p:nvCxnSpPr>
        <p:spPr>
          <a:xfrm>
            <a:off x="2467406" y="1364827"/>
            <a:ext cx="0" cy="983691"/>
          </a:xfrm>
          <a:prstGeom prst="line">
            <a:avLst/>
          </a:prstGeom>
          <a:ln w="19050">
            <a:solidFill>
              <a:schemeClr val="accent1"/>
            </a:solidFill>
          </a:ln>
        </p:spPr>
        <p:style>
          <a:lnRef idx="1">
            <a:schemeClr val="accent2"/>
          </a:lnRef>
          <a:fillRef idx="0">
            <a:schemeClr val="accent2"/>
          </a:fillRef>
          <a:effectRef idx="0">
            <a:schemeClr val="accent2"/>
          </a:effectRef>
          <a:fontRef idx="minor">
            <a:schemeClr val="tx1"/>
          </a:fontRef>
        </p:style>
      </p:cxnSp>
      <p:sp>
        <p:nvSpPr>
          <p:cNvPr id="46" name="TextBox 45">
            <a:extLst>
              <a:ext uri="{FF2B5EF4-FFF2-40B4-BE49-F238E27FC236}">
                <a16:creationId xmlns:a16="http://schemas.microsoft.com/office/drawing/2014/main" id="{BB43FC24-0436-4660-8A1B-A5391CA7A733}"/>
              </a:ext>
            </a:extLst>
          </p:cNvPr>
          <p:cNvSpPr txBox="1"/>
          <p:nvPr/>
        </p:nvSpPr>
        <p:spPr>
          <a:xfrm>
            <a:off x="449033" y="5113458"/>
            <a:ext cx="1499027" cy="523220"/>
          </a:xfrm>
          <a:prstGeom prst="rect">
            <a:avLst/>
          </a:prstGeom>
          <a:noFill/>
        </p:spPr>
        <p:txBody>
          <a:bodyPr wrap="square">
            <a:spAutoFit/>
          </a:bodyPr>
          <a:lstStyle/>
          <a:p>
            <a:pPr algn="ctr"/>
            <a:r>
              <a:rPr lang="fr-FR" sz="1400" b="1">
                <a:solidFill>
                  <a:schemeClr val="bg1"/>
                </a:solidFill>
                <a:latin typeface="Arial" panose="020B0604020202020204" pitchFamily="34" charset="0"/>
                <a:cs typeface="Arial" panose="020B0604020202020204" pitchFamily="34" charset="0"/>
              </a:rPr>
              <a:t>Simulation de l’exercice</a:t>
            </a:r>
            <a:endParaRPr lang="en-GB" sz="1400" b="1">
              <a:solidFill>
                <a:schemeClr val="bg1"/>
              </a:solidFill>
              <a:latin typeface="Arial" panose="020B0604020202020204" pitchFamily="34" charset="0"/>
              <a:cs typeface="Arial" panose="020B0604020202020204" pitchFamily="34" charset="0"/>
            </a:endParaRPr>
          </a:p>
        </p:txBody>
      </p:sp>
      <p:sp>
        <p:nvSpPr>
          <p:cNvPr id="47" name="TextBox 46">
            <a:extLst>
              <a:ext uri="{FF2B5EF4-FFF2-40B4-BE49-F238E27FC236}">
                <a16:creationId xmlns:a16="http://schemas.microsoft.com/office/drawing/2014/main" id="{6305C6B3-564B-49B3-9425-A603D7F39BE8}"/>
              </a:ext>
            </a:extLst>
          </p:cNvPr>
          <p:cNvSpPr txBox="1"/>
          <p:nvPr/>
        </p:nvSpPr>
        <p:spPr>
          <a:xfrm>
            <a:off x="541351" y="1595062"/>
            <a:ext cx="1499027" cy="523220"/>
          </a:xfrm>
          <a:prstGeom prst="rect">
            <a:avLst/>
          </a:prstGeom>
          <a:noFill/>
        </p:spPr>
        <p:txBody>
          <a:bodyPr wrap="square">
            <a:spAutoFit/>
          </a:bodyPr>
          <a:lstStyle/>
          <a:p>
            <a:pPr algn="ctr"/>
            <a:r>
              <a:rPr lang="fr-FR" sz="1400" b="1">
                <a:solidFill>
                  <a:schemeClr val="bg1"/>
                </a:solidFill>
                <a:latin typeface="Arial" panose="020B0604020202020204" pitchFamily="34" charset="0"/>
                <a:cs typeface="Arial" panose="020B0604020202020204" pitchFamily="34" charset="0"/>
              </a:rPr>
              <a:t>Briefing des joueurs</a:t>
            </a:r>
            <a:endParaRPr lang="en-GB" sz="1400" b="1">
              <a:solidFill>
                <a:schemeClr val="bg1"/>
              </a:solidFill>
              <a:latin typeface="Arial" panose="020B0604020202020204" pitchFamily="34" charset="0"/>
              <a:cs typeface="Arial" panose="020B0604020202020204" pitchFamily="34" charset="0"/>
            </a:endParaRPr>
          </a:p>
        </p:txBody>
      </p:sp>
      <p:sp>
        <p:nvSpPr>
          <p:cNvPr id="54" name="Rectangle 53">
            <a:extLst>
              <a:ext uri="{FF2B5EF4-FFF2-40B4-BE49-F238E27FC236}">
                <a16:creationId xmlns:a16="http://schemas.microsoft.com/office/drawing/2014/main" id="{5C23D621-2D82-40DF-8AE3-D9B6A43EAA29}"/>
              </a:ext>
            </a:extLst>
          </p:cNvPr>
          <p:cNvSpPr/>
          <p:nvPr/>
        </p:nvSpPr>
        <p:spPr>
          <a:xfrm>
            <a:off x="541351" y="1539593"/>
            <a:ext cx="1700207" cy="63415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r>
              <a:rPr lang="fr-FR" sz="1100" b="1" i="1">
                <a:solidFill>
                  <a:schemeClr val="bg1"/>
                </a:solidFill>
                <a:latin typeface="Arial" panose="020B0604020202020204" pitchFamily="34" charset="0"/>
                <a:cs typeface="Arial" panose="020B0604020202020204" pitchFamily="34" charset="0"/>
              </a:rPr>
              <a:t>ETAPE 1</a:t>
            </a:r>
          </a:p>
          <a:p>
            <a:pPr algn="ctr" defTabSz="914400" eaLnBrk="0" fontAlgn="base" hangingPunct="0">
              <a:spcBef>
                <a:spcPct val="0"/>
              </a:spcBef>
              <a:spcAft>
                <a:spcPct val="0"/>
              </a:spcAft>
            </a:pPr>
            <a:r>
              <a:rPr lang="fr-FR" sz="1100" i="1">
                <a:solidFill>
                  <a:schemeClr val="bg1"/>
                </a:solidFill>
                <a:latin typeface="Arial" panose="020B0604020202020204" pitchFamily="34" charset="0"/>
                <a:cs typeface="Arial" panose="020B0604020202020204" pitchFamily="34" charset="0"/>
              </a:rPr>
              <a:t>Briefing des joueurs par l’animateur</a:t>
            </a:r>
          </a:p>
        </p:txBody>
      </p:sp>
      <p:sp>
        <p:nvSpPr>
          <p:cNvPr id="56" name="Rectangle 55">
            <a:extLst>
              <a:ext uri="{FF2B5EF4-FFF2-40B4-BE49-F238E27FC236}">
                <a16:creationId xmlns:a16="http://schemas.microsoft.com/office/drawing/2014/main" id="{E110BAA3-273E-454F-9D8A-7A89673CF113}"/>
              </a:ext>
            </a:extLst>
          </p:cNvPr>
          <p:cNvSpPr/>
          <p:nvPr/>
        </p:nvSpPr>
        <p:spPr>
          <a:xfrm>
            <a:off x="541351" y="2910877"/>
            <a:ext cx="1700207" cy="6341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r>
              <a:rPr lang="fr-FR" sz="1100" b="1" i="1">
                <a:solidFill>
                  <a:schemeClr val="bg1"/>
                </a:solidFill>
                <a:latin typeface="Arial" panose="020B0604020202020204" pitchFamily="34" charset="0"/>
                <a:cs typeface="Arial" panose="020B0604020202020204" pitchFamily="34" charset="0"/>
              </a:rPr>
              <a:t>ETAPE 2</a:t>
            </a:r>
          </a:p>
          <a:p>
            <a:pPr algn="ctr" defTabSz="914400" eaLnBrk="0" fontAlgn="base" hangingPunct="0">
              <a:spcBef>
                <a:spcPct val="0"/>
              </a:spcBef>
              <a:spcAft>
                <a:spcPct val="0"/>
              </a:spcAft>
            </a:pPr>
            <a:r>
              <a:rPr lang="fr-FR" sz="1100" i="1">
                <a:solidFill>
                  <a:schemeClr val="bg1"/>
                </a:solidFill>
                <a:latin typeface="Arial" panose="020B0604020202020204" pitchFamily="34" charset="0"/>
                <a:cs typeface="Arial" panose="020B0604020202020204" pitchFamily="34" charset="0"/>
              </a:rPr>
              <a:t>Simulation de l’exercice</a:t>
            </a:r>
          </a:p>
        </p:txBody>
      </p:sp>
      <p:sp>
        <p:nvSpPr>
          <p:cNvPr id="57" name="Rectangle 56">
            <a:extLst>
              <a:ext uri="{FF2B5EF4-FFF2-40B4-BE49-F238E27FC236}">
                <a16:creationId xmlns:a16="http://schemas.microsoft.com/office/drawing/2014/main" id="{A64A9224-4EC1-46FD-B441-07B209243078}"/>
              </a:ext>
            </a:extLst>
          </p:cNvPr>
          <p:cNvSpPr/>
          <p:nvPr/>
        </p:nvSpPr>
        <p:spPr>
          <a:xfrm>
            <a:off x="541351" y="8363566"/>
            <a:ext cx="1700207" cy="80627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r>
              <a:rPr lang="fr-FR" sz="1100" b="1" i="1">
                <a:solidFill>
                  <a:schemeClr val="bg1"/>
                </a:solidFill>
                <a:latin typeface="Arial" panose="020B0604020202020204" pitchFamily="34" charset="0"/>
                <a:cs typeface="Arial" panose="020B0604020202020204" pitchFamily="34" charset="0"/>
              </a:rPr>
              <a:t>ETAPE 3</a:t>
            </a:r>
          </a:p>
          <a:p>
            <a:pPr algn="ctr" defTabSz="914400" eaLnBrk="0" fontAlgn="base" hangingPunct="0">
              <a:spcBef>
                <a:spcPct val="0"/>
              </a:spcBef>
              <a:spcAft>
                <a:spcPct val="0"/>
              </a:spcAft>
            </a:pPr>
            <a:r>
              <a:rPr lang="fr-FR" sz="1100" i="1">
                <a:solidFill>
                  <a:schemeClr val="bg1"/>
                </a:solidFill>
                <a:latin typeface="Arial" panose="020B0604020202020204" pitchFamily="34" charset="0"/>
                <a:cs typeface="Arial" panose="020B0604020202020204" pitchFamily="34" charset="0"/>
              </a:rPr>
              <a:t>Débriefing des joueurs et des animateurs / observateurs</a:t>
            </a:r>
          </a:p>
        </p:txBody>
      </p:sp>
      <p:sp>
        <p:nvSpPr>
          <p:cNvPr id="59" name="TextBox 58">
            <a:extLst>
              <a:ext uri="{FF2B5EF4-FFF2-40B4-BE49-F238E27FC236}">
                <a16:creationId xmlns:a16="http://schemas.microsoft.com/office/drawing/2014/main" id="{A3F25DA1-C7FA-4F67-87E5-DF176ED705C1}"/>
              </a:ext>
            </a:extLst>
          </p:cNvPr>
          <p:cNvSpPr txBox="1"/>
          <p:nvPr/>
        </p:nvSpPr>
        <p:spPr>
          <a:xfrm>
            <a:off x="2581346" y="2664656"/>
            <a:ext cx="3561065" cy="246221"/>
          </a:xfrm>
          <a:prstGeom prst="rect">
            <a:avLst/>
          </a:prstGeom>
          <a:noFill/>
        </p:spPr>
        <p:txBody>
          <a:bodyPr wrap="square">
            <a:spAutoFit/>
          </a:bodyPr>
          <a:lstStyle/>
          <a:p>
            <a:pPr algn="just" defTabSz="914400" eaLnBrk="0" fontAlgn="base" hangingPunct="0">
              <a:spcBef>
                <a:spcPct val="0"/>
              </a:spcBef>
              <a:spcAft>
                <a:spcPct val="0"/>
              </a:spcAft>
            </a:pPr>
            <a:r>
              <a:rPr lang="fr-FR" sz="1000" b="1" kern="0">
                <a:solidFill>
                  <a:schemeClr val="accent2"/>
                </a:solidFill>
                <a:latin typeface="Arial" panose="020B0604020202020204" pitchFamily="34" charset="0"/>
                <a:ea typeface="Geneva" charset="-128"/>
                <a:cs typeface="Arial" panose="020B0604020202020204" pitchFamily="34" charset="0"/>
              </a:rPr>
              <a:t>1. Réception des stimuli par les joueurs</a:t>
            </a:r>
          </a:p>
        </p:txBody>
      </p:sp>
      <p:cxnSp>
        <p:nvCxnSpPr>
          <p:cNvPr id="60" name="Straight Connector 59">
            <a:extLst>
              <a:ext uri="{FF2B5EF4-FFF2-40B4-BE49-F238E27FC236}">
                <a16:creationId xmlns:a16="http://schemas.microsoft.com/office/drawing/2014/main" id="{DBF22251-A60E-43ED-9F29-D6B751313C4B}"/>
              </a:ext>
            </a:extLst>
          </p:cNvPr>
          <p:cNvCxnSpPr>
            <a:cxnSpLocks/>
          </p:cNvCxnSpPr>
          <p:nvPr/>
        </p:nvCxnSpPr>
        <p:spPr>
          <a:xfrm flipH="1">
            <a:off x="2466866" y="2700357"/>
            <a:ext cx="2552" cy="5295200"/>
          </a:xfrm>
          <a:prstGeom prst="line">
            <a:avLst/>
          </a:prstGeom>
          <a:ln w="19050">
            <a:solidFill>
              <a:schemeClr val="accent2"/>
            </a:solidFill>
          </a:ln>
        </p:spPr>
        <p:style>
          <a:lnRef idx="1">
            <a:schemeClr val="accent2"/>
          </a:lnRef>
          <a:fillRef idx="0">
            <a:schemeClr val="accent2"/>
          </a:fillRef>
          <a:effectRef idx="0">
            <a:schemeClr val="accent2"/>
          </a:effectRef>
          <a:fontRef idx="minor">
            <a:schemeClr val="tx1"/>
          </a:fontRef>
        </p:style>
      </p:cxnSp>
      <p:sp>
        <p:nvSpPr>
          <p:cNvPr id="61" name="ZoneTexte 11">
            <a:extLst>
              <a:ext uri="{FF2B5EF4-FFF2-40B4-BE49-F238E27FC236}">
                <a16:creationId xmlns:a16="http://schemas.microsoft.com/office/drawing/2014/main" id="{3A6E5682-934D-40A7-A108-F1FB2F2D5810}"/>
              </a:ext>
            </a:extLst>
          </p:cNvPr>
          <p:cNvSpPr txBox="1"/>
          <p:nvPr/>
        </p:nvSpPr>
        <p:spPr>
          <a:xfrm>
            <a:off x="2831947" y="2878998"/>
            <a:ext cx="3418371" cy="769441"/>
          </a:xfrm>
          <a:prstGeom prst="rect">
            <a:avLst/>
          </a:prstGeom>
          <a:noFill/>
        </p:spPr>
        <p:txBody>
          <a:bodyPr wrap="square" rtlCol="0" anchor="ctr">
            <a:spAutoFit/>
          </a:bodyPr>
          <a:lstStyle/>
          <a:p>
            <a:pPr marL="0" marR="0" lvl="0" indent="0" algn="just" defTabSz="914400" rtl="0" eaLnBrk="1" fontAlgn="auto" latinLnBrk="0" hangingPunct="1">
              <a:lnSpc>
                <a:spcPct val="100000"/>
              </a:lnSpc>
              <a:spcBef>
                <a:spcPts val="0"/>
              </a:spcBef>
              <a:spcAft>
                <a:spcPts val="0"/>
              </a:spcAft>
              <a:buClr>
                <a:srgbClr val="008578"/>
              </a:buClr>
              <a:buSzPct val="100000"/>
              <a:buFontTx/>
              <a:buNone/>
              <a:tabLst/>
              <a:defRPr/>
            </a:pPr>
            <a:r>
              <a:rPr lang="fr-FR" sz="1100">
                <a:solidFill>
                  <a:schemeClr val="bg1">
                    <a:lumMod val="50000"/>
                  </a:schemeClr>
                </a:solidFill>
                <a:latin typeface="Arial" panose="020B0604020202020204" pitchFamily="34" charset="0"/>
                <a:cs typeface="Arial" panose="020B0604020202020204" pitchFamily="34" charset="0"/>
              </a:rPr>
              <a:t>Les joueurs reçoivent des </a:t>
            </a:r>
            <a:r>
              <a:rPr lang="fr-FR" sz="1100" b="1">
                <a:solidFill>
                  <a:schemeClr val="bg1">
                    <a:lumMod val="50000"/>
                  </a:schemeClr>
                </a:solidFill>
                <a:latin typeface="Arial" panose="020B0604020202020204" pitchFamily="34" charset="0"/>
                <a:cs typeface="Arial" panose="020B0604020202020204" pitchFamily="34" charset="0"/>
              </a:rPr>
              <a:t>stimuli</a:t>
            </a:r>
            <a:r>
              <a:rPr lang="fr-FR" sz="1100">
                <a:solidFill>
                  <a:schemeClr val="bg1">
                    <a:lumMod val="50000"/>
                  </a:schemeClr>
                </a:solidFill>
                <a:latin typeface="Arial" panose="020B0604020202020204" pitchFamily="34" charset="0"/>
                <a:cs typeface="Arial" panose="020B0604020202020204" pitchFamily="34" charset="0"/>
              </a:rPr>
              <a:t> (via email ou simulation d’appel) à une </a:t>
            </a:r>
            <a:r>
              <a:rPr lang="fr-FR" sz="1100" b="1">
                <a:solidFill>
                  <a:schemeClr val="bg1">
                    <a:lumMod val="50000"/>
                  </a:schemeClr>
                </a:solidFill>
                <a:latin typeface="Arial" panose="020B0604020202020204" pitchFamily="34" charset="0"/>
                <a:cs typeface="Arial" panose="020B0604020202020204" pitchFamily="34" charset="0"/>
              </a:rPr>
              <a:t>fréquence</a:t>
            </a:r>
            <a:r>
              <a:rPr lang="fr-FR" sz="1100">
                <a:solidFill>
                  <a:schemeClr val="bg1">
                    <a:lumMod val="50000"/>
                  </a:schemeClr>
                </a:solidFill>
                <a:latin typeface="Arial" panose="020B0604020202020204" pitchFamily="34" charset="0"/>
                <a:cs typeface="Arial" panose="020B0604020202020204" pitchFamily="34" charset="0"/>
              </a:rPr>
              <a:t> </a:t>
            </a:r>
            <a:r>
              <a:rPr lang="fr-FR" sz="1100" b="1">
                <a:solidFill>
                  <a:schemeClr val="bg1">
                    <a:lumMod val="50000"/>
                  </a:schemeClr>
                </a:solidFill>
                <a:latin typeface="Arial" panose="020B0604020202020204" pitchFamily="34" charset="0"/>
                <a:cs typeface="Arial" panose="020B0604020202020204" pitchFamily="34" charset="0"/>
              </a:rPr>
              <a:t>régulière</a:t>
            </a:r>
            <a:r>
              <a:rPr lang="fr-FR" sz="1100">
                <a:solidFill>
                  <a:schemeClr val="bg1">
                    <a:lumMod val="50000"/>
                  </a:schemeClr>
                </a:solidFill>
                <a:latin typeface="Arial" panose="020B0604020202020204" pitchFamily="34" charset="0"/>
                <a:cs typeface="Arial" panose="020B0604020202020204" pitchFamily="34" charset="0"/>
              </a:rPr>
              <a:t> de la part de l'équipe d'animation. Ces stimuli informent de </a:t>
            </a:r>
            <a:r>
              <a:rPr lang="fr-FR" sz="1100" b="1">
                <a:solidFill>
                  <a:schemeClr val="bg1">
                    <a:lumMod val="50000"/>
                  </a:schemeClr>
                </a:solidFill>
                <a:latin typeface="Arial" panose="020B0604020202020204" pitchFamily="34" charset="0"/>
                <a:cs typeface="Arial" panose="020B0604020202020204" pitchFamily="34" charset="0"/>
              </a:rPr>
              <a:t>l’évolution de la situation</a:t>
            </a:r>
            <a:r>
              <a:rPr lang="fr-FR" sz="1100">
                <a:solidFill>
                  <a:schemeClr val="bg1">
                    <a:lumMod val="50000"/>
                  </a:schemeClr>
                </a:solidFill>
                <a:latin typeface="Arial" panose="020B0604020202020204" pitchFamily="34" charset="0"/>
                <a:cs typeface="Arial" panose="020B0604020202020204" pitchFamily="34" charset="0"/>
              </a:rPr>
              <a:t>.</a:t>
            </a:r>
          </a:p>
        </p:txBody>
      </p:sp>
      <p:pic>
        <p:nvPicPr>
          <p:cNvPr id="6" name="Graphic 5" descr="Email outline">
            <a:extLst>
              <a:ext uri="{FF2B5EF4-FFF2-40B4-BE49-F238E27FC236}">
                <a16:creationId xmlns:a16="http://schemas.microsoft.com/office/drawing/2014/main" id="{CCEEF7D7-336D-4F03-BAE6-CEC1A45380D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586788" y="2948774"/>
            <a:ext cx="250424" cy="250424"/>
          </a:xfrm>
          <a:prstGeom prst="rect">
            <a:avLst/>
          </a:prstGeom>
        </p:spPr>
      </p:pic>
      <p:pic>
        <p:nvPicPr>
          <p:cNvPr id="8" name="Graphic 7" descr="Receiver outline">
            <a:extLst>
              <a:ext uri="{FF2B5EF4-FFF2-40B4-BE49-F238E27FC236}">
                <a16:creationId xmlns:a16="http://schemas.microsoft.com/office/drawing/2014/main" id="{B6D6F189-A85F-489B-B42D-7C87AF84EE8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597886" y="3288955"/>
            <a:ext cx="228228" cy="228228"/>
          </a:xfrm>
          <a:prstGeom prst="rect">
            <a:avLst/>
          </a:prstGeom>
        </p:spPr>
      </p:pic>
      <p:sp>
        <p:nvSpPr>
          <p:cNvPr id="62" name="Rectangle 61">
            <a:extLst>
              <a:ext uri="{FF2B5EF4-FFF2-40B4-BE49-F238E27FC236}">
                <a16:creationId xmlns:a16="http://schemas.microsoft.com/office/drawing/2014/main" id="{098F75CE-CF8C-4A64-BC7D-8CBC7EE0B191}"/>
              </a:ext>
            </a:extLst>
          </p:cNvPr>
          <p:cNvSpPr/>
          <p:nvPr/>
        </p:nvSpPr>
        <p:spPr>
          <a:xfrm>
            <a:off x="2597416" y="3684048"/>
            <a:ext cx="3561063" cy="4721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sz="1000">
                <a:solidFill>
                  <a:srgbClr val="5F5F5F"/>
                </a:solidFill>
                <a:latin typeface="Arial" panose="020B0604020202020204" pitchFamily="34" charset="0"/>
                <a:cs typeface="Arial" panose="020B0604020202020204" pitchFamily="34" charset="0"/>
              </a:rPr>
              <a:t>Ces stimuli suivent un rythme volontairement accéléré. Une vraie crise se déroule sur plusieurs jours, voire plusieurs semaines.</a:t>
            </a:r>
            <a:endParaRPr lang="en-GB" sz="1000">
              <a:latin typeface="Arial" panose="020B0604020202020204" pitchFamily="34" charset="0"/>
              <a:cs typeface="Arial" panose="020B0604020202020204" pitchFamily="34" charset="0"/>
            </a:endParaRPr>
          </a:p>
        </p:txBody>
      </p:sp>
      <p:sp>
        <p:nvSpPr>
          <p:cNvPr id="63" name="TextBox 62">
            <a:extLst>
              <a:ext uri="{FF2B5EF4-FFF2-40B4-BE49-F238E27FC236}">
                <a16:creationId xmlns:a16="http://schemas.microsoft.com/office/drawing/2014/main" id="{C90A2897-DC2E-4D8E-8644-F5A365D5783F}"/>
              </a:ext>
            </a:extLst>
          </p:cNvPr>
          <p:cNvSpPr txBox="1"/>
          <p:nvPr/>
        </p:nvSpPr>
        <p:spPr>
          <a:xfrm>
            <a:off x="2591982" y="4455651"/>
            <a:ext cx="3561065" cy="246221"/>
          </a:xfrm>
          <a:prstGeom prst="rect">
            <a:avLst/>
          </a:prstGeom>
          <a:noFill/>
        </p:spPr>
        <p:txBody>
          <a:bodyPr wrap="square">
            <a:spAutoFit/>
          </a:bodyPr>
          <a:lstStyle/>
          <a:p>
            <a:pPr algn="just" defTabSz="914400" eaLnBrk="0" fontAlgn="base" hangingPunct="0">
              <a:spcBef>
                <a:spcPct val="0"/>
              </a:spcBef>
              <a:spcAft>
                <a:spcPct val="0"/>
              </a:spcAft>
            </a:pPr>
            <a:r>
              <a:rPr lang="fr-FR" sz="1000" b="1" kern="0">
                <a:solidFill>
                  <a:schemeClr val="accent2"/>
                </a:solidFill>
                <a:latin typeface="Arial" panose="020B0604020202020204" pitchFamily="34" charset="0"/>
                <a:ea typeface="Geneva" charset="-128"/>
                <a:cs typeface="Arial" panose="020B0604020202020204" pitchFamily="34" charset="0"/>
              </a:rPr>
              <a:t>2. Analyse et prise de décision au sein de la cellule</a:t>
            </a:r>
          </a:p>
        </p:txBody>
      </p:sp>
      <p:sp>
        <p:nvSpPr>
          <p:cNvPr id="64" name="ZoneTexte 11">
            <a:extLst>
              <a:ext uri="{FF2B5EF4-FFF2-40B4-BE49-F238E27FC236}">
                <a16:creationId xmlns:a16="http://schemas.microsoft.com/office/drawing/2014/main" id="{51D785DB-235B-4A64-B5F1-A66AAA5C24D6}"/>
              </a:ext>
            </a:extLst>
          </p:cNvPr>
          <p:cNvSpPr txBox="1"/>
          <p:nvPr/>
        </p:nvSpPr>
        <p:spPr>
          <a:xfrm>
            <a:off x="2831947" y="4669993"/>
            <a:ext cx="3418371" cy="769441"/>
          </a:xfrm>
          <a:prstGeom prst="rect">
            <a:avLst/>
          </a:prstGeom>
          <a:noFill/>
        </p:spPr>
        <p:txBody>
          <a:bodyPr wrap="square" rtlCol="0" anchor="ctr">
            <a:spAutoFit/>
          </a:bodyPr>
          <a:lstStyle/>
          <a:p>
            <a:pPr algn="just">
              <a:spcBef>
                <a:spcPts val="300"/>
              </a:spcBef>
              <a:spcAft>
                <a:spcPts val="300"/>
              </a:spcAft>
            </a:pPr>
            <a:r>
              <a:rPr lang="fr-FR" sz="1100">
                <a:solidFill>
                  <a:schemeClr val="bg1">
                    <a:lumMod val="50000"/>
                  </a:schemeClr>
                </a:solidFill>
                <a:latin typeface="Arial" panose="020B0604020202020204" pitchFamily="34" charset="0"/>
                <a:cs typeface="Arial" panose="020B0604020202020204" pitchFamily="34" charset="0"/>
              </a:rPr>
              <a:t>Les joueurs </a:t>
            </a:r>
            <a:r>
              <a:rPr lang="fr-FR" sz="1100" b="1">
                <a:solidFill>
                  <a:schemeClr val="bg1">
                    <a:lumMod val="50000"/>
                  </a:schemeClr>
                </a:solidFill>
                <a:latin typeface="Arial" panose="020B0604020202020204" pitchFamily="34" charset="0"/>
                <a:cs typeface="Arial" panose="020B0604020202020204" pitchFamily="34" charset="0"/>
              </a:rPr>
              <a:t>analysent</a:t>
            </a:r>
            <a:r>
              <a:rPr lang="fr-FR" sz="1100">
                <a:solidFill>
                  <a:schemeClr val="bg1">
                    <a:lumMod val="50000"/>
                  </a:schemeClr>
                </a:solidFill>
                <a:latin typeface="Arial" panose="020B0604020202020204" pitchFamily="34" charset="0"/>
                <a:cs typeface="Arial" panose="020B0604020202020204" pitchFamily="34" charset="0"/>
              </a:rPr>
              <a:t> ces stimuli, </a:t>
            </a:r>
            <a:r>
              <a:rPr lang="fr-FR" sz="1100" b="1">
                <a:solidFill>
                  <a:schemeClr val="bg1">
                    <a:lumMod val="50000"/>
                  </a:schemeClr>
                </a:solidFill>
                <a:latin typeface="Arial" panose="020B0604020202020204" pitchFamily="34" charset="0"/>
                <a:cs typeface="Arial" panose="020B0604020202020204" pitchFamily="34" charset="0"/>
              </a:rPr>
              <a:t>réagissent</a:t>
            </a:r>
            <a:r>
              <a:rPr lang="fr-FR" sz="1100">
                <a:solidFill>
                  <a:schemeClr val="bg1">
                    <a:lumMod val="50000"/>
                  </a:schemeClr>
                </a:solidFill>
                <a:latin typeface="Arial" panose="020B0604020202020204" pitchFamily="34" charset="0"/>
                <a:cs typeface="Arial" panose="020B0604020202020204" pitchFamily="34" charset="0"/>
              </a:rPr>
              <a:t> en conséquence et </a:t>
            </a:r>
            <a:r>
              <a:rPr lang="fr-FR" sz="1100" b="1">
                <a:solidFill>
                  <a:schemeClr val="bg1">
                    <a:lumMod val="50000"/>
                  </a:schemeClr>
                </a:solidFill>
                <a:latin typeface="Arial" panose="020B0604020202020204" pitchFamily="34" charset="0"/>
                <a:cs typeface="Arial" panose="020B0604020202020204" pitchFamily="34" charset="0"/>
              </a:rPr>
              <a:t>prennent</a:t>
            </a:r>
            <a:r>
              <a:rPr lang="fr-FR" sz="1100">
                <a:solidFill>
                  <a:schemeClr val="bg1">
                    <a:lumMod val="50000"/>
                  </a:schemeClr>
                </a:solidFill>
                <a:latin typeface="Arial" panose="020B0604020202020204" pitchFamily="34" charset="0"/>
                <a:cs typeface="Arial" panose="020B0604020202020204" pitchFamily="34" charset="0"/>
              </a:rPr>
              <a:t> </a:t>
            </a:r>
            <a:r>
              <a:rPr lang="fr-FR" sz="1100" b="1">
                <a:solidFill>
                  <a:schemeClr val="bg1">
                    <a:lumMod val="50000"/>
                  </a:schemeClr>
                </a:solidFill>
                <a:latin typeface="Arial" panose="020B0604020202020204" pitchFamily="34" charset="0"/>
                <a:cs typeface="Arial" panose="020B0604020202020204" pitchFamily="34" charset="0"/>
              </a:rPr>
              <a:t>des</a:t>
            </a:r>
            <a:r>
              <a:rPr lang="fr-FR" sz="1100">
                <a:solidFill>
                  <a:schemeClr val="bg1">
                    <a:lumMod val="50000"/>
                  </a:schemeClr>
                </a:solidFill>
                <a:latin typeface="Arial" panose="020B0604020202020204" pitchFamily="34" charset="0"/>
                <a:cs typeface="Arial" panose="020B0604020202020204" pitchFamily="34" charset="0"/>
              </a:rPr>
              <a:t> </a:t>
            </a:r>
            <a:r>
              <a:rPr lang="fr-FR" sz="1100" b="1">
                <a:solidFill>
                  <a:schemeClr val="bg1">
                    <a:lumMod val="50000"/>
                  </a:schemeClr>
                </a:solidFill>
                <a:latin typeface="Arial" panose="020B0604020202020204" pitchFamily="34" charset="0"/>
                <a:cs typeface="Arial" panose="020B0604020202020204" pitchFamily="34" charset="0"/>
              </a:rPr>
              <a:t>mesures</a:t>
            </a:r>
            <a:r>
              <a:rPr lang="fr-FR" sz="1100">
                <a:solidFill>
                  <a:schemeClr val="bg1">
                    <a:lumMod val="50000"/>
                  </a:schemeClr>
                </a:solidFill>
                <a:latin typeface="Arial" panose="020B0604020202020204" pitchFamily="34" charset="0"/>
                <a:cs typeface="Arial" panose="020B0604020202020204" pitchFamily="34" charset="0"/>
              </a:rPr>
              <a:t> pendant l’exercice. Les joueurs doivent </a:t>
            </a:r>
            <a:r>
              <a:rPr lang="fr-FR" sz="1100" b="1">
                <a:solidFill>
                  <a:schemeClr val="bg1">
                    <a:lumMod val="50000"/>
                  </a:schemeClr>
                </a:solidFill>
                <a:latin typeface="Arial" panose="020B0604020202020204" pitchFamily="34" charset="0"/>
                <a:cs typeface="Arial" panose="020B0604020202020204" pitchFamily="34" charset="0"/>
              </a:rPr>
              <a:t>rester mobilisés pendant toute la durée de l’exercice.</a:t>
            </a:r>
            <a:endParaRPr lang="fr-FR" sz="1100">
              <a:solidFill>
                <a:schemeClr val="bg1">
                  <a:lumMod val="50000"/>
                </a:schemeClr>
              </a:solidFill>
              <a:latin typeface="Arial" panose="020B0604020202020204" pitchFamily="34" charset="0"/>
              <a:cs typeface="Arial" panose="020B0604020202020204" pitchFamily="34" charset="0"/>
            </a:endParaRPr>
          </a:p>
        </p:txBody>
      </p:sp>
      <p:sp>
        <p:nvSpPr>
          <p:cNvPr id="68" name="Rectangle 67">
            <a:extLst>
              <a:ext uri="{FF2B5EF4-FFF2-40B4-BE49-F238E27FC236}">
                <a16:creationId xmlns:a16="http://schemas.microsoft.com/office/drawing/2014/main" id="{ACE6E4DF-5933-4EFD-9F80-7589A70679F8}"/>
              </a:ext>
            </a:extLst>
          </p:cNvPr>
          <p:cNvSpPr/>
          <p:nvPr/>
        </p:nvSpPr>
        <p:spPr>
          <a:xfrm>
            <a:off x="2608052" y="5460686"/>
            <a:ext cx="3561063" cy="10003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just">
              <a:buFont typeface="Arial" panose="020B0604020202020204" pitchFamily="34" charset="0"/>
              <a:buChar char="•"/>
            </a:pPr>
            <a:r>
              <a:rPr lang="fr-FR" sz="1000">
                <a:solidFill>
                  <a:srgbClr val="5F5F5F"/>
                </a:solidFill>
                <a:latin typeface="Arial" panose="020B0604020202020204" pitchFamily="34" charset="0"/>
                <a:cs typeface="Arial" panose="020B0604020202020204" pitchFamily="34" charset="0"/>
              </a:rPr>
              <a:t>Les actions demandées et décisions prises doivent être clairement actées par écrit dans la main courante /relevé d’action</a:t>
            </a:r>
          </a:p>
          <a:p>
            <a:pPr marL="171450" indent="-171450" algn="just">
              <a:buFont typeface="Arial" panose="020B0604020202020204" pitchFamily="34" charset="0"/>
              <a:buChar char="•"/>
            </a:pPr>
            <a:r>
              <a:rPr lang="fr-FR" sz="1000">
                <a:solidFill>
                  <a:srgbClr val="5F5F5F"/>
                </a:solidFill>
                <a:latin typeface="Arial" panose="020B0604020202020204" pitchFamily="34" charset="0"/>
                <a:cs typeface="Arial" panose="020B0604020202020204" pitchFamily="34" charset="0"/>
              </a:rPr>
              <a:t>Certains stimuli sont envoyés à un joueur uniquement : cela ne signifie pas qu’ils ne concernent pas tous les joueurs</a:t>
            </a:r>
            <a:endParaRPr lang="fr-FR" sz="1000">
              <a:solidFill>
                <a:schemeClr val="accent5"/>
              </a:solidFill>
              <a:latin typeface="Arial" panose="020B0604020202020204" pitchFamily="34" charset="0"/>
              <a:cs typeface="Arial" panose="020B0604020202020204" pitchFamily="34" charset="0"/>
            </a:endParaRPr>
          </a:p>
        </p:txBody>
      </p:sp>
      <p:pic>
        <p:nvPicPr>
          <p:cNvPr id="11" name="Graphic 10" descr="Fork In Road outline">
            <a:extLst>
              <a:ext uri="{FF2B5EF4-FFF2-40B4-BE49-F238E27FC236}">
                <a16:creationId xmlns:a16="http://schemas.microsoft.com/office/drawing/2014/main" id="{B4339C1A-7C58-4281-809D-4264A2FBD7D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583158" y="4864590"/>
            <a:ext cx="257684" cy="257684"/>
          </a:xfrm>
          <a:prstGeom prst="rect">
            <a:avLst/>
          </a:prstGeom>
        </p:spPr>
      </p:pic>
      <p:sp>
        <p:nvSpPr>
          <p:cNvPr id="69" name="TextBox 68">
            <a:extLst>
              <a:ext uri="{FF2B5EF4-FFF2-40B4-BE49-F238E27FC236}">
                <a16:creationId xmlns:a16="http://schemas.microsoft.com/office/drawing/2014/main" id="{43F61E8C-E71D-4781-97B2-B04A9552B396}"/>
              </a:ext>
            </a:extLst>
          </p:cNvPr>
          <p:cNvSpPr txBox="1"/>
          <p:nvPr/>
        </p:nvSpPr>
        <p:spPr>
          <a:xfrm>
            <a:off x="2577325" y="6491641"/>
            <a:ext cx="3561065" cy="246221"/>
          </a:xfrm>
          <a:prstGeom prst="rect">
            <a:avLst/>
          </a:prstGeom>
          <a:noFill/>
        </p:spPr>
        <p:txBody>
          <a:bodyPr wrap="square">
            <a:spAutoFit/>
          </a:bodyPr>
          <a:lstStyle/>
          <a:p>
            <a:pPr algn="just" defTabSz="914400" eaLnBrk="0" fontAlgn="base" hangingPunct="0">
              <a:spcBef>
                <a:spcPct val="0"/>
              </a:spcBef>
              <a:spcAft>
                <a:spcPct val="0"/>
              </a:spcAft>
            </a:pPr>
            <a:r>
              <a:rPr lang="fr-FR" sz="1000" b="1" kern="0">
                <a:solidFill>
                  <a:schemeClr val="accent2"/>
                </a:solidFill>
                <a:latin typeface="Arial" panose="020B0604020202020204" pitchFamily="34" charset="0"/>
                <a:ea typeface="Geneva" charset="-128"/>
                <a:cs typeface="Arial" panose="020B0604020202020204" pitchFamily="34" charset="0"/>
              </a:rPr>
              <a:t>3. Communication au sein de la cellule</a:t>
            </a:r>
          </a:p>
        </p:txBody>
      </p:sp>
      <p:sp>
        <p:nvSpPr>
          <p:cNvPr id="70" name="ZoneTexte 11">
            <a:extLst>
              <a:ext uri="{FF2B5EF4-FFF2-40B4-BE49-F238E27FC236}">
                <a16:creationId xmlns:a16="http://schemas.microsoft.com/office/drawing/2014/main" id="{75A5279E-F2F8-44D7-996E-D9BB568FC778}"/>
              </a:ext>
            </a:extLst>
          </p:cNvPr>
          <p:cNvSpPr txBox="1"/>
          <p:nvPr/>
        </p:nvSpPr>
        <p:spPr>
          <a:xfrm>
            <a:off x="2845942" y="6673091"/>
            <a:ext cx="3418371" cy="1446550"/>
          </a:xfrm>
          <a:prstGeom prst="rect">
            <a:avLst/>
          </a:prstGeom>
          <a:noFill/>
        </p:spPr>
        <p:txBody>
          <a:bodyPr wrap="square" rtlCol="0" anchor="ctr">
            <a:spAutoFit/>
          </a:bodyPr>
          <a:lstStyle/>
          <a:p>
            <a:pPr marL="0" marR="0" lvl="0" indent="0" algn="just" defTabSz="914400" rtl="0" eaLnBrk="1" fontAlgn="auto" latinLnBrk="0" hangingPunct="1">
              <a:lnSpc>
                <a:spcPct val="100000"/>
              </a:lnSpc>
              <a:spcBef>
                <a:spcPts val="0"/>
              </a:spcBef>
              <a:spcAft>
                <a:spcPts val="0"/>
              </a:spcAft>
              <a:buClr>
                <a:srgbClr val="008578"/>
              </a:buClr>
              <a:buSzPct val="100000"/>
              <a:buFontTx/>
              <a:buNone/>
              <a:tabLst/>
              <a:defRPr/>
            </a:pPr>
            <a:r>
              <a:rPr lang="fr-FR" sz="1100">
                <a:solidFill>
                  <a:schemeClr val="bg1">
                    <a:lumMod val="50000"/>
                  </a:schemeClr>
                </a:solidFill>
                <a:latin typeface="Arial" panose="020B0604020202020204" pitchFamily="34" charset="0"/>
                <a:cs typeface="Arial" panose="020B0604020202020204" pitchFamily="34" charset="0"/>
              </a:rPr>
              <a:t>L’équipe d’animation ainsi que les membres des deux cellules de crise constituent </a:t>
            </a:r>
            <a:r>
              <a:rPr lang="fr-FR" sz="1100" b="1">
                <a:solidFill>
                  <a:schemeClr val="bg1">
                    <a:lumMod val="50000"/>
                  </a:schemeClr>
                </a:solidFill>
                <a:latin typeface="Arial" panose="020B0604020202020204" pitchFamily="34" charset="0"/>
                <a:cs typeface="Arial" panose="020B0604020202020204" pitchFamily="34" charset="0"/>
              </a:rPr>
              <a:t>vos seuls et uniques interlocuteurs durant cet exercice</a:t>
            </a:r>
            <a:r>
              <a:rPr lang="fr-FR" sz="1100">
                <a:solidFill>
                  <a:schemeClr val="bg1">
                    <a:lumMod val="50000"/>
                  </a:schemeClr>
                </a:solidFill>
                <a:latin typeface="Arial" panose="020B0604020202020204" pitchFamily="34" charset="0"/>
                <a:cs typeface="Arial" panose="020B0604020202020204" pitchFamily="34" charset="0"/>
              </a:rPr>
              <a:t>. Ils </a:t>
            </a:r>
            <a:r>
              <a:rPr lang="fr-FR" sz="1100" b="1">
                <a:solidFill>
                  <a:schemeClr val="bg1">
                    <a:lumMod val="50000"/>
                  </a:schemeClr>
                </a:solidFill>
                <a:latin typeface="Arial" panose="020B0604020202020204" pitchFamily="34" charset="0"/>
                <a:cs typeface="Arial" panose="020B0604020202020204" pitchFamily="34" charset="0"/>
              </a:rPr>
              <a:t>incarnent tous les acteurs internes et externes </a:t>
            </a:r>
            <a:r>
              <a:rPr lang="fr-FR" sz="1100">
                <a:solidFill>
                  <a:schemeClr val="bg1">
                    <a:lumMod val="50000"/>
                  </a:schemeClr>
                </a:solidFill>
                <a:latin typeface="Arial" panose="020B0604020202020204" pitchFamily="34" charset="0"/>
                <a:cs typeface="Arial" panose="020B0604020202020204" pitchFamily="34" charset="0"/>
              </a:rPr>
              <a:t>qui vous fourniront les informations nécessaires et auprès desquels vous pouvez poser une question ou lancer une action (animateurs) ou obtenir une information (cellule décisionnelle ou technique). </a:t>
            </a:r>
          </a:p>
        </p:txBody>
      </p:sp>
      <p:pic>
        <p:nvPicPr>
          <p:cNvPr id="13" name="Graphic 12" descr="Group of men outline">
            <a:extLst>
              <a:ext uri="{FF2B5EF4-FFF2-40B4-BE49-F238E27FC236}">
                <a16:creationId xmlns:a16="http://schemas.microsoft.com/office/drawing/2014/main" id="{37A3647A-5D73-407F-B177-BDF61D7CDCB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590846" y="7182907"/>
            <a:ext cx="265720" cy="265720"/>
          </a:xfrm>
          <a:prstGeom prst="rect">
            <a:avLst/>
          </a:prstGeom>
        </p:spPr>
      </p:pic>
      <p:sp>
        <p:nvSpPr>
          <p:cNvPr id="71" name="TextBox 70">
            <a:extLst>
              <a:ext uri="{FF2B5EF4-FFF2-40B4-BE49-F238E27FC236}">
                <a16:creationId xmlns:a16="http://schemas.microsoft.com/office/drawing/2014/main" id="{791A6EF2-21DB-4764-9EAD-82E95DF2B7E4}"/>
              </a:ext>
            </a:extLst>
          </p:cNvPr>
          <p:cNvSpPr txBox="1"/>
          <p:nvPr/>
        </p:nvSpPr>
        <p:spPr>
          <a:xfrm>
            <a:off x="2586788" y="8337479"/>
            <a:ext cx="3561065" cy="861774"/>
          </a:xfrm>
          <a:prstGeom prst="rect">
            <a:avLst/>
          </a:prstGeom>
          <a:noFill/>
        </p:spPr>
        <p:txBody>
          <a:bodyPr wrap="square">
            <a:spAutoFit/>
          </a:bodyPr>
          <a:lstStyle/>
          <a:p>
            <a:pPr algn="just" defTabSz="914400" eaLnBrk="0" fontAlgn="base" hangingPunct="0">
              <a:spcBef>
                <a:spcPct val="0"/>
              </a:spcBef>
              <a:spcAft>
                <a:spcPct val="0"/>
              </a:spcAft>
            </a:pPr>
            <a:r>
              <a:rPr lang="fr-FR" sz="1000" kern="0">
                <a:solidFill>
                  <a:schemeClr val="tx1">
                    <a:lumMod val="65000"/>
                    <a:lumOff val="35000"/>
                  </a:schemeClr>
                </a:solidFill>
                <a:latin typeface="Arial" panose="020B0604020202020204" pitchFamily="34" charset="0"/>
                <a:ea typeface="Geneva" charset="-128"/>
                <a:cs typeface="Arial" panose="020B0604020202020204" pitchFamily="34" charset="0"/>
              </a:rPr>
              <a:t>A la fin de l’exercice, l’équipe d’animation / l’observateur reprend la main pour réaliser un débriefing à chaud général : les joueurs donnent leur ressenti par rapport à l’exercice et s’auto évaluent ; l’équipe d’animation partage également ses premiers éléments d’évaluation et axes d’amélioration.</a:t>
            </a:r>
          </a:p>
        </p:txBody>
      </p:sp>
      <p:cxnSp>
        <p:nvCxnSpPr>
          <p:cNvPr id="72" name="Straight Connector 71">
            <a:extLst>
              <a:ext uri="{FF2B5EF4-FFF2-40B4-BE49-F238E27FC236}">
                <a16:creationId xmlns:a16="http://schemas.microsoft.com/office/drawing/2014/main" id="{0AEF71B4-F470-410B-A833-C73AB5E4DDF6}"/>
              </a:ext>
            </a:extLst>
          </p:cNvPr>
          <p:cNvCxnSpPr>
            <a:cxnSpLocks/>
          </p:cNvCxnSpPr>
          <p:nvPr/>
        </p:nvCxnSpPr>
        <p:spPr>
          <a:xfrm>
            <a:off x="2467406" y="8276520"/>
            <a:ext cx="0" cy="983691"/>
          </a:xfrm>
          <a:prstGeom prst="line">
            <a:avLst/>
          </a:prstGeom>
          <a:ln w="19050">
            <a:solidFill>
              <a:schemeClr val="accent1"/>
            </a:solidFill>
          </a:ln>
        </p:spPr>
        <p:style>
          <a:lnRef idx="1">
            <a:schemeClr val="accent2"/>
          </a:lnRef>
          <a:fillRef idx="0">
            <a:schemeClr val="accent2"/>
          </a:fillRef>
          <a:effectRef idx="0">
            <a:schemeClr val="accent2"/>
          </a:effectRef>
          <a:fontRef idx="minor">
            <a:schemeClr val="tx1"/>
          </a:fontRef>
        </p:style>
      </p:cxnSp>
      <p:pic>
        <p:nvPicPr>
          <p:cNvPr id="35" name="Image 10">
            <a:extLst>
              <a:ext uri="{FF2B5EF4-FFF2-40B4-BE49-F238E27FC236}">
                <a16:creationId xmlns:a16="http://schemas.microsoft.com/office/drawing/2014/main" id="{006772A9-0613-4768-9B59-6CDA2514A8C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237858" y="459831"/>
            <a:ext cx="432840" cy="381917"/>
          </a:xfrm>
          <a:prstGeom prst="rect">
            <a:avLst/>
          </a:prstGeom>
        </p:spPr>
      </p:pic>
      <p:pic>
        <p:nvPicPr>
          <p:cNvPr id="40" name="Picture 39" descr="Logo, company name&#10;&#10;Description automatically generated">
            <a:extLst>
              <a:ext uri="{FF2B5EF4-FFF2-40B4-BE49-F238E27FC236}">
                <a16:creationId xmlns:a16="http://schemas.microsoft.com/office/drawing/2014/main" id="{86773A1F-DD5F-4D79-B383-6CC9A7FA0BCE}"/>
              </a:ext>
            </a:extLst>
          </p:cNvPr>
          <p:cNvPicPr>
            <a:picLocks noChangeAspect="1"/>
          </p:cNvPicPr>
          <p:nvPr/>
        </p:nvPicPr>
        <p:blipFill>
          <a:blip r:embed="rId11"/>
          <a:stretch>
            <a:fillRect/>
          </a:stretch>
        </p:blipFill>
        <p:spPr>
          <a:xfrm>
            <a:off x="1073452" y="851832"/>
            <a:ext cx="761652" cy="465364"/>
          </a:xfrm>
          <a:prstGeom prst="rect">
            <a:avLst/>
          </a:prstGeom>
        </p:spPr>
      </p:pic>
      <p:pic>
        <p:nvPicPr>
          <p:cNvPr id="41" name="Picture 40">
            <a:extLst>
              <a:ext uri="{FF2B5EF4-FFF2-40B4-BE49-F238E27FC236}">
                <a16:creationId xmlns:a16="http://schemas.microsoft.com/office/drawing/2014/main" id="{32CEACFB-9909-465B-914D-2F26B8775323}"/>
              </a:ext>
            </a:extLst>
          </p:cNvPr>
          <p:cNvPicPr>
            <a:picLocks noChangeAspect="1"/>
          </p:cNvPicPr>
          <p:nvPr/>
        </p:nvPicPr>
        <p:blipFill>
          <a:blip r:embed="rId12"/>
          <a:stretch>
            <a:fillRect/>
          </a:stretch>
        </p:blipFill>
        <p:spPr>
          <a:xfrm>
            <a:off x="532539" y="1020545"/>
            <a:ext cx="433481" cy="244978"/>
          </a:xfrm>
          <a:prstGeom prst="rect">
            <a:avLst/>
          </a:prstGeom>
        </p:spPr>
      </p:pic>
      <p:pic>
        <p:nvPicPr>
          <p:cNvPr id="3" name="Image 2" descr="Une image contenant texte, Police, capture d’écran, blanc&#10;&#10;Le contenu généré par l’IA peut être incorrect.">
            <a:extLst>
              <a:ext uri="{FF2B5EF4-FFF2-40B4-BE49-F238E27FC236}">
                <a16:creationId xmlns:a16="http://schemas.microsoft.com/office/drawing/2014/main" id="{FDBD5013-304B-2A5C-7A66-B4134D01AF51}"/>
              </a:ext>
            </a:extLst>
          </p:cNvPr>
          <p:cNvPicPr>
            <a:picLocks noChangeAspect="1"/>
          </p:cNvPicPr>
          <p:nvPr/>
        </p:nvPicPr>
        <p:blipFill>
          <a:blip r:embed="rId13"/>
          <a:stretch>
            <a:fillRect/>
          </a:stretch>
        </p:blipFill>
        <p:spPr>
          <a:xfrm>
            <a:off x="512513" y="463933"/>
            <a:ext cx="565486" cy="381352"/>
          </a:xfrm>
          <a:prstGeom prst="rect">
            <a:avLst/>
          </a:prstGeom>
        </p:spPr>
      </p:pic>
    </p:spTree>
    <p:extLst>
      <p:ext uri="{BB962C8B-B14F-4D97-AF65-F5344CB8AC3E}">
        <p14:creationId xmlns:p14="http://schemas.microsoft.com/office/powerpoint/2010/main" val="695775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70A8A4A-DE6C-44A0-8461-4ECFD042D43E}"/>
              </a:ext>
            </a:extLst>
          </p:cNvPr>
          <p:cNvSpPr/>
          <p:nvPr/>
        </p:nvSpPr>
        <p:spPr>
          <a:xfrm>
            <a:off x="0" y="0"/>
            <a:ext cx="6858000" cy="990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C25E4086-13F5-4527-9DF4-F774D22C807E}"/>
              </a:ext>
            </a:extLst>
          </p:cNvPr>
          <p:cNvSpPr/>
          <p:nvPr/>
        </p:nvSpPr>
        <p:spPr>
          <a:xfrm>
            <a:off x="251847" y="241515"/>
            <a:ext cx="6354306" cy="9422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823267FA-90DE-47C5-8F6D-7EED9BACF2C4}"/>
              </a:ext>
            </a:extLst>
          </p:cNvPr>
          <p:cNvSpPr/>
          <p:nvPr/>
        </p:nvSpPr>
        <p:spPr>
          <a:xfrm>
            <a:off x="1564018" y="1237943"/>
            <a:ext cx="5048286" cy="478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r>
              <a:rPr kumimoji="0" lang="fr-FR" sz="1400" b="1" i="0" u="none" strike="noStrike" kern="0" cap="none" spc="0" normalizeH="0" baseline="0" noProof="0">
                <a:ln>
                  <a:noFill/>
                </a:ln>
                <a:solidFill>
                  <a:schemeClr val="bg1"/>
                </a:solidFill>
                <a:effectLst/>
                <a:uLnTx/>
                <a:uFillTx/>
                <a:latin typeface="Arial" panose="020B0604020202020204" pitchFamily="34" charset="0"/>
                <a:ea typeface="Geneva" charset="-128"/>
                <a:cs typeface="Arial" panose="020B0604020202020204" pitchFamily="34" charset="0"/>
              </a:rPr>
              <a:t>Focus : Le principe de simulation pendant l’exercice</a:t>
            </a:r>
            <a:endParaRPr lang="en-GB" sz="1400" b="1">
              <a:solidFill>
                <a:schemeClr val="bg1"/>
              </a:solidFill>
              <a:latin typeface="Arial" panose="020B0604020202020204" pitchFamily="34" charset="0"/>
              <a:cs typeface="Arial" panose="020B0604020202020204" pitchFamily="34" charset="0"/>
            </a:endParaRPr>
          </a:p>
        </p:txBody>
      </p:sp>
      <p:sp>
        <p:nvSpPr>
          <p:cNvPr id="30" name="Rectangle : avec coin rogné 83">
            <a:extLst>
              <a:ext uri="{FF2B5EF4-FFF2-40B4-BE49-F238E27FC236}">
                <a16:creationId xmlns:a16="http://schemas.microsoft.com/office/drawing/2014/main" id="{8DD1B728-93C0-420D-A35C-D9C425C2C33C}"/>
              </a:ext>
            </a:extLst>
          </p:cNvPr>
          <p:cNvSpPr>
            <a:spLocks/>
          </p:cNvSpPr>
          <p:nvPr/>
        </p:nvSpPr>
        <p:spPr>
          <a:xfrm flipH="1">
            <a:off x="257222" y="1636657"/>
            <a:ext cx="6354306" cy="3543456"/>
          </a:xfrm>
          <a:prstGeom prst="rect">
            <a:avLst/>
          </a:prstGeom>
          <a:solidFill>
            <a:schemeClr val="bg1">
              <a:lumMod val="95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chemeClr val="accent5">
                  <a:lumMod val="60000"/>
                  <a:lumOff val="40000"/>
                </a:schemeClr>
              </a:solidFill>
              <a:effectLst/>
              <a:uLnTx/>
              <a:uFillTx/>
              <a:latin typeface="Arial" panose="020B0604020202020204" pitchFamily="34" charset="0"/>
              <a:cs typeface="Arial" panose="020B0604020202020204" pitchFamily="34" charset="0"/>
            </a:endParaRPr>
          </a:p>
        </p:txBody>
      </p:sp>
      <p:cxnSp>
        <p:nvCxnSpPr>
          <p:cNvPr id="31" name="Straight Connector 30">
            <a:extLst>
              <a:ext uri="{FF2B5EF4-FFF2-40B4-BE49-F238E27FC236}">
                <a16:creationId xmlns:a16="http://schemas.microsoft.com/office/drawing/2014/main" id="{A578DB07-D8FC-4957-8F97-997FFCC3116B}"/>
              </a:ext>
            </a:extLst>
          </p:cNvPr>
          <p:cNvCxnSpPr>
            <a:cxnSpLocks/>
          </p:cNvCxnSpPr>
          <p:nvPr/>
        </p:nvCxnSpPr>
        <p:spPr>
          <a:xfrm>
            <a:off x="250004" y="2041938"/>
            <a:ext cx="460208" cy="0"/>
          </a:xfrm>
          <a:prstGeom prst="line">
            <a:avLst/>
          </a:prstGeom>
          <a:ln w="19050">
            <a:solidFill>
              <a:schemeClr val="accent2"/>
            </a:solidFill>
          </a:ln>
        </p:spPr>
        <p:style>
          <a:lnRef idx="1">
            <a:schemeClr val="accent2"/>
          </a:lnRef>
          <a:fillRef idx="0">
            <a:schemeClr val="accent2"/>
          </a:fillRef>
          <a:effectRef idx="0">
            <a:schemeClr val="accent2"/>
          </a:effectRef>
          <a:fontRef idx="minor">
            <a:schemeClr val="tx1"/>
          </a:fontRef>
        </p:style>
      </p:cxnSp>
      <p:sp>
        <p:nvSpPr>
          <p:cNvPr id="32" name="Rectangle 31">
            <a:extLst>
              <a:ext uri="{FF2B5EF4-FFF2-40B4-BE49-F238E27FC236}">
                <a16:creationId xmlns:a16="http://schemas.microsoft.com/office/drawing/2014/main" id="{EE04C06D-C36A-415E-8BA4-034FD365916C}"/>
              </a:ext>
            </a:extLst>
          </p:cNvPr>
          <p:cNvSpPr/>
          <p:nvPr/>
        </p:nvSpPr>
        <p:spPr>
          <a:xfrm>
            <a:off x="787512" y="1911133"/>
            <a:ext cx="5701082" cy="600164"/>
          </a:xfrm>
          <a:prstGeom prst="rect">
            <a:avLst/>
          </a:prstGeom>
        </p:spPr>
        <p:txBody>
          <a:bodyPr wrap="square">
            <a:spAutoFit/>
          </a:bodyPr>
          <a:lstStyle/>
          <a:p>
            <a:pPr algn="just">
              <a:spcBef>
                <a:spcPts val="0"/>
              </a:spcBef>
              <a:buClr>
                <a:srgbClr val="008578"/>
              </a:buClr>
              <a:defRPr/>
            </a:pPr>
            <a:r>
              <a:rPr lang="fr-FR" sz="1100">
                <a:solidFill>
                  <a:schemeClr val="bg1">
                    <a:lumMod val="50000"/>
                  </a:schemeClr>
                </a:solidFill>
                <a:latin typeface="Arial" panose="020B0604020202020204" pitchFamily="34" charset="0"/>
                <a:cs typeface="Arial" panose="020B0604020202020204" pitchFamily="34" charset="0"/>
              </a:rPr>
              <a:t>Les informations reçues via les stimuli sont toutes fausses car elles sont issues d’un scénario créé pour l’exercice. Afin de résoudre l’exercice</a:t>
            </a:r>
            <a:r>
              <a:rPr lang="fr-FR" sz="1100" b="1">
                <a:solidFill>
                  <a:schemeClr val="bg1">
                    <a:lumMod val="50000"/>
                  </a:schemeClr>
                </a:solidFill>
                <a:latin typeface="Arial" panose="020B0604020202020204" pitchFamily="34" charset="0"/>
                <a:cs typeface="Arial" panose="020B0604020202020204" pitchFamily="34" charset="0"/>
              </a:rPr>
              <a:t>, il n’est en aucun cas nécessaire :</a:t>
            </a:r>
          </a:p>
        </p:txBody>
      </p:sp>
      <p:sp>
        <p:nvSpPr>
          <p:cNvPr id="33" name="TextBox 32">
            <a:extLst>
              <a:ext uri="{FF2B5EF4-FFF2-40B4-BE49-F238E27FC236}">
                <a16:creationId xmlns:a16="http://schemas.microsoft.com/office/drawing/2014/main" id="{7EBD95CA-A83C-4430-A946-A1EE499371C3}"/>
              </a:ext>
            </a:extLst>
          </p:cNvPr>
          <p:cNvSpPr txBox="1"/>
          <p:nvPr/>
        </p:nvSpPr>
        <p:spPr>
          <a:xfrm>
            <a:off x="786737" y="2617854"/>
            <a:ext cx="5296054" cy="1323439"/>
          </a:xfrm>
          <a:prstGeom prst="rect">
            <a:avLst/>
          </a:prstGeom>
          <a:noFill/>
        </p:spPr>
        <p:txBody>
          <a:bodyPr wrap="square">
            <a:spAutoFit/>
          </a:bodyPr>
          <a:lstStyle/>
          <a:p>
            <a:pPr marL="444500" indent="-171450" algn="just">
              <a:spcBef>
                <a:spcPts val="0"/>
              </a:spcBef>
              <a:buClr>
                <a:schemeClr val="accent2"/>
              </a:buClr>
              <a:buFont typeface="Arial" panose="020B0604020202020204" pitchFamily="34" charset="0"/>
              <a:buChar char="•"/>
              <a:defRPr/>
            </a:pPr>
            <a:r>
              <a:rPr lang="fr-FR" sz="1000" b="1">
                <a:solidFill>
                  <a:schemeClr val="bg1">
                    <a:lumMod val="50000"/>
                  </a:schemeClr>
                </a:solidFill>
                <a:latin typeface="Arial" panose="020B0604020202020204" pitchFamily="34" charset="0"/>
                <a:cs typeface="Arial" panose="020B0604020202020204" pitchFamily="34" charset="0"/>
              </a:rPr>
              <a:t>De contacter une personne en dehors des participants à l’exercice</a:t>
            </a:r>
            <a:r>
              <a:rPr lang="fr-FR" sz="1000">
                <a:solidFill>
                  <a:schemeClr val="bg1">
                    <a:lumMod val="50000"/>
                  </a:schemeClr>
                </a:solidFill>
                <a:latin typeface="Arial" panose="020B0604020202020204" pitchFamily="34" charset="0"/>
                <a:cs typeface="Arial" panose="020B0604020202020204" pitchFamily="34" charset="0"/>
              </a:rPr>
              <a:t>. L’équipe d’animation jouera tous les rôles et interlocuteurs nécessaires.</a:t>
            </a:r>
          </a:p>
          <a:p>
            <a:pPr marL="444500" indent="-171450" algn="just">
              <a:spcBef>
                <a:spcPts val="0"/>
              </a:spcBef>
              <a:buClr>
                <a:schemeClr val="accent2"/>
              </a:buClr>
              <a:buFont typeface="Arial" panose="020B0604020202020204" pitchFamily="34" charset="0"/>
              <a:buChar char="•"/>
              <a:defRPr/>
            </a:pPr>
            <a:endParaRPr lang="fr-FR" sz="1000">
              <a:solidFill>
                <a:schemeClr val="bg1">
                  <a:lumMod val="50000"/>
                </a:schemeClr>
              </a:solidFill>
              <a:latin typeface="Arial" panose="020B0604020202020204" pitchFamily="34" charset="0"/>
              <a:cs typeface="Arial" panose="020B0604020202020204" pitchFamily="34" charset="0"/>
            </a:endParaRPr>
          </a:p>
          <a:p>
            <a:pPr marL="444500" indent="-171450" algn="just">
              <a:spcBef>
                <a:spcPts val="0"/>
              </a:spcBef>
              <a:buClr>
                <a:schemeClr val="accent2"/>
              </a:buClr>
              <a:buFont typeface="Arial" panose="020B0604020202020204" pitchFamily="34" charset="0"/>
              <a:buChar char="•"/>
              <a:defRPr/>
            </a:pPr>
            <a:r>
              <a:rPr lang="fr-FR" sz="1000" b="1">
                <a:solidFill>
                  <a:schemeClr val="bg1">
                    <a:lumMod val="50000"/>
                  </a:schemeClr>
                </a:solidFill>
                <a:latin typeface="Arial" panose="020B0604020202020204" pitchFamily="34" charset="0"/>
                <a:cs typeface="Arial" panose="020B0604020202020204" pitchFamily="34" charset="0"/>
              </a:rPr>
              <a:t>D’envoyer ou de transférer les informations reçues hors des canaux de communication prévus</a:t>
            </a:r>
          </a:p>
          <a:p>
            <a:pPr marL="444500" indent="-171450" algn="just">
              <a:spcBef>
                <a:spcPts val="0"/>
              </a:spcBef>
              <a:buClr>
                <a:schemeClr val="accent2"/>
              </a:buClr>
              <a:buFont typeface="Arial" panose="020B0604020202020204" pitchFamily="34" charset="0"/>
              <a:buChar char="•"/>
              <a:defRPr/>
            </a:pPr>
            <a:endParaRPr lang="fr-FR" sz="1000">
              <a:solidFill>
                <a:schemeClr val="bg1">
                  <a:lumMod val="50000"/>
                </a:schemeClr>
              </a:solidFill>
              <a:latin typeface="Arial" panose="020B0604020202020204" pitchFamily="34" charset="0"/>
              <a:cs typeface="Arial" panose="020B0604020202020204" pitchFamily="34" charset="0"/>
            </a:endParaRPr>
          </a:p>
          <a:p>
            <a:pPr marL="444500" indent="-171450" algn="just">
              <a:spcBef>
                <a:spcPts val="0"/>
              </a:spcBef>
              <a:buClr>
                <a:schemeClr val="accent2"/>
              </a:buClr>
              <a:buFont typeface="Arial" panose="020B0604020202020204" pitchFamily="34" charset="0"/>
              <a:buChar char="•"/>
              <a:defRPr/>
            </a:pPr>
            <a:r>
              <a:rPr lang="fr-FR" sz="1000" b="1">
                <a:solidFill>
                  <a:schemeClr val="bg1">
                    <a:lumMod val="50000"/>
                  </a:schemeClr>
                </a:solidFill>
                <a:latin typeface="Arial" panose="020B0604020202020204" pitchFamily="34" charset="0"/>
                <a:cs typeface="Arial" panose="020B0604020202020204" pitchFamily="34" charset="0"/>
              </a:rPr>
              <a:t>D’effectuer une action technique -</a:t>
            </a:r>
            <a:r>
              <a:rPr lang="fr-FR" sz="1000">
                <a:solidFill>
                  <a:schemeClr val="bg1">
                    <a:lumMod val="50000"/>
                  </a:schemeClr>
                </a:solidFill>
                <a:latin typeface="Arial" panose="020B0604020202020204" pitchFamily="34" charset="0"/>
                <a:cs typeface="Arial" panose="020B0604020202020204" pitchFamily="34" charset="0"/>
              </a:rPr>
              <a:t> Indiquer par mail que vous souhaitez exécuter une action suffit. </a:t>
            </a:r>
          </a:p>
        </p:txBody>
      </p:sp>
      <p:cxnSp>
        <p:nvCxnSpPr>
          <p:cNvPr id="34" name="Straight Connector 33">
            <a:extLst>
              <a:ext uri="{FF2B5EF4-FFF2-40B4-BE49-F238E27FC236}">
                <a16:creationId xmlns:a16="http://schemas.microsoft.com/office/drawing/2014/main" id="{022E1F23-BBEF-40F9-AFB2-0462E63AFA1A}"/>
              </a:ext>
            </a:extLst>
          </p:cNvPr>
          <p:cNvCxnSpPr>
            <a:cxnSpLocks/>
          </p:cNvCxnSpPr>
          <p:nvPr/>
        </p:nvCxnSpPr>
        <p:spPr>
          <a:xfrm>
            <a:off x="250004" y="4268260"/>
            <a:ext cx="460208" cy="0"/>
          </a:xfrm>
          <a:prstGeom prst="line">
            <a:avLst/>
          </a:prstGeom>
          <a:ln w="19050">
            <a:solidFill>
              <a:schemeClr val="accent2"/>
            </a:solidFill>
          </a:ln>
        </p:spPr>
        <p:style>
          <a:lnRef idx="1">
            <a:schemeClr val="accent2"/>
          </a:lnRef>
          <a:fillRef idx="0">
            <a:schemeClr val="accent2"/>
          </a:fillRef>
          <a:effectRef idx="0">
            <a:schemeClr val="accent2"/>
          </a:effectRef>
          <a:fontRef idx="minor">
            <a:schemeClr val="tx1"/>
          </a:fontRef>
        </p:style>
      </p:cxnSp>
      <p:sp>
        <p:nvSpPr>
          <p:cNvPr id="35" name="Rectangle 34">
            <a:extLst>
              <a:ext uri="{FF2B5EF4-FFF2-40B4-BE49-F238E27FC236}">
                <a16:creationId xmlns:a16="http://schemas.microsoft.com/office/drawing/2014/main" id="{AA250887-C8EE-4ACA-8D57-55C21DEF23F4}"/>
              </a:ext>
            </a:extLst>
          </p:cNvPr>
          <p:cNvSpPr/>
          <p:nvPr/>
        </p:nvSpPr>
        <p:spPr>
          <a:xfrm>
            <a:off x="787512" y="4137455"/>
            <a:ext cx="5701082" cy="938719"/>
          </a:xfrm>
          <a:prstGeom prst="rect">
            <a:avLst/>
          </a:prstGeom>
        </p:spPr>
        <p:txBody>
          <a:bodyPr wrap="square">
            <a:spAutoFit/>
          </a:bodyPr>
          <a:lstStyle/>
          <a:p>
            <a:pPr algn="just">
              <a:spcBef>
                <a:spcPts val="0"/>
              </a:spcBef>
              <a:buClr>
                <a:srgbClr val="008578"/>
              </a:buClr>
              <a:defRPr/>
            </a:pPr>
            <a:r>
              <a:rPr lang="fr-FR" sz="1100">
                <a:solidFill>
                  <a:schemeClr val="bg1">
                    <a:lumMod val="50000"/>
                  </a:schemeClr>
                </a:solidFill>
                <a:latin typeface="Arial" panose="020B0604020202020204" pitchFamily="34" charset="0"/>
                <a:cs typeface="Arial" panose="020B0604020202020204" pitchFamily="34" charset="0"/>
              </a:rPr>
              <a:t>Le scénario reflète au mieux la réalité des cybermenaces actuelles adaptée au contexte des ES et ESMS. Cependant, </a:t>
            </a:r>
            <a:r>
              <a:rPr lang="fr-FR" sz="1100" b="1">
                <a:solidFill>
                  <a:schemeClr val="bg1">
                    <a:lumMod val="50000"/>
                  </a:schemeClr>
                </a:solidFill>
                <a:latin typeface="Arial" panose="020B0604020202020204" pitchFamily="34" charset="0"/>
                <a:cs typeface="Arial" panose="020B0604020202020204" pitchFamily="34" charset="0"/>
              </a:rPr>
              <a:t>le déroulé de certains éléments diffère </a:t>
            </a:r>
            <a:r>
              <a:rPr lang="fr-FR" sz="1100">
                <a:solidFill>
                  <a:schemeClr val="bg1">
                    <a:lumMod val="50000"/>
                  </a:schemeClr>
                </a:solidFill>
                <a:latin typeface="Arial" panose="020B0604020202020204" pitchFamily="34" charset="0"/>
                <a:cs typeface="Arial" panose="020B0604020202020204" pitchFamily="34" charset="0"/>
              </a:rPr>
              <a:t>: le temps de réponse des interlocuteurs, le nom de certains services, etc. </a:t>
            </a:r>
          </a:p>
          <a:p>
            <a:pPr algn="just">
              <a:spcBef>
                <a:spcPts val="0"/>
              </a:spcBef>
              <a:buClr>
                <a:srgbClr val="008578"/>
              </a:buClr>
              <a:defRPr/>
            </a:pPr>
            <a:r>
              <a:rPr lang="fr-FR" sz="1100">
                <a:solidFill>
                  <a:schemeClr val="bg1">
                    <a:lumMod val="50000"/>
                  </a:schemeClr>
                </a:solidFill>
                <a:latin typeface="Arial" panose="020B0604020202020204" pitchFamily="34" charset="0"/>
                <a:cs typeface="Arial" panose="020B0604020202020204" pitchFamily="34" charset="0"/>
              </a:rPr>
              <a:t>Veillez à ne pas tenir compte de ces décalages et à prendre en considération uniquement l’information reçue</a:t>
            </a:r>
            <a:endParaRPr lang="fr-FR" sz="1100">
              <a:solidFill>
                <a:schemeClr val="accent1"/>
              </a:solidFill>
              <a:latin typeface="Arial" panose="020B0604020202020204" pitchFamily="34" charset="0"/>
              <a:cs typeface="Arial" panose="020B0604020202020204" pitchFamily="34" charset="0"/>
            </a:endParaRPr>
          </a:p>
        </p:txBody>
      </p:sp>
      <p:sp>
        <p:nvSpPr>
          <p:cNvPr id="40" name="Rectangle 39">
            <a:extLst>
              <a:ext uri="{FF2B5EF4-FFF2-40B4-BE49-F238E27FC236}">
                <a16:creationId xmlns:a16="http://schemas.microsoft.com/office/drawing/2014/main" id="{61B3A02B-D0F6-4BAF-A21E-9645E68D7039}"/>
              </a:ext>
            </a:extLst>
          </p:cNvPr>
          <p:cNvSpPr/>
          <p:nvPr/>
        </p:nvSpPr>
        <p:spPr>
          <a:xfrm>
            <a:off x="1198547" y="5299201"/>
            <a:ext cx="5406830" cy="478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r>
              <a:rPr kumimoji="0" lang="fr-FR" sz="1400" b="1" i="0" u="none" strike="noStrike" kern="0" cap="none" spc="0" normalizeH="0" baseline="0" noProof="0">
                <a:ln>
                  <a:noFill/>
                </a:ln>
                <a:solidFill>
                  <a:schemeClr val="bg1"/>
                </a:solidFill>
                <a:effectLst/>
                <a:uLnTx/>
                <a:uFillTx/>
                <a:latin typeface="Arial" panose="020B0604020202020204" pitchFamily="34" charset="0"/>
                <a:ea typeface="Geneva" charset="-128"/>
                <a:cs typeface="Arial" panose="020B0604020202020204" pitchFamily="34" charset="0"/>
              </a:rPr>
              <a:t>Focus : Les moyens de communication pendant l’exercice</a:t>
            </a:r>
            <a:endParaRPr lang="en-GB" sz="1400" b="1">
              <a:solidFill>
                <a:schemeClr val="bg1"/>
              </a:solidFill>
              <a:latin typeface="Arial" panose="020B0604020202020204" pitchFamily="34" charset="0"/>
              <a:cs typeface="Arial" panose="020B0604020202020204" pitchFamily="34" charset="0"/>
            </a:endParaRPr>
          </a:p>
        </p:txBody>
      </p:sp>
      <p:sp>
        <p:nvSpPr>
          <p:cNvPr id="41" name="Rectangle : avec coin rogné 83">
            <a:extLst>
              <a:ext uri="{FF2B5EF4-FFF2-40B4-BE49-F238E27FC236}">
                <a16:creationId xmlns:a16="http://schemas.microsoft.com/office/drawing/2014/main" id="{3EB5C187-ED97-41F4-872B-F3BFD75B9F62}"/>
              </a:ext>
            </a:extLst>
          </p:cNvPr>
          <p:cNvSpPr>
            <a:spLocks/>
          </p:cNvSpPr>
          <p:nvPr/>
        </p:nvSpPr>
        <p:spPr>
          <a:xfrm flipH="1">
            <a:off x="257221" y="5778126"/>
            <a:ext cx="6348155" cy="3102079"/>
          </a:xfrm>
          <a:prstGeom prst="rect">
            <a:avLst/>
          </a:prstGeom>
          <a:solidFill>
            <a:schemeClr val="bg1">
              <a:lumMod val="95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chemeClr val="accent5">
                  <a:lumMod val="60000"/>
                  <a:lumOff val="40000"/>
                </a:schemeClr>
              </a:solidFill>
              <a:effectLst/>
              <a:uLnTx/>
              <a:uFillTx/>
              <a:latin typeface="Arial" panose="020B060402020202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4AB1A643-1731-4535-BC2F-5961A4330232}"/>
              </a:ext>
            </a:extLst>
          </p:cNvPr>
          <p:cNvSpPr/>
          <p:nvPr/>
        </p:nvSpPr>
        <p:spPr>
          <a:xfrm>
            <a:off x="1008574" y="5970103"/>
            <a:ext cx="5549606" cy="600164"/>
          </a:xfrm>
          <a:prstGeom prst="rect">
            <a:avLst/>
          </a:prstGeom>
        </p:spPr>
        <p:txBody>
          <a:bodyPr wrap="square" lIns="91440" tIns="45720" rIns="91440" bIns="45720" anchor="t">
            <a:spAutoFit/>
          </a:bodyPr>
          <a:lstStyle/>
          <a:p>
            <a:pPr algn="just">
              <a:spcBef>
                <a:spcPts val="0"/>
              </a:spcBef>
              <a:buClr>
                <a:srgbClr val="008578"/>
              </a:buClr>
              <a:defRPr/>
            </a:pPr>
            <a:r>
              <a:rPr lang="fr-FR" sz="1100">
                <a:solidFill>
                  <a:schemeClr val="bg1">
                    <a:lumMod val="50000"/>
                  </a:schemeClr>
                </a:solidFill>
                <a:latin typeface="Arial"/>
                <a:cs typeface="Arial"/>
              </a:rPr>
              <a:t>Les joueurs auront leur </a:t>
            </a:r>
            <a:r>
              <a:rPr lang="fr-FR" sz="1100" b="1">
                <a:solidFill>
                  <a:schemeClr val="bg1">
                    <a:lumMod val="50000"/>
                  </a:schemeClr>
                </a:solidFill>
                <a:latin typeface="Arial"/>
                <a:cs typeface="Arial"/>
              </a:rPr>
              <a:t>PC à disposition avec un accès à internet </a:t>
            </a:r>
            <a:r>
              <a:rPr lang="fr-FR" sz="1100">
                <a:solidFill>
                  <a:schemeClr val="bg1">
                    <a:lumMod val="50000"/>
                  </a:schemeClr>
                </a:solidFill>
                <a:latin typeface="Arial"/>
                <a:cs typeface="Arial"/>
              </a:rPr>
              <a:t>d’où ils pourront lire leurs </a:t>
            </a:r>
            <a:r>
              <a:rPr lang="fr-FR" sz="1100" b="1">
                <a:solidFill>
                  <a:schemeClr val="bg1">
                    <a:lumMod val="50000"/>
                  </a:schemeClr>
                </a:solidFill>
                <a:latin typeface="Arial"/>
                <a:cs typeface="Arial"/>
              </a:rPr>
              <a:t>emails</a:t>
            </a:r>
            <a:r>
              <a:rPr lang="fr-FR" sz="1100">
                <a:solidFill>
                  <a:schemeClr val="bg1">
                    <a:lumMod val="50000"/>
                  </a:schemeClr>
                </a:solidFill>
                <a:latin typeface="Arial"/>
                <a:cs typeface="Arial"/>
              </a:rPr>
              <a:t> et/ou des </a:t>
            </a:r>
            <a:r>
              <a:rPr lang="fr-FR" sz="1100" b="1">
                <a:solidFill>
                  <a:schemeClr val="bg1">
                    <a:lumMod val="50000"/>
                  </a:schemeClr>
                </a:solidFill>
                <a:latin typeface="Arial"/>
                <a:cs typeface="Arial"/>
              </a:rPr>
              <a:t>ressources spécifiques </a:t>
            </a:r>
            <a:r>
              <a:rPr lang="fr-FR" sz="1100">
                <a:solidFill>
                  <a:schemeClr val="bg1">
                    <a:lumMod val="50000"/>
                  </a:schemeClr>
                </a:solidFill>
                <a:latin typeface="Arial"/>
                <a:cs typeface="Arial"/>
              </a:rPr>
              <a:t>(fiches mémo, espace de partage, etc.)</a:t>
            </a:r>
          </a:p>
        </p:txBody>
      </p:sp>
      <p:pic>
        <p:nvPicPr>
          <p:cNvPr id="7" name="Graphic 6" descr="Monitor outline">
            <a:extLst>
              <a:ext uri="{FF2B5EF4-FFF2-40B4-BE49-F238E27FC236}">
                <a16:creationId xmlns:a16="http://schemas.microsoft.com/office/drawing/2014/main" id="{DE06CE41-4EE6-4D15-ADCA-00ED4979C47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4907" y="6054741"/>
            <a:ext cx="430888" cy="430888"/>
          </a:xfrm>
          <a:prstGeom prst="rect">
            <a:avLst/>
          </a:prstGeom>
        </p:spPr>
      </p:pic>
      <p:pic>
        <p:nvPicPr>
          <p:cNvPr id="43" name="Graphic 42" descr="Receiver outline">
            <a:extLst>
              <a:ext uri="{FF2B5EF4-FFF2-40B4-BE49-F238E27FC236}">
                <a16:creationId xmlns:a16="http://schemas.microsoft.com/office/drawing/2014/main" id="{D59E127E-1262-46F2-A5DE-8DB3FFA9294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24589" y="7707778"/>
            <a:ext cx="351524" cy="351524"/>
          </a:xfrm>
          <a:prstGeom prst="rect">
            <a:avLst/>
          </a:prstGeom>
        </p:spPr>
      </p:pic>
      <p:sp>
        <p:nvSpPr>
          <p:cNvPr id="44" name="Rectangle 43">
            <a:extLst>
              <a:ext uri="{FF2B5EF4-FFF2-40B4-BE49-F238E27FC236}">
                <a16:creationId xmlns:a16="http://schemas.microsoft.com/office/drawing/2014/main" id="{6BC4BC83-8838-4626-A36E-2AE1E0EE4B3B}"/>
              </a:ext>
            </a:extLst>
          </p:cNvPr>
          <p:cNvSpPr/>
          <p:nvPr/>
        </p:nvSpPr>
        <p:spPr>
          <a:xfrm>
            <a:off x="1008574" y="7625587"/>
            <a:ext cx="5549606" cy="430887"/>
          </a:xfrm>
          <a:prstGeom prst="rect">
            <a:avLst/>
          </a:prstGeom>
        </p:spPr>
        <p:txBody>
          <a:bodyPr wrap="square" lIns="91440" tIns="45720" rIns="91440" bIns="45720" anchor="t">
            <a:spAutoFit/>
          </a:bodyPr>
          <a:lstStyle/>
          <a:p>
            <a:pPr algn="just">
              <a:buClr>
                <a:srgbClr val="008578"/>
              </a:buClr>
              <a:defRPr/>
            </a:pPr>
            <a:r>
              <a:rPr lang="fr-FR" sz="1100">
                <a:solidFill>
                  <a:schemeClr val="bg1">
                    <a:lumMod val="50000"/>
                  </a:schemeClr>
                </a:solidFill>
                <a:latin typeface="Arial"/>
                <a:cs typeface="Arial"/>
              </a:rPr>
              <a:t>Les joueurs auront leur téléphone professionnel (si applicable) à disposition. Les appels téléphoniques seront simulés par la cellule de crise / les animateurs à l’oral</a:t>
            </a:r>
          </a:p>
        </p:txBody>
      </p:sp>
      <p:sp>
        <p:nvSpPr>
          <p:cNvPr id="45" name="TextBox 44">
            <a:extLst>
              <a:ext uri="{FF2B5EF4-FFF2-40B4-BE49-F238E27FC236}">
                <a16:creationId xmlns:a16="http://schemas.microsoft.com/office/drawing/2014/main" id="{7B68AD94-F78F-48D3-926F-B32588C969EA}"/>
              </a:ext>
            </a:extLst>
          </p:cNvPr>
          <p:cNvSpPr txBox="1"/>
          <p:nvPr/>
        </p:nvSpPr>
        <p:spPr>
          <a:xfrm>
            <a:off x="876113" y="6644349"/>
            <a:ext cx="5296054" cy="707886"/>
          </a:xfrm>
          <a:prstGeom prst="rect">
            <a:avLst/>
          </a:prstGeom>
          <a:noFill/>
        </p:spPr>
        <p:txBody>
          <a:bodyPr wrap="square">
            <a:spAutoFit/>
          </a:bodyPr>
          <a:lstStyle/>
          <a:p>
            <a:pPr marL="444500" indent="-171450" algn="just">
              <a:buClr>
                <a:schemeClr val="accent2"/>
              </a:buClr>
              <a:buFont typeface="Arial" panose="020B0604020202020204" pitchFamily="34" charset="0"/>
              <a:buChar char="•"/>
              <a:defRPr/>
            </a:pPr>
            <a:r>
              <a:rPr lang="fr-FR" sz="1000">
                <a:solidFill>
                  <a:schemeClr val="bg1">
                    <a:lumMod val="50000"/>
                  </a:schemeClr>
                </a:solidFill>
                <a:latin typeface="Arial" panose="020B0604020202020204" pitchFamily="34" charset="0"/>
                <a:cs typeface="Arial" panose="020B0604020202020204" pitchFamily="34" charset="0"/>
              </a:rPr>
              <a:t>Chaque e-mail envoyé / reçu devra comporter en objet </a:t>
            </a:r>
            <a:r>
              <a:rPr lang="fr-FR" sz="1000" b="1">
                <a:solidFill>
                  <a:schemeClr val="bg1">
                    <a:lumMod val="50000"/>
                  </a:schemeClr>
                </a:solidFill>
                <a:latin typeface="Arial" panose="020B0604020202020204" pitchFamily="34" charset="0"/>
                <a:cs typeface="Arial" panose="020B0604020202020204" pitchFamily="34" charset="0"/>
              </a:rPr>
              <a:t>[Exercice de crise] Objet du mail</a:t>
            </a:r>
          </a:p>
          <a:p>
            <a:pPr marL="444500" indent="-171450" algn="just">
              <a:buClr>
                <a:schemeClr val="accent2"/>
              </a:buClr>
              <a:buFont typeface="Arial" panose="020B0604020202020204" pitchFamily="34" charset="0"/>
              <a:buChar char="•"/>
              <a:defRPr/>
            </a:pPr>
            <a:endParaRPr lang="fr-FR" sz="1000">
              <a:solidFill>
                <a:schemeClr val="bg1">
                  <a:lumMod val="50000"/>
                </a:schemeClr>
              </a:solidFill>
              <a:latin typeface="Arial" panose="020B0604020202020204" pitchFamily="34" charset="0"/>
              <a:cs typeface="Arial" panose="020B0604020202020204" pitchFamily="34" charset="0"/>
            </a:endParaRPr>
          </a:p>
          <a:p>
            <a:pPr marL="444500" indent="-171450" algn="just">
              <a:buClr>
                <a:schemeClr val="accent2"/>
              </a:buClr>
              <a:buFont typeface="Arial" panose="020B0604020202020204" pitchFamily="34" charset="0"/>
              <a:buChar char="•"/>
              <a:defRPr/>
            </a:pPr>
            <a:r>
              <a:rPr lang="fr-FR" sz="1000">
                <a:solidFill>
                  <a:schemeClr val="bg1">
                    <a:lumMod val="50000"/>
                  </a:schemeClr>
                </a:solidFill>
                <a:latin typeface="Arial" panose="020B0604020202020204" pitchFamily="34" charset="0"/>
                <a:cs typeface="Arial" panose="020B0604020202020204" pitchFamily="34" charset="0"/>
              </a:rPr>
              <a:t>La cellule d’animation sera mise </a:t>
            </a:r>
            <a:r>
              <a:rPr lang="fr-FR" sz="1000" b="1">
                <a:solidFill>
                  <a:schemeClr val="bg1">
                    <a:lumMod val="50000"/>
                  </a:schemeClr>
                </a:solidFill>
                <a:latin typeface="Arial" panose="020B0604020202020204" pitchFamily="34" charset="0"/>
                <a:cs typeface="Arial" panose="020B0604020202020204" pitchFamily="34" charset="0"/>
              </a:rPr>
              <a:t>en copie </a:t>
            </a:r>
            <a:r>
              <a:rPr lang="fr-FR" sz="1000">
                <a:solidFill>
                  <a:schemeClr val="bg1">
                    <a:lumMod val="50000"/>
                  </a:schemeClr>
                </a:solidFill>
                <a:latin typeface="Arial" panose="020B0604020202020204" pitchFamily="34" charset="0"/>
                <a:cs typeface="Arial" panose="020B0604020202020204" pitchFamily="34" charset="0"/>
              </a:rPr>
              <a:t>de tout échange de mail</a:t>
            </a:r>
            <a:endParaRPr lang="fr-FR" sz="1000">
              <a:solidFill>
                <a:schemeClr val="bg1">
                  <a:lumMod val="50000"/>
                </a:schemeClr>
              </a:solidFill>
              <a:highlight>
                <a:srgbClr val="FFFF00"/>
              </a:highlight>
              <a:latin typeface="Arial" panose="020B0604020202020204" pitchFamily="34" charset="0"/>
              <a:cs typeface="Arial" panose="020B0604020202020204" pitchFamily="34" charset="0"/>
            </a:endParaRPr>
          </a:p>
        </p:txBody>
      </p:sp>
      <p:sp>
        <p:nvSpPr>
          <p:cNvPr id="49" name="TextBox 48">
            <a:extLst>
              <a:ext uri="{FF2B5EF4-FFF2-40B4-BE49-F238E27FC236}">
                <a16:creationId xmlns:a16="http://schemas.microsoft.com/office/drawing/2014/main" id="{4CF2D60C-BAD5-41D3-B3B7-8E60CB5BFCFE}"/>
              </a:ext>
            </a:extLst>
          </p:cNvPr>
          <p:cNvSpPr txBox="1"/>
          <p:nvPr/>
        </p:nvSpPr>
        <p:spPr>
          <a:xfrm>
            <a:off x="876113" y="8143094"/>
            <a:ext cx="5296054" cy="400110"/>
          </a:xfrm>
          <a:prstGeom prst="rect">
            <a:avLst/>
          </a:prstGeom>
          <a:noFill/>
        </p:spPr>
        <p:txBody>
          <a:bodyPr wrap="square">
            <a:spAutoFit/>
          </a:bodyPr>
          <a:lstStyle/>
          <a:p>
            <a:pPr marL="444500" indent="-171450" algn="just">
              <a:buClr>
                <a:schemeClr val="accent2"/>
              </a:buClr>
              <a:buFont typeface="Arial" panose="020B0604020202020204" pitchFamily="34" charset="0"/>
              <a:buChar char="•"/>
              <a:defRPr/>
            </a:pPr>
            <a:r>
              <a:rPr lang="fr-FR" sz="1000">
                <a:solidFill>
                  <a:schemeClr val="bg1">
                    <a:lumMod val="50000"/>
                  </a:schemeClr>
                </a:solidFill>
                <a:latin typeface="Arial" panose="020B0604020202020204" pitchFamily="34" charset="0"/>
                <a:cs typeface="Arial" panose="020B0604020202020204" pitchFamily="34" charset="0"/>
              </a:rPr>
              <a:t>Chaque appel simulé devra commencer par </a:t>
            </a:r>
            <a:r>
              <a:rPr lang="fr-FR" sz="1000" b="1">
                <a:solidFill>
                  <a:schemeClr val="bg1">
                    <a:lumMod val="50000"/>
                  </a:schemeClr>
                </a:solidFill>
                <a:latin typeface="Arial" panose="020B0604020202020204" pitchFamily="34" charset="0"/>
                <a:cs typeface="Arial" panose="020B0604020202020204" pitchFamily="34" charset="0"/>
              </a:rPr>
              <a:t>« Je suis </a:t>
            </a:r>
            <a:r>
              <a:rPr lang="fr-FR" sz="1000" b="1" i="1">
                <a:solidFill>
                  <a:schemeClr val="bg1">
                    <a:lumMod val="50000"/>
                  </a:schemeClr>
                </a:solidFill>
                <a:latin typeface="Arial" panose="020B0604020202020204" pitchFamily="34" charset="0"/>
                <a:cs typeface="Arial" panose="020B0604020202020204" pitchFamily="34" charset="0"/>
              </a:rPr>
              <a:t>xxx</a:t>
            </a:r>
            <a:r>
              <a:rPr lang="fr-FR" sz="1000" b="1">
                <a:solidFill>
                  <a:schemeClr val="bg1">
                    <a:lumMod val="50000"/>
                  </a:schemeClr>
                </a:solidFill>
                <a:latin typeface="Arial" panose="020B0604020202020204" pitchFamily="34" charset="0"/>
                <a:cs typeface="Arial" panose="020B0604020202020204" pitchFamily="34" charset="0"/>
              </a:rPr>
              <a:t> et je souhaite parler à </a:t>
            </a:r>
            <a:r>
              <a:rPr lang="fr-FR" sz="1000" b="1" i="1">
                <a:solidFill>
                  <a:schemeClr val="bg1">
                    <a:lumMod val="50000"/>
                  </a:schemeClr>
                </a:solidFill>
                <a:latin typeface="Arial" panose="020B0604020202020204" pitchFamily="34" charset="0"/>
                <a:cs typeface="Arial" panose="020B0604020202020204" pitchFamily="34" charset="0"/>
              </a:rPr>
              <a:t>xxx</a:t>
            </a:r>
            <a:r>
              <a:rPr lang="fr-FR" sz="1000" b="1">
                <a:solidFill>
                  <a:schemeClr val="bg1">
                    <a:lumMod val="50000"/>
                  </a:schemeClr>
                </a:solidFill>
                <a:latin typeface="Arial" panose="020B0604020202020204" pitchFamily="34" charset="0"/>
                <a:cs typeface="Arial" panose="020B0604020202020204" pitchFamily="34" charset="0"/>
              </a:rPr>
              <a:t> »</a:t>
            </a:r>
          </a:p>
        </p:txBody>
      </p:sp>
      <p:sp>
        <p:nvSpPr>
          <p:cNvPr id="50" name="ZoneTexte 12">
            <a:extLst>
              <a:ext uri="{FF2B5EF4-FFF2-40B4-BE49-F238E27FC236}">
                <a16:creationId xmlns:a16="http://schemas.microsoft.com/office/drawing/2014/main" id="{301D7488-51D4-49FF-BC62-ECEA43F44D85}"/>
              </a:ext>
            </a:extLst>
          </p:cNvPr>
          <p:cNvSpPr txBox="1"/>
          <p:nvPr/>
        </p:nvSpPr>
        <p:spPr>
          <a:xfrm>
            <a:off x="250780" y="9053444"/>
            <a:ext cx="6361524" cy="461665"/>
          </a:xfrm>
          <a:prstGeom prst="rect">
            <a:avLst/>
          </a:prstGeom>
          <a:solidFill>
            <a:schemeClr val="accent5"/>
          </a:solidFill>
        </p:spPr>
        <p:txBody>
          <a:bodyPr wrap="square">
            <a:spAutoFit/>
          </a:bodyPr>
          <a:lstStyle/>
          <a:p>
            <a:pPr marR="0" lvl="0" algn="ctr" defTabSz="914400" rtl="0" eaLnBrk="1" fontAlgn="auto" latinLnBrk="0" hangingPunct="1">
              <a:lnSpc>
                <a:spcPct val="100000"/>
              </a:lnSpc>
              <a:spcBef>
                <a:spcPts val="0"/>
              </a:spcBef>
              <a:spcAft>
                <a:spcPts val="0"/>
              </a:spcAft>
              <a:buClr>
                <a:srgbClr val="048B9A"/>
              </a:buClr>
              <a:buSzTx/>
              <a:tabLst/>
              <a:defRPr/>
            </a:pPr>
            <a:r>
              <a:rPr kumimoji="0" lang="fr-FR" sz="1200" b="1"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rPr>
              <a:t>A retenir : toute communication à des personnes extérieures à l’exercice est n’est pas </a:t>
            </a:r>
            <a:r>
              <a:rPr lang="fr-FR" sz="1200" b="1">
                <a:solidFill>
                  <a:schemeClr val="bg1"/>
                </a:solidFill>
                <a:latin typeface="Arial" panose="020B0604020202020204" pitchFamily="34" charset="0"/>
                <a:cs typeface="Arial" panose="020B0604020202020204" pitchFamily="34" charset="0"/>
              </a:rPr>
              <a:t>nécessaire</a:t>
            </a:r>
            <a:r>
              <a:rPr kumimoji="0" lang="fr-FR" sz="1200" b="1"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rPr>
              <a:t>.</a:t>
            </a:r>
          </a:p>
        </p:txBody>
      </p:sp>
      <p:pic>
        <p:nvPicPr>
          <p:cNvPr id="23" name="Image 10">
            <a:extLst>
              <a:ext uri="{FF2B5EF4-FFF2-40B4-BE49-F238E27FC236}">
                <a16:creationId xmlns:a16="http://schemas.microsoft.com/office/drawing/2014/main" id="{C08E8652-0BA3-4DEB-A2A9-2A32F93A1C8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68528" y="375166"/>
            <a:ext cx="432840" cy="381917"/>
          </a:xfrm>
          <a:prstGeom prst="rect">
            <a:avLst/>
          </a:prstGeom>
        </p:spPr>
      </p:pic>
      <p:pic>
        <p:nvPicPr>
          <p:cNvPr id="25" name="Picture 24" descr="Logo, company name&#10;&#10;Description automatically generated">
            <a:extLst>
              <a:ext uri="{FF2B5EF4-FFF2-40B4-BE49-F238E27FC236}">
                <a16:creationId xmlns:a16="http://schemas.microsoft.com/office/drawing/2014/main" id="{4DD3723E-EBAB-44F0-A593-A02A762F8ED4}"/>
              </a:ext>
            </a:extLst>
          </p:cNvPr>
          <p:cNvPicPr>
            <a:picLocks noChangeAspect="1"/>
          </p:cNvPicPr>
          <p:nvPr/>
        </p:nvPicPr>
        <p:blipFill>
          <a:blip r:embed="rId7"/>
          <a:stretch>
            <a:fillRect/>
          </a:stretch>
        </p:blipFill>
        <p:spPr>
          <a:xfrm>
            <a:off x="904122" y="767167"/>
            <a:ext cx="761652" cy="465364"/>
          </a:xfrm>
          <a:prstGeom prst="rect">
            <a:avLst/>
          </a:prstGeom>
        </p:spPr>
      </p:pic>
      <p:pic>
        <p:nvPicPr>
          <p:cNvPr id="26" name="Picture 25">
            <a:extLst>
              <a:ext uri="{FF2B5EF4-FFF2-40B4-BE49-F238E27FC236}">
                <a16:creationId xmlns:a16="http://schemas.microsoft.com/office/drawing/2014/main" id="{75ABD4EA-1E60-4B67-B422-41F7DE177AD2}"/>
              </a:ext>
            </a:extLst>
          </p:cNvPr>
          <p:cNvPicPr>
            <a:picLocks noChangeAspect="1"/>
          </p:cNvPicPr>
          <p:nvPr/>
        </p:nvPicPr>
        <p:blipFill>
          <a:blip r:embed="rId8"/>
          <a:stretch>
            <a:fillRect/>
          </a:stretch>
        </p:blipFill>
        <p:spPr>
          <a:xfrm>
            <a:off x="363209" y="935880"/>
            <a:ext cx="433481" cy="244978"/>
          </a:xfrm>
          <a:prstGeom prst="rect">
            <a:avLst/>
          </a:prstGeom>
        </p:spPr>
      </p:pic>
      <p:pic>
        <p:nvPicPr>
          <p:cNvPr id="3" name="Image 2" descr="Une image contenant texte, Police, capture d’écran, blanc&#10;&#10;Le contenu généré par l’IA peut être incorrect.">
            <a:extLst>
              <a:ext uri="{FF2B5EF4-FFF2-40B4-BE49-F238E27FC236}">
                <a16:creationId xmlns:a16="http://schemas.microsoft.com/office/drawing/2014/main" id="{A765C338-91FC-2F01-3EC8-8BB5517BDDE7}"/>
              </a:ext>
            </a:extLst>
          </p:cNvPr>
          <p:cNvPicPr>
            <a:picLocks noChangeAspect="1"/>
          </p:cNvPicPr>
          <p:nvPr/>
        </p:nvPicPr>
        <p:blipFill>
          <a:blip r:embed="rId9"/>
          <a:stretch>
            <a:fillRect/>
          </a:stretch>
        </p:blipFill>
        <p:spPr>
          <a:xfrm>
            <a:off x="314076" y="384558"/>
            <a:ext cx="565486" cy="381352"/>
          </a:xfrm>
          <a:prstGeom prst="rect">
            <a:avLst/>
          </a:prstGeom>
        </p:spPr>
      </p:pic>
    </p:spTree>
    <p:extLst>
      <p:ext uri="{BB962C8B-B14F-4D97-AF65-F5344CB8AC3E}">
        <p14:creationId xmlns:p14="http://schemas.microsoft.com/office/powerpoint/2010/main" val="4275681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70A8A4A-DE6C-44A0-8461-4ECFD042D43E}"/>
              </a:ext>
            </a:extLst>
          </p:cNvPr>
          <p:cNvSpPr/>
          <p:nvPr/>
        </p:nvSpPr>
        <p:spPr>
          <a:xfrm>
            <a:off x="0" y="0"/>
            <a:ext cx="6858000" cy="990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C25E4086-13F5-4527-9DF4-F774D22C807E}"/>
              </a:ext>
            </a:extLst>
          </p:cNvPr>
          <p:cNvSpPr/>
          <p:nvPr/>
        </p:nvSpPr>
        <p:spPr>
          <a:xfrm>
            <a:off x="251847" y="241515"/>
            <a:ext cx="6354306" cy="9422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Ellipse 42">
            <a:extLst>
              <a:ext uri="{FF2B5EF4-FFF2-40B4-BE49-F238E27FC236}">
                <a16:creationId xmlns:a16="http://schemas.microsoft.com/office/drawing/2014/main" id="{FD0EBFB0-B64A-4730-81D8-F3E03DF16DC0}"/>
              </a:ext>
            </a:extLst>
          </p:cNvPr>
          <p:cNvSpPr/>
          <p:nvPr/>
        </p:nvSpPr>
        <p:spPr>
          <a:xfrm>
            <a:off x="2358978" y="636072"/>
            <a:ext cx="360000" cy="360000"/>
          </a:xfrm>
          <a:prstGeom prst="ellipse">
            <a:avLst/>
          </a:prstGeom>
          <a:solidFill>
            <a:srgbClr val="006AB2"/>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1600" b="1"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rPr>
              <a:t>3</a:t>
            </a:r>
          </a:p>
        </p:txBody>
      </p:sp>
      <p:sp>
        <p:nvSpPr>
          <p:cNvPr id="27" name="TextBox 26">
            <a:extLst>
              <a:ext uri="{FF2B5EF4-FFF2-40B4-BE49-F238E27FC236}">
                <a16:creationId xmlns:a16="http://schemas.microsoft.com/office/drawing/2014/main" id="{2C450C70-A712-46AF-ADF5-A0A1D2D253F5}"/>
              </a:ext>
            </a:extLst>
          </p:cNvPr>
          <p:cNvSpPr txBox="1"/>
          <p:nvPr/>
        </p:nvSpPr>
        <p:spPr>
          <a:xfrm>
            <a:off x="2790825" y="549052"/>
            <a:ext cx="3371198" cy="523220"/>
          </a:xfrm>
          <a:prstGeom prst="rect">
            <a:avLst/>
          </a:prstGeom>
          <a:noFill/>
        </p:spPr>
        <p:txBody>
          <a:bodyPr wrap="square">
            <a:spAutoFit/>
          </a:bodyPr>
          <a:lstStyle/>
          <a:p>
            <a:pPr algn="just"/>
            <a:r>
              <a:rPr kumimoji="0" lang="fr-FR" sz="1400" b="1" i="0" u="none" strike="noStrike" kern="0" cap="none" spc="0" normalizeH="0" baseline="0" noProof="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Bonnes pratiques pour réussir sa gestion de crise</a:t>
            </a:r>
            <a:endParaRPr lang="en-GB" sz="1400" b="1">
              <a:solidFill>
                <a:schemeClr val="tx1">
                  <a:lumMod val="65000"/>
                  <a:lumOff val="35000"/>
                </a:schemeClr>
              </a:solidFill>
              <a:latin typeface="Arial" panose="020B0604020202020204" pitchFamily="34" charset="0"/>
              <a:cs typeface="Arial" panose="020B0604020202020204" pitchFamily="34" charset="0"/>
            </a:endParaRPr>
          </a:p>
        </p:txBody>
      </p:sp>
      <p:grpSp>
        <p:nvGrpSpPr>
          <p:cNvPr id="7" name="Groupe 1">
            <a:extLst>
              <a:ext uri="{FF2B5EF4-FFF2-40B4-BE49-F238E27FC236}">
                <a16:creationId xmlns:a16="http://schemas.microsoft.com/office/drawing/2014/main" id="{C60E9A2A-0AC1-44E6-8A0A-E7D0920CCC76}"/>
              </a:ext>
            </a:extLst>
          </p:cNvPr>
          <p:cNvGrpSpPr/>
          <p:nvPr/>
        </p:nvGrpSpPr>
        <p:grpSpPr>
          <a:xfrm>
            <a:off x="500130" y="3593539"/>
            <a:ext cx="5878384" cy="1791806"/>
            <a:chOff x="221575" y="846641"/>
            <a:chExt cx="4607401" cy="2600712"/>
          </a:xfrm>
        </p:grpSpPr>
        <p:sp>
          <p:nvSpPr>
            <p:cNvPr id="8" name="Rectangle 7">
              <a:extLst>
                <a:ext uri="{FF2B5EF4-FFF2-40B4-BE49-F238E27FC236}">
                  <a16:creationId xmlns:a16="http://schemas.microsoft.com/office/drawing/2014/main" id="{62F15E32-3FF0-4F9E-B50A-9FB20A65F2CD}"/>
                </a:ext>
              </a:extLst>
            </p:cNvPr>
            <p:cNvSpPr>
              <a:spLocks/>
            </p:cNvSpPr>
            <p:nvPr/>
          </p:nvSpPr>
          <p:spPr>
            <a:xfrm>
              <a:off x="221575" y="846641"/>
              <a:ext cx="4607401" cy="2600712"/>
            </a:xfrm>
            <a:prstGeom prst="rect">
              <a:avLst/>
            </a:prstGeom>
            <a:solidFill>
              <a:schemeClr val="bg1">
                <a:lumMod val="95000"/>
              </a:schemeClr>
            </a:solidFill>
            <a:ln w="19050">
              <a:noFill/>
            </a:ln>
          </p:spPr>
          <p:txBody>
            <a:bodyPr wrap="square" anchor="ctr">
              <a:normAutofit/>
            </a:bodyPr>
            <a:lstStyle/>
            <a:p>
              <a:pPr marL="1440000" indent="-171450">
                <a:spcBef>
                  <a:spcPts val="600"/>
                </a:spcBef>
                <a:buFont typeface="Wingdings" panose="05000000000000000000" pitchFamily="2" charset="2"/>
                <a:buChar char="ü"/>
              </a:pPr>
              <a:r>
                <a:rPr lang="fr-FR" sz="1100">
                  <a:latin typeface="Arial" panose="020B0604020202020204" pitchFamily="34" charset="0"/>
                  <a:cs typeface="Arial" panose="020B0604020202020204" pitchFamily="34" charset="0"/>
                </a:rPr>
                <a:t>Favoriser le </a:t>
              </a:r>
              <a:r>
                <a:rPr lang="fr-FR" sz="1100" b="1">
                  <a:latin typeface="Arial" panose="020B0604020202020204" pitchFamily="34" charset="0"/>
                  <a:cs typeface="Arial" panose="020B0604020202020204" pitchFamily="34" charset="0"/>
                </a:rPr>
                <a:t>partage d’informations </a:t>
              </a:r>
              <a:r>
                <a:rPr lang="fr-FR" sz="1100">
                  <a:latin typeface="Arial" panose="020B0604020202020204" pitchFamily="34" charset="0"/>
                  <a:cs typeface="Arial" panose="020B0604020202020204" pitchFamily="34" charset="0"/>
                </a:rPr>
                <a:t>et toujours vérifier la </a:t>
              </a:r>
              <a:r>
                <a:rPr lang="fr-FR" sz="1100" b="1">
                  <a:latin typeface="Arial" panose="020B0604020202020204" pitchFamily="34" charset="0"/>
                  <a:cs typeface="Arial" panose="020B0604020202020204" pitchFamily="34" charset="0"/>
                </a:rPr>
                <a:t>fiabilité</a:t>
              </a:r>
              <a:r>
                <a:rPr lang="fr-FR" sz="1100">
                  <a:latin typeface="Arial" panose="020B0604020202020204" pitchFamily="34" charset="0"/>
                  <a:cs typeface="Arial" panose="020B0604020202020204" pitchFamily="34" charset="0"/>
                </a:rPr>
                <a:t> des informations reçues</a:t>
              </a:r>
            </a:p>
            <a:p>
              <a:pPr marL="1440000" indent="-171450">
                <a:spcBef>
                  <a:spcPts val="600"/>
                </a:spcBef>
                <a:buFont typeface="Wingdings" panose="05000000000000000000" pitchFamily="2" charset="2"/>
                <a:buChar char="ü"/>
              </a:pPr>
              <a:r>
                <a:rPr lang="fr-FR" sz="1100" b="1">
                  <a:latin typeface="Arial" panose="020B0604020202020204" pitchFamily="34" charset="0"/>
                  <a:cs typeface="Arial" panose="020B0604020202020204" pitchFamily="34" charset="0"/>
                </a:rPr>
                <a:t>Remonter les informations </a:t>
              </a:r>
              <a:r>
                <a:rPr lang="fr-FR" sz="1100">
                  <a:latin typeface="Arial" panose="020B0604020202020204" pitchFamily="34" charset="0"/>
                  <a:cs typeface="Arial" panose="020B0604020202020204" pitchFamily="34" charset="0"/>
                </a:rPr>
                <a:t>et les alertes aux personnes concernées et au PMO/Coordinateur</a:t>
              </a:r>
            </a:p>
            <a:p>
              <a:pPr marL="1440000" indent="-171450">
                <a:spcBef>
                  <a:spcPts val="600"/>
                </a:spcBef>
                <a:buFont typeface="Wingdings" panose="05000000000000000000" pitchFamily="2" charset="2"/>
                <a:buChar char="ü"/>
              </a:pPr>
              <a:r>
                <a:rPr lang="fr-FR" sz="1100">
                  <a:latin typeface="Arial" panose="020B0604020202020204" pitchFamily="34" charset="0"/>
                  <a:cs typeface="Arial" panose="020B0604020202020204" pitchFamily="34" charset="0"/>
                </a:rPr>
                <a:t>Respecter la </a:t>
              </a:r>
              <a:r>
                <a:rPr lang="fr-FR" sz="1100" b="1">
                  <a:latin typeface="Arial" panose="020B0604020202020204" pitchFamily="34" charset="0"/>
                  <a:cs typeface="Arial" panose="020B0604020202020204" pitchFamily="34" charset="0"/>
                </a:rPr>
                <a:t>confidentialité</a:t>
              </a:r>
              <a:r>
                <a:rPr lang="fr-FR" sz="1100">
                  <a:latin typeface="Arial" panose="020B0604020202020204" pitchFamily="34" charset="0"/>
                  <a:cs typeface="Arial" panose="020B0604020202020204" pitchFamily="34" charset="0"/>
                </a:rPr>
                <a:t> des informations, des actions et décisions prises</a:t>
              </a:r>
            </a:p>
            <a:p>
              <a:pPr marL="1440000" indent="-171450">
                <a:spcBef>
                  <a:spcPts val="600"/>
                </a:spcBef>
                <a:buFont typeface="Wingdings" panose="05000000000000000000" pitchFamily="2" charset="2"/>
                <a:buChar char="ü"/>
              </a:pPr>
              <a:r>
                <a:rPr lang="fr-FR" sz="1100">
                  <a:latin typeface="Arial" panose="020B0604020202020204" pitchFamily="34" charset="0"/>
                  <a:cs typeface="Arial" panose="020B0604020202020204" pitchFamily="34" charset="0"/>
                </a:rPr>
                <a:t>Veiller à ce que les </a:t>
              </a:r>
              <a:r>
                <a:rPr lang="fr-FR" sz="1100" b="1">
                  <a:latin typeface="Arial" panose="020B0604020202020204" pitchFamily="34" charset="0"/>
                  <a:cs typeface="Arial" panose="020B0604020202020204" pitchFamily="34" charset="0"/>
                </a:rPr>
                <a:t>prises de paroles soient courtes et efficaces</a:t>
              </a:r>
              <a:endParaRPr lang="fr-FR" sz="1100">
                <a:latin typeface="Arial" panose="020B0604020202020204" pitchFamily="34" charset="0"/>
                <a:cs typeface="Arial" panose="020B0604020202020204" pitchFamily="34" charset="0"/>
              </a:endParaRPr>
            </a:p>
            <a:p>
              <a:pPr marL="1440000" indent="-171450">
                <a:spcBef>
                  <a:spcPts val="600"/>
                </a:spcBef>
                <a:buFont typeface="Wingdings" panose="05000000000000000000" pitchFamily="2" charset="2"/>
                <a:buChar char="ü"/>
              </a:pPr>
              <a:r>
                <a:rPr lang="fr-FR" sz="1100" b="1">
                  <a:latin typeface="Arial" panose="020B0604020202020204" pitchFamily="34" charset="0"/>
                  <a:cs typeface="Arial" panose="020B0604020202020204" pitchFamily="34" charset="0"/>
                </a:rPr>
                <a:t>Respecter le temps de parole </a:t>
              </a:r>
              <a:r>
                <a:rPr lang="fr-FR" sz="1100">
                  <a:latin typeface="Arial" panose="020B0604020202020204" pitchFamily="34" charset="0"/>
                  <a:cs typeface="Arial" panose="020B0604020202020204" pitchFamily="34" charset="0"/>
                </a:rPr>
                <a:t>de chacun</a:t>
              </a:r>
            </a:p>
          </p:txBody>
        </p:sp>
        <p:sp>
          <p:nvSpPr>
            <p:cNvPr id="9" name="TextBox 19">
              <a:extLst>
                <a:ext uri="{FF2B5EF4-FFF2-40B4-BE49-F238E27FC236}">
                  <a16:creationId xmlns:a16="http://schemas.microsoft.com/office/drawing/2014/main" id="{2DD27FB8-366E-4D18-9B0F-CFA5DA744E55}"/>
                </a:ext>
              </a:extLst>
            </p:cNvPr>
            <p:cNvSpPr txBox="1">
              <a:spLocks/>
            </p:cNvSpPr>
            <p:nvPr/>
          </p:nvSpPr>
          <p:spPr>
            <a:xfrm>
              <a:off x="221575" y="1907640"/>
              <a:ext cx="1082643" cy="420120"/>
            </a:xfrm>
            <a:prstGeom prst="rect">
              <a:avLst/>
            </a:prstGeom>
            <a:noFill/>
            <a:ln w="19050">
              <a:noFill/>
            </a:ln>
          </p:spPr>
          <p:txBody>
            <a:bodyPr vert="horz" lIns="0" tIns="108000" rIns="0" bIns="108000" rtlCol="0" anchor="ctr">
              <a:noAutofit/>
            </a:bodyPr>
            <a:lstStyle>
              <a:lvl1pPr marL="0" indent="0" algn="just" defTabSz="633013" rtl="0" eaLnBrk="1" latinLnBrk="0" hangingPunct="1">
                <a:lnSpc>
                  <a:spcPct val="100000"/>
                </a:lnSpc>
                <a:spcBef>
                  <a:spcPts val="1247"/>
                </a:spcBef>
                <a:buFont typeface="Arial" panose="020B0604020202020204" pitchFamily="34" charset="0"/>
                <a:buNone/>
                <a:tabLst/>
                <a:defRPr sz="1108" i="0" kern="1200" cap="none" baseline="0">
                  <a:solidFill>
                    <a:schemeClr val="bg2"/>
                  </a:solidFill>
                  <a:latin typeface="+mn-lt"/>
                  <a:ea typeface="+mn-ea"/>
                  <a:cs typeface="+mn-cs"/>
                </a:defRPr>
              </a:lvl1pPr>
              <a:lvl2pPr marL="248369" indent="-248369" algn="just" defTabSz="633013" rtl="0" eaLnBrk="1" latinLnBrk="0" hangingPunct="1">
                <a:lnSpc>
                  <a:spcPct val="100000"/>
                </a:lnSpc>
                <a:spcBef>
                  <a:spcPts val="969"/>
                </a:spcBef>
                <a:buClr>
                  <a:schemeClr val="bg2"/>
                </a:buClr>
                <a:buFont typeface="Tempus Sans ITC" panose="04020404030D07020202" pitchFamily="82" charset="0"/>
                <a:buChar char="/"/>
                <a:defRPr sz="969" kern="1200" baseline="0">
                  <a:solidFill>
                    <a:schemeClr val="tx1"/>
                  </a:solidFill>
                  <a:latin typeface="+mn-lt"/>
                  <a:ea typeface="+mn-ea"/>
                  <a:cs typeface="+mn-cs"/>
                </a:defRPr>
              </a:lvl2pPr>
              <a:lvl3pPr marL="249218" indent="0" algn="just" defTabSz="633013" rtl="0" eaLnBrk="1" latinLnBrk="0" hangingPunct="1">
                <a:lnSpc>
                  <a:spcPct val="100000"/>
                </a:lnSpc>
                <a:spcBef>
                  <a:spcPts val="415"/>
                </a:spcBef>
                <a:buFontTx/>
                <a:buNone/>
                <a:defRPr sz="969" kern="1200" baseline="0">
                  <a:solidFill>
                    <a:schemeClr val="tx1"/>
                  </a:solidFill>
                  <a:latin typeface="+mn-lt"/>
                  <a:ea typeface="+mn-ea"/>
                  <a:cs typeface="+mn-cs"/>
                </a:defRPr>
              </a:lvl3pPr>
              <a:lvl4pPr marL="448592" indent="-199373" algn="just" defTabSz="633013" rtl="0" eaLnBrk="1" latinLnBrk="0" hangingPunct="1">
                <a:lnSpc>
                  <a:spcPct val="100000"/>
                </a:lnSpc>
                <a:spcBef>
                  <a:spcPts val="415"/>
                </a:spcBef>
                <a:buClr>
                  <a:schemeClr val="bg2"/>
                </a:buClr>
                <a:buFont typeface="Tahoma" panose="020B0604030504040204" pitchFamily="34" charset="0"/>
                <a:buChar char="›"/>
                <a:defRPr sz="831" kern="1200" cap="none" baseline="0">
                  <a:solidFill>
                    <a:schemeClr val="tx1"/>
                  </a:solidFill>
                  <a:latin typeface="+mn-lt"/>
                  <a:ea typeface="+mn-ea"/>
                  <a:cs typeface="+mn-cs"/>
                </a:defRPr>
              </a:lvl4pPr>
              <a:lvl5pPr marL="623043" marR="0" indent="-174453" algn="just" defTabSz="633013" rtl="0" eaLnBrk="1" fontAlgn="auto" latinLnBrk="0" hangingPunct="1">
                <a:lnSpc>
                  <a:spcPct val="100000"/>
                </a:lnSpc>
                <a:spcBef>
                  <a:spcPts val="347"/>
                </a:spcBef>
                <a:spcAft>
                  <a:spcPts val="0"/>
                </a:spcAft>
                <a:buClr>
                  <a:schemeClr val="bg2"/>
                </a:buClr>
                <a:buSzTx/>
                <a:buFont typeface="Tahoma" panose="020B0604030504040204" pitchFamily="34" charset="0"/>
                <a:buChar char="»"/>
                <a:tabLst/>
                <a:defRPr lang="fr-FR" sz="692" kern="1200" baseline="0" dirty="0" smtClean="0">
                  <a:solidFill>
                    <a:schemeClr val="tx1"/>
                  </a:solidFill>
                  <a:latin typeface="+mn-lt"/>
                  <a:ea typeface="+mn-ea"/>
                  <a:cs typeface="+mn-cs"/>
                </a:defRPr>
              </a:lvl5pPr>
              <a:lvl6pPr marL="623043" indent="-174453" algn="just" defTabSz="633013" rtl="0" eaLnBrk="1" latinLnBrk="0" hangingPunct="1">
                <a:lnSpc>
                  <a:spcPct val="100000"/>
                </a:lnSpc>
                <a:spcBef>
                  <a:spcPts val="347"/>
                </a:spcBef>
                <a:buClr>
                  <a:schemeClr val="bg2"/>
                </a:buClr>
                <a:buFont typeface="Tahoma" panose="020B0604030504040204" pitchFamily="34" charset="0"/>
                <a:buChar char="»"/>
                <a:defRPr lang="fr-FR" sz="692" kern="1200" baseline="0" noProof="0" dirty="0" smtClean="0">
                  <a:solidFill>
                    <a:schemeClr val="tx1"/>
                  </a:solidFill>
                  <a:latin typeface="+mn-lt"/>
                  <a:ea typeface="+mn-ea"/>
                  <a:cs typeface="+mn-cs"/>
                </a:defRPr>
              </a:lvl6pPr>
              <a:lvl7pPr marL="623043" indent="-174453" algn="just" defTabSz="633013" rtl="0" eaLnBrk="1" latinLnBrk="0" hangingPunct="1">
                <a:lnSpc>
                  <a:spcPct val="100000"/>
                </a:lnSpc>
                <a:spcBef>
                  <a:spcPts val="347"/>
                </a:spcBef>
                <a:buClr>
                  <a:schemeClr val="bg2"/>
                </a:buClr>
                <a:buFont typeface="Tahoma" panose="020B0604030504040204" pitchFamily="34" charset="0"/>
                <a:buChar char="»"/>
                <a:defRPr lang="fr-FR" sz="692" kern="1200" baseline="0" noProof="0" dirty="0" smtClean="0">
                  <a:solidFill>
                    <a:schemeClr val="tx1"/>
                  </a:solidFill>
                  <a:latin typeface="+mn-lt"/>
                  <a:ea typeface="+mn-ea"/>
                  <a:cs typeface="+mn-cs"/>
                </a:defRPr>
              </a:lvl7pPr>
              <a:lvl8pPr marL="623043" marR="0" indent="-174453" algn="just" defTabSz="633013" rtl="0" eaLnBrk="1" fontAlgn="auto" latinLnBrk="0" hangingPunct="1">
                <a:lnSpc>
                  <a:spcPct val="100000"/>
                </a:lnSpc>
                <a:spcBef>
                  <a:spcPts val="347"/>
                </a:spcBef>
                <a:spcAft>
                  <a:spcPts val="0"/>
                </a:spcAft>
                <a:buClr>
                  <a:schemeClr val="bg2"/>
                </a:buClr>
                <a:buSzTx/>
                <a:buFont typeface="Tahoma" panose="020B0604030504040204" pitchFamily="34" charset="0"/>
                <a:buChar char="»"/>
                <a:tabLst/>
                <a:defRPr lang="fr-FR" sz="692" kern="1200" noProof="0" dirty="0" smtClean="0">
                  <a:solidFill>
                    <a:schemeClr val="tx1"/>
                  </a:solidFill>
                  <a:latin typeface="+mn-lt"/>
                  <a:ea typeface="+mn-ea"/>
                  <a:cs typeface="+mn-cs"/>
                </a:defRPr>
              </a:lvl8pPr>
              <a:lvl9pPr marL="623043" indent="-174453" algn="just" defTabSz="633013" rtl="0" eaLnBrk="1" latinLnBrk="0" hangingPunct="1">
                <a:lnSpc>
                  <a:spcPct val="100000"/>
                </a:lnSpc>
                <a:spcBef>
                  <a:spcPts val="347"/>
                </a:spcBef>
                <a:buClr>
                  <a:schemeClr val="bg2"/>
                </a:buClr>
                <a:buFont typeface="Tahoma" panose="020B0604030504040204" pitchFamily="34" charset="0"/>
                <a:buChar char="»"/>
                <a:defRPr lang="fr-FR" sz="692" kern="1200" noProof="0" dirty="0" smtClean="0">
                  <a:solidFill>
                    <a:schemeClr val="tx1"/>
                  </a:solidFill>
                  <a:latin typeface="+mn-lt"/>
                  <a:ea typeface="+mn-ea"/>
                  <a:cs typeface="+mn-cs"/>
                </a:defRPr>
              </a:lvl9pPr>
            </a:lstStyle>
            <a:p>
              <a:pPr algn="ctr"/>
              <a:r>
                <a:rPr lang="fr-FR" sz="1200" b="1">
                  <a:solidFill>
                    <a:schemeClr val="accent5"/>
                  </a:solidFill>
                  <a:latin typeface="Arial" panose="020B0604020202020204" pitchFamily="34" charset="0"/>
                  <a:cs typeface="Arial" panose="020B0604020202020204" pitchFamily="34" charset="0"/>
                </a:rPr>
                <a:t>Partage d’information</a:t>
              </a:r>
            </a:p>
          </p:txBody>
        </p:sp>
      </p:grpSp>
      <p:grpSp>
        <p:nvGrpSpPr>
          <p:cNvPr id="10" name="Groupe 3">
            <a:extLst>
              <a:ext uri="{FF2B5EF4-FFF2-40B4-BE49-F238E27FC236}">
                <a16:creationId xmlns:a16="http://schemas.microsoft.com/office/drawing/2014/main" id="{09B7F551-288C-4425-8EAE-757AB0293291}"/>
              </a:ext>
            </a:extLst>
          </p:cNvPr>
          <p:cNvGrpSpPr>
            <a:grpSpLocks/>
          </p:cNvGrpSpPr>
          <p:nvPr/>
        </p:nvGrpSpPr>
        <p:grpSpPr>
          <a:xfrm>
            <a:off x="489808" y="5514303"/>
            <a:ext cx="5878384" cy="3867725"/>
            <a:chOff x="459535" y="2101279"/>
            <a:chExt cx="5878384" cy="3867725"/>
          </a:xfrm>
        </p:grpSpPr>
        <p:sp>
          <p:nvSpPr>
            <p:cNvPr id="11" name="Rectangle 10">
              <a:extLst>
                <a:ext uri="{FF2B5EF4-FFF2-40B4-BE49-F238E27FC236}">
                  <a16:creationId xmlns:a16="http://schemas.microsoft.com/office/drawing/2014/main" id="{11D7AA12-18C3-4B49-8A61-AC2EA05D85D6}"/>
                </a:ext>
              </a:extLst>
            </p:cNvPr>
            <p:cNvSpPr>
              <a:spLocks/>
            </p:cNvSpPr>
            <p:nvPr/>
          </p:nvSpPr>
          <p:spPr>
            <a:xfrm>
              <a:off x="459535" y="2101279"/>
              <a:ext cx="5878384" cy="3867725"/>
            </a:xfrm>
            <a:prstGeom prst="rect">
              <a:avLst/>
            </a:prstGeom>
            <a:solidFill>
              <a:schemeClr val="bg1">
                <a:lumMod val="95000"/>
              </a:schemeClr>
            </a:solidFill>
            <a:ln w="19050">
              <a:noFill/>
            </a:ln>
          </p:spPr>
          <p:txBody>
            <a:bodyPr wrap="square">
              <a:spAutoFit/>
            </a:bodyPr>
            <a:lstStyle/>
            <a:p>
              <a:pPr marL="1440000" indent="-171450" algn="just">
                <a:spcBef>
                  <a:spcPts val="1000"/>
                </a:spcBef>
                <a:buFont typeface="Wingdings" panose="05000000000000000000" pitchFamily="2" charset="2"/>
                <a:buChar char="ü"/>
              </a:pPr>
              <a:r>
                <a:rPr lang="fr-FR" sz="1100">
                  <a:latin typeface="Arial" panose="020B0604020202020204" pitchFamily="34" charset="0"/>
                  <a:cs typeface="Arial" panose="020B0604020202020204" pitchFamily="34" charset="0"/>
                </a:rPr>
                <a:t>Garder une </a:t>
              </a:r>
              <a:r>
                <a:rPr lang="fr-FR" sz="1100" b="1">
                  <a:latin typeface="Arial" panose="020B0604020202020204" pitchFamily="34" charset="0"/>
                  <a:cs typeface="Arial" panose="020B0604020202020204" pitchFamily="34" charset="0"/>
                </a:rPr>
                <a:t>posture objective </a:t>
              </a:r>
            </a:p>
            <a:p>
              <a:pPr marL="1440000" indent="-171450" algn="just">
                <a:spcBef>
                  <a:spcPts val="1000"/>
                </a:spcBef>
                <a:buFont typeface="Wingdings" panose="05000000000000000000" pitchFamily="2" charset="2"/>
                <a:buChar char="ü"/>
              </a:pPr>
              <a:r>
                <a:rPr lang="fr-FR" sz="1100">
                  <a:latin typeface="Arial" panose="020B0604020202020204" pitchFamily="34" charset="0"/>
                  <a:cs typeface="Arial" panose="020B0604020202020204" pitchFamily="34" charset="0"/>
                </a:rPr>
                <a:t>Se concentrer sur les points essentiels, les incertitudes à clarifier, les évolutions en cours pour </a:t>
              </a:r>
              <a:r>
                <a:rPr lang="fr-FR" sz="1100" b="1">
                  <a:latin typeface="Arial" panose="020B0604020202020204" pitchFamily="34" charset="0"/>
                  <a:cs typeface="Arial" panose="020B0604020202020204" pitchFamily="34" charset="0"/>
                </a:rPr>
                <a:t>faire évoluer la stratégie de réponse sur son périmètre</a:t>
              </a:r>
            </a:p>
            <a:p>
              <a:pPr marL="1440000" indent="-171450" algn="just">
                <a:spcBef>
                  <a:spcPts val="1000"/>
                </a:spcBef>
                <a:buFont typeface="Wingdings" panose="05000000000000000000" pitchFamily="2" charset="2"/>
                <a:buChar char="ü"/>
              </a:pPr>
              <a:r>
                <a:rPr lang="fr-FR" sz="1100">
                  <a:latin typeface="Arial" panose="020B0604020202020204" pitchFamily="34" charset="0"/>
                  <a:cs typeface="Arial" panose="020B0604020202020204" pitchFamily="34" charset="0"/>
                </a:rPr>
                <a:t>Pendant les points de situation, se limiter à </a:t>
              </a:r>
              <a:r>
                <a:rPr lang="fr-FR" sz="1100" b="1">
                  <a:latin typeface="Arial" panose="020B0604020202020204" pitchFamily="34" charset="0"/>
                  <a:cs typeface="Arial" panose="020B0604020202020204" pitchFamily="34" charset="0"/>
                </a:rPr>
                <a:t>la prise de décision </a:t>
              </a:r>
              <a:r>
                <a:rPr lang="fr-FR" sz="1100">
                  <a:latin typeface="Arial" panose="020B0604020202020204" pitchFamily="34" charset="0"/>
                  <a:cs typeface="Arial" panose="020B0604020202020204" pitchFamily="34" charset="0"/>
                </a:rPr>
                <a:t>et ne pas démarrer de nouvelles actions (penser à garder une synthèse des points de situation)</a:t>
              </a:r>
            </a:p>
            <a:p>
              <a:pPr marL="1440000" indent="-171450" algn="just">
                <a:spcBef>
                  <a:spcPts val="1000"/>
                </a:spcBef>
                <a:buFont typeface="Wingdings" panose="05000000000000000000" pitchFamily="2" charset="2"/>
                <a:buChar char="ü"/>
              </a:pPr>
              <a:r>
                <a:rPr lang="fr-FR" sz="1100" b="1">
                  <a:latin typeface="Arial" panose="020B0604020202020204" pitchFamily="34" charset="0"/>
                  <a:cs typeface="Arial" panose="020B0604020202020204" pitchFamily="34" charset="0"/>
                </a:rPr>
                <a:t>Prendre des décisions </a:t>
              </a:r>
              <a:r>
                <a:rPr lang="fr-FR" sz="1100">
                  <a:latin typeface="Arial" panose="020B0604020202020204" pitchFamily="34" charset="0"/>
                  <a:cs typeface="Arial" panose="020B0604020202020204" pitchFamily="34" charset="0"/>
                </a:rPr>
                <a:t>sur la base du niveau « nécessaire » d’information à disposition sans chercher à maitriser l’ensemble des tenants et aboutissants</a:t>
              </a:r>
            </a:p>
            <a:p>
              <a:pPr marL="1440000" indent="-171450" algn="just">
                <a:spcBef>
                  <a:spcPts val="1000"/>
                </a:spcBef>
                <a:buFont typeface="Wingdings" panose="05000000000000000000" pitchFamily="2" charset="2"/>
                <a:buChar char="ü"/>
              </a:pPr>
              <a:r>
                <a:rPr lang="fr-FR" sz="1100">
                  <a:latin typeface="Arial" panose="020B0604020202020204" pitchFamily="34" charset="0"/>
                  <a:cs typeface="Arial" panose="020B0604020202020204" pitchFamily="34" charset="0"/>
                </a:rPr>
                <a:t>Identifier et </a:t>
              </a:r>
              <a:r>
                <a:rPr lang="fr-FR" sz="1100" b="1">
                  <a:latin typeface="Arial" panose="020B0604020202020204" pitchFamily="34" charset="0"/>
                  <a:cs typeface="Arial" panose="020B0604020202020204" pitchFamily="34" charset="0"/>
                </a:rPr>
                <a:t>prioriser les actions urgentes</a:t>
              </a:r>
              <a:r>
                <a:rPr lang="fr-FR" sz="1100">
                  <a:latin typeface="Arial" panose="020B0604020202020204" pitchFamily="34" charset="0"/>
                  <a:cs typeface="Arial" panose="020B0604020202020204" pitchFamily="34" charset="0"/>
                </a:rPr>
                <a:t>, piloter la réponse à la crise sur son périmètre (penser à rédiger un plan d’action ainsi qu’un plan de retour à la normale)</a:t>
              </a:r>
            </a:p>
            <a:p>
              <a:pPr marL="1440000" indent="-171450" algn="just">
                <a:spcBef>
                  <a:spcPts val="1000"/>
                </a:spcBef>
                <a:buFont typeface="Wingdings" panose="05000000000000000000" pitchFamily="2" charset="2"/>
                <a:buChar char="ü"/>
              </a:pPr>
              <a:r>
                <a:rPr lang="fr-FR" sz="1100">
                  <a:latin typeface="Arial" panose="020B0604020202020204" pitchFamily="34" charset="0"/>
                  <a:cs typeface="Arial" panose="020B0604020202020204" pitchFamily="34" charset="0"/>
                </a:rPr>
                <a:t>Mettre en place des </a:t>
              </a:r>
              <a:r>
                <a:rPr lang="fr-FR" sz="1100" b="1">
                  <a:latin typeface="Arial" panose="020B0604020202020204" pitchFamily="34" charset="0"/>
                  <a:cs typeface="Arial" panose="020B0604020202020204" pitchFamily="34" charset="0"/>
                </a:rPr>
                <a:t>mesures préventives </a:t>
              </a:r>
              <a:r>
                <a:rPr lang="fr-FR" sz="1100">
                  <a:latin typeface="Arial" panose="020B0604020202020204" pitchFamily="34" charset="0"/>
                  <a:cs typeface="Arial" panose="020B0604020202020204" pitchFamily="34" charset="0"/>
                </a:rPr>
                <a:t>après analyse de la situation et des évolutions possibles</a:t>
              </a:r>
            </a:p>
            <a:p>
              <a:pPr marL="1440000" indent="-171450" algn="just">
                <a:spcBef>
                  <a:spcPts val="1000"/>
                </a:spcBef>
                <a:buFont typeface="Wingdings" panose="05000000000000000000" pitchFamily="2" charset="2"/>
                <a:buChar char="ü"/>
              </a:pPr>
              <a:r>
                <a:rPr lang="fr-FR" sz="1100">
                  <a:latin typeface="Arial" panose="020B0604020202020204" pitchFamily="34" charset="0"/>
                  <a:cs typeface="Arial" panose="020B0604020202020204" pitchFamily="34" charset="0"/>
                </a:rPr>
                <a:t>Identifier et mobiliser les </a:t>
              </a:r>
              <a:r>
                <a:rPr lang="fr-FR" sz="1100" b="1">
                  <a:latin typeface="Arial" panose="020B0604020202020204" pitchFamily="34" charset="0"/>
                  <a:cs typeface="Arial" panose="020B0604020202020204" pitchFamily="34" charset="0"/>
                </a:rPr>
                <a:t>experts</a:t>
              </a:r>
              <a:r>
                <a:rPr lang="fr-FR" sz="1100">
                  <a:latin typeface="Arial" panose="020B0604020202020204" pitchFamily="34" charset="0"/>
                  <a:cs typeface="Arial" panose="020B0604020202020204" pitchFamily="34" charset="0"/>
                </a:rPr>
                <a:t> pertinents sur son périmètre</a:t>
              </a:r>
            </a:p>
            <a:p>
              <a:pPr marL="1440000" indent="-171450" algn="just">
                <a:spcBef>
                  <a:spcPts val="1000"/>
                </a:spcBef>
                <a:buFont typeface="Wingdings" panose="05000000000000000000" pitchFamily="2" charset="2"/>
                <a:buChar char="ü"/>
              </a:pPr>
              <a:r>
                <a:rPr lang="fr-FR" sz="1100">
                  <a:latin typeface="Arial" panose="020B0604020202020204" pitchFamily="34" charset="0"/>
                  <a:cs typeface="Arial" panose="020B0604020202020204" pitchFamily="34" charset="0"/>
                </a:rPr>
                <a:t>Evaluer les </a:t>
              </a:r>
              <a:r>
                <a:rPr lang="fr-FR" sz="1100" b="1">
                  <a:latin typeface="Arial" panose="020B0604020202020204" pitchFamily="34" charset="0"/>
                  <a:cs typeface="Arial" panose="020B0604020202020204" pitchFamily="34" charset="0"/>
                </a:rPr>
                <a:t>impacts directs et indirects </a:t>
              </a:r>
              <a:r>
                <a:rPr lang="fr-FR" sz="1100">
                  <a:latin typeface="Arial" panose="020B0604020202020204" pitchFamily="34" charset="0"/>
                  <a:cs typeface="Arial" panose="020B0604020202020204" pitchFamily="34" charset="0"/>
                </a:rPr>
                <a:t>des décisions</a:t>
              </a:r>
            </a:p>
          </p:txBody>
        </p:sp>
        <p:sp>
          <p:nvSpPr>
            <p:cNvPr id="12" name="TextBox 29">
              <a:extLst>
                <a:ext uri="{FF2B5EF4-FFF2-40B4-BE49-F238E27FC236}">
                  <a16:creationId xmlns:a16="http://schemas.microsoft.com/office/drawing/2014/main" id="{E34FFF59-54CA-4032-9FFA-4B126E092B4D}"/>
                </a:ext>
              </a:extLst>
            </p:cNvPr>
            <p:cNvSpPr txBox="1">
              <a:spLocks/>
            </p:cNvSpPr>
            <p:nvPr/>
          </p:nvSpPr>
          <p:spPr>
            <a:xfrm>
              <a:off x="560535" y="3755339"/>
              <a:ext cx="1199940" cy="485649"/>
            </a:xfrm>
            <a:prstGeom prst="rect">
              <a:avLst/>
            </a:prstGeom>
            <a:noFill/>
            <a:ln w="19050">
              <a:noFill/>
            </a:ln>
          </p:spPr>
          <p:txBody>
            <a:bodyPr vert="horz" lIns="108000" tIns="108000" rIns="108000" bIns="108000" rtlCol="0" anchor="ctr">
              <a:noAutofit/>
            </a:bodyPr>
            <a:lstStyle>
              <a:lvl1pPr marL="0" indent="0" algn="just" defTabSz="633013" rtl="0" eaLnBrk="1" latinLnBrk="0" hangingPunct="1">
                <a:lnSpc>
                  <a:spcPct val="100000"/>
                </a:lnSpc>
                <a:spcBef>
                  <a:spcPts val="1247"/>
                </a:spcBef>
                <a:buFont typeface="Arial" panose="020B0604020202020204" pitchFamily="34" charset="0"/>
                <a:buNone/>
                <a:tabLst/>
                <a:defRPr sz="1108" i="0" kern="1200" cap="none" baseline="0">
                  <a:solidFill>
                    <a:schemeClr val="bg2"/>
                  </a:solidFill>
                  <a:latin typeface="+mn-lt"/>
                  <a:ea typeface="+mn-ea"/>
                  <a:cs typeface="+mn-cs"/>
                </a:defRPr>
              </a:lvl1pPr>
              <a:lvl2pPr marL="248369" indent="-248369" algn="just" defTabSz="633013" rtl="0" eaLnBrk="1" latinLnBrk="0" hangingPunct="1">
                <a:lnSpc>
                  <a:spcPct val="100000"/>
                </a:lnSpc>
                <a:spcBef>
                  <a:spcPts val="969"/>
                </a:spcBef>
                <a:buClr>
                  <a:schemeClr val="bg2"/>
                </a:buClr>
                <a:buFont typeface="Tempus Sans ITC" panose="04020404030D07020202" pitchFamily="82" charset="0"/>
                <a:buChar char="/"/>
                <a:defRPr sz="969" kern="1200" baseline="0">
                  <a:solidFill>
                    <a:schemeClr val="tx1"/>
                  </a:solidFill>
                  <a:latin typeface="+mn-lt"/>
                  <a:ea typeface="+mn-ea"/>
                  <a:cs typeface="+mn-cs"/>
                </a:defRPr>
              </a:lvl2pPr>
              <a:lvl3pPr marL="249218" indent="0" algn="just" defTabSz="633013" rtl="0" eaLnBrk="1" latinLnBrk="0" hangingPunct="1">
                <a:lnSpc>
                  <a:spcPct val="100000"/>
                </a:lnSpc>
                <a:spcBef>
                  <a:spcPts val="415"/>
                </a:spcBef>
                <a:buFontTx/>
                <a:buNone/>
                <a:defRPr sz="969" kern="1200" baseline="0">
                  <a:solidFill>
                    <a:schemeClr val="tx1"/>
                  </a:solidFill>
                  <a:latin typeface="+mn-lt"/>
                  <a:ea typeface="+mn-ea"/>
                  <a:cs typeface="+mn-cs"/>
                </a:defRPr>
              </a:lvl3pPr>
              <a:lvl4pPr marL="448592" indent="-199373" algn="just" defTabSz="633013" rtl="0" eaLnBrk="1" latinLnBrk="0" hangingPunct="1">
                <a:lnSpc>
                  <a:spcPct val="100000"/>
                </a:lnSpc>
                <a:spcBef>
                  <a:spcPts val="415"/>
                </a:spcBef>
                <a:buClr>
                  <a:schemeClr val="bg2"/>
                </a:buClr>
                <a:buFont typeface="Tahoma" panose="020B0604030504040204" pitchFamily="34" charset="0"/>
                <a:buChar char="›"/>
                <a:defRPr sz="831" kern="1200" cap="none" baseline="0">
                  <a:solidFill>
                    <a:schemeClr val="tx1"/>
                  </a:solidFill>
                  <a:latin typeface="+mn-lt"/>
                  <a:ea typeface="+mn-ea"/>
                  <a:cs typeface="+mn-cs"/>
                </a:defRPr>
              </a:lvl4pPr>
              <a:lvl5pPr marL="623043" marR="0" indent="-174453" algn="just" defTabSz="633013" rtl="0" eaLnBrk="1" fontAlgn="auto" latinLnBrk="0" hangingPunct="1">
                <a:lnSpc>
                  <a:spcPct val="100000"/>
                </a:lnSpc>
                <a:spcBef>
                  <a:spcPts val="347"/>
                </a:spcBef>
                <a:spcAft>
                  <a:spcPts val="0"/>
                </a:spcAft>
                <a:buClr>
                  <a:schemeClr val="bg2"/>
                </a:buClr>
                <a:buSzTx/>
                <a:buFont typeface="Tahoma" panose="020B0604030504040204" pitchFamily="34" charset="0"/>
                <a:buChar char="»"/>
                <a:tabLst/>
                <a:defRPr lang="fr-FR" sz="692" kern="1200" baseline="0" dirty="0" smtClean="0">
                  <a:solidFill>
                    <a:schemeClr val="tx1"/>
                  </a:solidFill>
                  <a:latin typeface="+mn-lt"/>
                  <a:ea typeface="+mn-ea"/>
                  <a:cs typeface="+mn-cs"/>
                </a:defRPr>
              </a:lvl5pPr>
              <a:lvl6pPr marL="623043" indent="-174453" algn="just" defTabSz="633013" rtl="0" eaLnBrk="1" latinLnBrk="0" hangingPunct="1">
                <a:lnSpc>
                  <a:spcPct val="100000"/>
                </a:lnSpc>
                <a:spcBef>
                  <a:spcPts val="347"/>
                </a:spcBef>
                <a:buClr>
                  <a:schemeClr val="bg2"/>
                </a:buClr>
                <a:buFont typeface="Tahoma" panose="020B0604030504040204" pitchFamily="34" charset="0"/>
                <a:buChar char="»"/>
                <a:defRPr lang="fr-FR" sz="692" kern="1200" baseline="0" noProof="0" dirty="0" smtClean="0">
                  <a:solidFill>
                    <a:schemeClr val="tx1"/>
                  </a:solidFill>
                  <a:latin typeface="+mn-lt"/>
                  <a:ea typeface="+mn-ea"/>
                  <a:cs typeface="+mn-cs"/>
                </a:defRPr>
              </a:lvl6pPr>
              <a:lvl7pPr marL="623043" indent="-174453" algn="just" defTabSz="633013" rtl="0" eaLnBrk="1" latinLnBrk="0" hangingPunct="1">
                <a:lnSpc>
                  <a:spcPct val="100000"/>
                </a:lnSpc>
                <a:spcBef>
                  <a:spcPts val="347"/>
                </a:spcBef>
                <a:buClr>
                  <a:schemeClr val="bg2"/>
                </a:buClr>
                <a:buFont typeface="Tahoma" panose="020B0604030504040204" pitchFamily="34" charset="0"/>
                <a:buChar char="»"/>
                <a:defRPr lang="fr-FR" sz="692" kern="1200" baseline="0" noProof="0" dirty="0" smtClean="0">
                  <a:solidFill>
                    <a:schemeClr val="tx1"/>
                  </a:solidFill>
                  <a:latin typeface="+mn-lt"/>
                  <a:ea typeface="+mn-ea"/>
                  <a:cs typeface="+mn-cs"/>
                </a:defRPr>
              </a:lvl7pPr>
              <a:lvl8pPr marL="623043" marR="0" indent="-174453" algn="just" defTabSz="633013" rtl="0" eaLnBrk="1" fontAlgn="auto" latinLnBrk="0" hangingPunct="1">
                <a:lnSpc>
                  <a:spcPct val="100000"/>
                </a:lnSpc>
                <a:spcBef>
                  <a:spcPts val="347"/>
                </a:spcBef>
                <a:spcAft>
                  <a:spcPts val="0"/>
                </a:spcAft>
                <a:buClr>
                  <a:schemeClr val="bg2"/>
                </a:buClr>
                <a:buSzTx/>
                <a:buFont typeface="Tahoma" panose="020B0604030504040204" pitchFamily="34" charset="0"/>
                <a:buChar char="»"/>
                <a:tabLst/>
                <a:defRPr lang="fr-FR" sz="692" kern="1200" noProof="0" dirty="0" smtClean="0">
                  <a:solidFill>
                    <a:schemeClr val="tx1"/>
                  </a:solidFill>
                  <a:latin typeface="+mn-lt"/>
                  <a:ea typeface="+mn-ea"/>
                  <a:cs typeface="+mn-cs"/>
                </a:defRPr>
              </a:lvl8pPr>
              <a:lvl9pPr marL="623043" indent="-174453" algn="just" defTabSz="633013" rtl="0" eaLnBrk="1" latinLnBrk="0" hangingPunct="1">
                <a:lnSpc>
                  <a:spcPct val="100000"/>
                </a:lnSpc>
                <a:spcBef>
                  <a:spcPts val="347"/>
                </a:spcBef>
                <a:buClr>
                  <a:schemeClr val="bg2"/>
                </a:buClr>
                <a:buFont typeface="Tahoma" panose="020B0604030504040204" pitchFamily="34" charset="0"/>
                <a:buChar char="»"/>
                <a:defRPr lang="fr-FR" sz="692" kern="1200" noProof="0" dirty="0" smtClean="0">
                  <a:solidFill>
                    <a:schemeClr val="tx1"/>
                  </a:solidFill>
                  <a:latin typeface="+mn-lt"/>
                  <a:ea typeface="+mn-ea"/>
                  <a:cs typeface="+mn-cs"/>
                </a:defRPr>
              </a:lvl9pPr>
            </a:lstStyle>
            <a:p>
              <a:pPr algn="ctr"/>
              <a:r>
                <a:rPr lang="fr-FR" sz="1200" b="1">
                  <a:solidFill>
                    <a:schemeClr val="accent5"/>
                  </a:solidFill>
                  <a:latin typeface="Arial" panose="020B0604020202020204" pitchFamily="34" charset="0"/>
                  <a:cs typeface="Arial" panose="020B0604020202020204" pitchFamily="34" charset="0"/>
                </a:rPr>
                <a:t>Prise de décision</a:t>
              </a:r>
            </a:p>
          </p:txBody>
        </p:sp>
      </p:grpSp>
      <p:grpSp>
        <p:nvGrpSpPr>
          <p:cNvPr id="13" name="Groupe 2">
            <a:extLst>
              <a:ext uri="{FF2B5EF4-FFF2-40B4-BE49-F238E27FC236}">
                <a16:creationId xmlns:a16="http://schemas.microsoft.com/office/drawing/2014/main" id="{A402D3AC-EDC5-4733-9A8F-5F794B06F216}"/>
              </a:ext>
            </a:extLst>
          </p:cNvPr>
          <p:cNvGrpSpPr>
            <a:grpSpLocks/>
          </p:cNvGrpSpPr>
          <p:nvPr/>
        </p:nvGrpSpPr>
        <p:grpSpPr>
          <a:xfrm>
            <a:off x="500130" y="1428849"/>
            <a:ext cx="5883285" cy="2092881"/>
            <a:chOff x="4836835" y="900296"/>
            <a:chExt cx="5883285" cy="2092881"/>
          </a:xfrm>
        </p:grpSpPr>
        <p:sp>
          <p:nvSpPr>
            <p:cNvPr id="14" name="Rectangle 13">
              <a:extLst>
                <a:ext uri="{FF2B5EF4-FFF2-40B4-BE49-F238E27FC236}">
                  <a16:creationId xmlns:a16="http://schemas.microsoft.com/office/drawing/2014/main" id="{ECC7252C-FED9-4F1E-A564-1B3B506FFC07}"/>
                </a:ext>
              </a:extLst>
            </p:cNvPr>
            <p:cNvSpPr>
              <a:spLocks/>
            </p:cNvSpPr>
            <p:nvPr/>
          </p:nvSpPr>
          <p:spPr>
            <a:xfrm>
              <a:off x="4836835" y="900296"/>
              <a:ext cx="5883285" cy="2092881"/>
            </a:xfrm>
            <a:prstGeom prst="rect">
              <a:avLst/>
            </a:prstGeom>
            <a:solidFill>
              <a:schemeClr val="bg1">
                <a:lumMod val="95000"/>
              </a:schemeClr>
            </a:solidFill>
            <a:ln w="19050">
              <a:noFill/>
            </a:ln>
          </p:spPr>
          <p:txBody>
            <a:bodyPr wrap="square">
              <a:spAutoFit/>
            </a:bodyPr>
            <a:lstStyle/>
            <a:p>
              <a:pPr marL="1440000" indent="-171450" algn="just">
                <a:spcBef>
                  <a:spcPts val="600"/>
                </a:spcBef>
                <a:buFont typeface="Wingdings" panose="05000000000000000000" pitchFamily="2" charset="2"/>
                <a:buChar char="ü"/>
              </a:pPr>
              <a:r>
                <a:rPr lang="fr-FR" sz="1100">
                  <a:latin typeface="Arial" panose="020B0604020202020204" pitchFamily="34" charset="0"/>
                  <a:cs typeface="Arial" panose="020B0604020202020204" pitchFamily="34" charset="0"/>
                </a:rPr>
                <a:t>Veiller au bon fonctionnement de la cellule et au bien-être de chacun des membres : </a:t>
              </a:r>
              <a:r>
                <a:rPr lang="fr-FR" sz="1100" b="1">
                  <a:latin typeface="Arial" panose="020B0604020202020204" pitchFamily="34" charset="0"/>
                  <a:cs typeface="Arial" panose="020B0604020202020204" pitchFamily="34" charset="0"/>
                </a:rPr>
                <a:t>écoute, concentration, repos, solidarité</a:t>
              </a:r>
            </a:p>
            <a:p>
              <a:pPr marL="1440000" indent="-171450" algn="just">
                <a:spcBef>
                  <a:spcPts val="600"/>
                </a:spcBef>
                <a:buFont typeface="Wingdings" panose="05000000000000000000" pitchFamily="2" charset="2"/>
                <a:buChar char="ü"/>
              </a:pPr>
              <a:r>
                <a:rPr lang="fr-FR" sz="1100">
                  <a:latin typeface="Arial" panose="020B0604020202020204" pitchFamily="34" charset="0"/>
                  <a:cs typeface="Arial" panose="020B0604020202020204" pitchFamily="34" charset="0"/>
                </a:rPr>
                <a:t>Savoir </a:t>
              </a:r>
              <a:r>
                <a:rPr lang="fr-FR" sz="1100" b="1">
                  <a:latin typeface="Arial" panose="020B0604020202020204" pitchFamily="34" charset="0"/>
                  <a:cs typeface="Arial" panose="020B0604020202020204" pitchFamily="34" charset="0"/>
                </a:rPr>
                <a:t>dépasser le cadre habituel</a:t>
              </a:r>
              <a:r>
                <a:rPr lang="fr-FR" sz="1100">
                  <a:latin typeface="Arial" panose="020B0604020202020204" pitchFamily="34" charset="0"/>
                  <a:cs typeface="Arial" panose="020B0604020202020204" pitchFamily="34" charset="0"/>
                </a:rPr>
                <a:t> (exemple : soulager un membre de la cellule débordé, passer outre certains process)</a:t>
              </a:r>
            </a:p>
            <a:p>
              <a:pPr marL="1440000" indent="-171450" algn="just">
                <a:spcBef>
                  <a:spcPts val="600"/>
                </a:spcBef>
                <a:buFont typeface="Wingdings" panose="05000000000000000000" pitchFamily="2" charset="2"/>
                <a:buChar char="ü"/>
              </a:pPr>
              <a:r>
                <a:rPr lang="fr-FR" sz="1100">
                  <a:latin typeface="Arial" panose="020B0604020202020204" pitchFamily="34" charset="0"/>
                  <a:cs typeface="Arial" panose="020B0604020202020204" pitchFamily="34" charset="0"/>
                </a:rPr>
                <a:t>Connaître et respecter son </a:t>
              </a:r>
              <a:r>
                <a:rPr lang="fr-FR" sz="1100" b="1">
                  <a:latin typeface="Arial" panose="020B0604020202020204" pitchFamily="34" charset="0"/>
                  <a:cs typeface="Arial" panose="020B0604020202020204" pitchFamily="34" charset="0"/>
                </a:rPr>
                <a:t>rôle </a:t>
              </a:r>
              <a:r>
                <a:rPr lang="fr-FR" sz="1100">
                  <a:latin typeface="Arial" panose="020B0604020202020204" pitchFamily="34" charset="0"/>
                  <a:cs typeface="Arial" panose="020B0604020202020204" pitchFamily="34" charset="0"/>
                </a:rPr>
                <a:t>et ses </a:t>
              </a:r>
              <a:r>
                <a:rPr lang="fr-FR" sz="1100" b="1">
                  <a:latin typeface="Arial" panose="020B0604020202020204" pitchFamily="34" charset="0"/>
                  <a:cs typeface="Arial" panose="020B0604020202020204" pitchFamily="34" charset="0"/>
                </a:rPr>
                <a:t>responsabilités </a:t>
              </a:r>
              <a:r>
                <a:rPr lang="fr-FR" sz="1100">
                  <a:latin typeface="Arial" panose="020B0604020202020204" pitchFamily="34" charset="0"/>
                  <a:cs typeface="Arial" panose="020B0604020202020204" pitchFamily="34" charset="0"/>
                </a:rPr>
                <a:t>au sein de la cellule</a:t>
              </a:r>
            </a:p>
            <a:p>
              <a:pPr marL="1440000" indent="-171450" algn="just">
                <a:spcBef>
                  <a:spcPts val="600"/>
                </a:spcBef>
                <a:buFont typeface="Wingdings" panose="05000000000000000000" pitchFamily="2" charset="2"/>
                <a:buChar char="ü"/>
              </a:pPr>
              <a:r>
                <a:rPr lang="fr-FR" sz="1100">
                  <a:latin typeface="Arial" panose="020B0604020202020204" pitchFamily="34" charset="0"/>
                  <a:cs typeface="Arial" panose="020B0604020202020204" pitchFamily="34" charset="0"/>
                </a:rPr>
                <a:t>S’assurer de </a:t>
              </a:r>
              <a:r>
                <a:rPr lang="fr-FR" sz="1100" b="1">
                  <a:latin typeface="Arial" panose="020B0604020202020204" pitchFamily="34" charset="0"/>
                  <a:cs typeface="Arial" panose="020B0604020202020204" pitchFamily="34" charset="0"/>
                </a:rPr>
                <a:t>ne pas gêner le travail des autres membres </a:t>
              </a:r>
              <a:r>
                <a:rPr lang="fr-FR" sz="1100">
                  <a:latin typeface="Arial" panose="020B0604020202020204" pitchFamily="34" charset="0"/>
                  <a:cs typeface="Arial" panose="020B0604020202020204" pitchFamily="34" charset="0"/>
                </a:rPr>
                <a:t>de la cellule de crise : respecter l’espace de chacun, limiter le bruit</a:t>
              </a:r>
            </a:p>
            <a:p>
              <a:pPr marL="1440000" indent="-171450" algn="just">
                <a:spcBef>
                  <a:spcPts val="600"/>
                </a:spcBef>
                <a:buFont typeface="Wingdings" panose="05000000000000000000" pitchFamily="2" charset="2"/>
                <a:buChar char="ü"/>
              </a:pPr>
              <a:r>
                <a:rPr lang="fr-FR" sz="1100">
                  <a:latin typeface="Arial" panose="020B0604020202020204" pitchFamily="34" charset="0"/>
                  <a:cs typeface="Arial" panose="020B0604020202020204" pitchFamily="34" charset="0"/>
                </a:rPr>
                <a:t>Organiser des </a:t>
              </a:r>
              <a:r>
                <a:rPr lang="fr-FR" sz="1100" b="1">
                  <a:latin typeface="Arial" panose="020B0604020202020204" pitchFamily="34" charset="0"/>
                  <a:cs typeface="Arial" panose="020B0604020202020204" pitchFamily="34" charset="0"/>
                </a:rPr>
                <a:t>points de suivi réguliers </a:t>
              </a:r>
              <a:r>
                <a:rPr lang="fr-FR" sz="1100">
                  <a:latin typeface="Arial" panose="020B0604020202020204" pitchFamily="34" charset="0"/>
                  <a:cs typeface="Arial" panose="020B0604020202020204" pitchFamily="34" charset="0"/>
                </a:rPr>
                <a:t>pour proposer les arbitrages et définir le plan d’action</a:t>
              </a:r>
            </a:p>
          </p:txBody>
        </p:sp>
        <p:sp>
          <p:nvSpPr>
            <p:cNvPr id="15" name="TextBox 30">
              <a:extLst>
                <a:ext uri="{FF2B5EF4-FFF2-40B4-BE49-F238E27FC236}">
                  <a16:creationId xmlns:a16="http://schemas.microsoft.com/office/drawing/2014/main" id="{714E06BC-0EA3-4BE9-8BF4-F115EE7A1DA5}"/>
                </a:ext>
              </a:extLst>
            </p:cNvPr>
            <p:cNvSpPr txBox="1">
              <a:spLocks/>
            </p:cNvSpPr>
            <p:nvPr/>
          </p:nvSpPr>
          <p:spPr>
            <a:xfrm>
              <a:off x="4917603" y="1671456"/>
              <a:ext cx="1235297" cy="513113"/>
            </a:xfrm>
            <a:prstGeom prst="rect">
              <a:avLst/>
            </a:prstGeom>
            <a:noFill/>
            <a:ln w="19050">
              <a:noFill/>
            </a:ln>
          </p:spPr>
          <p:txBody>
            <a:bodyPr vert="horz" lIns="0" tIns="108000" rIns="0" bIns="108000" rtlCol="0" anchor="ctr">
              <a:noAutofit/>
            </a:bodyPr>
            <a:lstStyle>
              <a:lvl1pPr marL="0" indent="0" algn="just" defTabSz="633013" rtl="0" eaLnBrk="1" latinLnBrk="0" hangingPunct="1">
                <a:lnSpc>
                  <a:spcPct val="100000"/>
                </a:lnSpc>
                <a:spcBef>
                  <a:spcPts val="1247"/>
                </a:spcBef>
                <a:buFont typeface="Arial" panose="020B0604020202020204" pitchFamily="34" charset="0"/>
                <a:buNone/>
                <a:tabLst/>
                <a:defRPr sz="1108" i="0" kern="1200" cap="none" baseline="0">
                  <a:solidFill>
                    <a:schemeClr val="bg2"/>
                  </a:solidFill>
                  <a:latin typeface="+mn-lt"/>
                  <a:ea typeface="+mn-ea"/>
                  <a:cs typeface="+mn-cs"/>
                </a:defRPr>
              </a:lvl1pPr>
              <a:lvl2pPr marL="248369" indent="-248369" algn="just" defTabSz="633013" rtl="0" eaLnBrk="1" latinLnBrk="0" hangingPunct="1">
                <a:lnSpc>
                  <a:spcPct val="100000"/>
                </a:lnSpc>
                <a:spcBef>
                  <a:spcPts val="969"/>
                </a:spcBef>
                <a:buClr>
                  <a:schemeClr val="bg2"/>
                </a:buClr>
                <a:buFont typeface="Tempus Sans ITC" panose="04020404030D07020202" pitchFamily="82" charset="0"/>
                <a:buChar char="/"/>
                <a:defRPr sz="969" kern="1200" baseline="0">
                  <a:solidFill>
                    <a:schemeClr val="tx1"/>
                  </a:solidFill>
                  <a:latin typeface="+mn-lt"/>
                  <a:ea typeface="+mn-ea"/>
                  <a:cs typeface="+mn-cs"/>
                </a:defRPr>
              </a:lvl2pPr>
              <a:lvl3pPr marL="249218" indent="0" algn="just" defTabSz="633013" rtl="0" eaLnBrk="1" latinLnBrk="0" hangingPunct="1">
                <a:lnSpc>
                  <a:spcPct val="100000"/>
                </a:lnSpc>
                <a:spcBef>
                  <a:spcPts val="415"/>
                </a:spcBef>
                <a:buFontTx/>
                <a:buNone/>
                <a:defRPr sz="969" kern="1200" baseline="0">
                  <a:solidFill>
                    <a:schemeClr val="tx1"/>
                  </a:solidFill>
                  <a:latin typeface="+mn-lt"/>
                  <a:ea typeface="+mn-ea"/>
                  <a:cs typeface="+mn-cs"/>
                </a:defRPr>
              </a:lvl3pPr>
              <a:lvl4pPr marL="448592" indent="-199373" algn="just" defTabSz="633013" rtl="0" eaLnBrk="1" latinLnBrk="0" hangingPunct="1">
                <a:lnSpc>
                  <a:spcPct val="100000"/>
                </a:lnSpc>
                <a:spcBef>
                  <a:spcPts val="415"/>
                </a:spcBef>
                <a:buClr>
                  <a:schemeClr val="bg2"/>
                </a:buClr>
                <a:buFont typeface="Tahoma" panose="020B0604030504040204" pitchFamily="34" charset="0"/>
                <a:buChar char="›"/>
                <a:defRPr sz="831" kern="1200" cap="none" baseline="0">
                  <a:solidFill>
                    <a:schemeClr val="tx1"/>
                  </a:solidFill>
                  <a:latin typeface="+mn-lt"/>
                  <a:ea typeface="+mn-ea"/>
                  <a:cs typeface="+mn-cs"/>
                </a:defRPr>
              </a:lvl4pPr>
              <a:lvl5pPr marL="623043" marR="0" indent="-174453" algn="just" defTabSz="633013" rtl="0" eaLnBrk="1" fontAlgn="auto" latinLnBrk="0" hangingPunct="1">
                <a:lnSpc>
                  <a:spcPct val="100000"/>
                </a:lnSpc>
                <a:spcBef>
                  <a:spcPts val="347"/>
                </a:spcBef>
                <a:spcAft>
                  <a:spcPts val="0"/>
                </a:spcAft>
                <a:buClr>
                  <a:schemeClr val="bg2"/>
                </a:buClr>
                <a:buSzTx/>
                <a:buFont typeface="Tahoma" panose="020B0604030504040204" pitchFamily="34" charset="0"/>
                <a:buChar char="»"/>
                <a:tabLst/>
                <a:defRPr lang="fr-FR" sz="692" kern="1200" baseline="0" dirty="0" smtClean="0">
                  <a:solidFill>
                    <a:schemeClr val="tx1"/>
                  </a:solidFill>
                  <a:latin typeface="+mn-lt"/>
                  <a:ea typeface="+mn-ea"/>
                  <a:cs typeface="+mn-cs"/>
                </a:defRPr>
              </a:lvl5pPr>
              <a:lvl6pPr marL="623043" indent="-174453" algn="just" defTabSz="633013" rtl="0" eaLnBrk="1" latinLnBrk="0" hangingPunct="1">
                <a:lnSpc>
                  <a:spcPct val="100000"/>
                </a:lnSpc>
                <a:spcBef>
                  <a:spcPts val="347"/>
                </a:spcBef>
                <a:buClr>
                  <a:schemeClr val="bg2"/>
                </a:buClr>
                <a:buFont typeface="Tahoma" panose="020B0604030504040204" pitchFamily="34" charset="0"/>
                <a:buChar char="»"/>
                <a:defRPr lang="fr-FR" sz="692" kern="1200" baseline="0" noProof="0" dirty="0" smtClean="0">
                  <a:solidFill>
                    <a:schemeClr val="tx1"/>
                  </a:solidFill>
                  <a:latin typeface="+mn-lt"/>
                  <a:ea typeface="+mn-ea"/>
                  <a:cs typeface="+mn-cs"/>
                </a:defRPr>
              </a:lvl6pPr>
              <a:lvl7pPr marL="623043" indent="-174453" algn="just" defTabSz="633013" rtl="0" eaLnBrk="1" latinLnBrk="0" hangingPunct="1">
                <a:lnSpc>
                  <a:spcPct val="100000"/>
                </a:lnSpc>
                <a:spcBef>
                  <a:spcPts val="347"/>
                </a:spcBef>
                <a:buClr>
                  <a:schemeClr val="bg2"/>
                </a:buClr>
                <a:buFont typeface="Tahoma" panose="020B0604030504040204" pitchFamily="34" charset="0"/>
                <a:buChar char="»"/>
                <a:defRPr lang="fr-FR" sz="692" kern="1200" baseline="0" noProof="0" dirty="0" smtClean="0">
                  <a:solidFill>
                    <a:schemeClr val="tx1"/>
                  </a:solidFill>
                  <a:latin typeface="+mn-lt"/>
                  <a:ea typeface="+mn-ea"/>
                  <a:cs typeface="+mn-cs"/>
                </a:defRPr>
              </a:lvl7pPr>
              <a:lvl8pPr marL="623043" marR="0" indent="-174453" algn="just" defTabSz="633013" rtl="0" eaLnBrk="1" fontAlgn="auto" latinLnBrk="0" hangingPunct="1">
                <a:lnSpc>
                  <a:spcPct val="100000"/>
                </a:lnSpc>
                <a:spcBef>
                  <a:spcPts val="347"/>
                </a:spcBef>
                <a:spcAft>
                  <a:spcPts val="0"/>
                </a:spcAft>
                <a:buClr>
                  <a:schemeClr val="bg2"/>
                </a:buClr>
                <a:buSzTx/>
                <a:buFont typeface="Tahoma" panose="020B0604030504040204" pitchFamily="34" charset="0"/>
                <a:buChar char="»"/>
                <a:tabLst/>
                <a:defRPr lang="fr-FR" sz="692" kern="1200" noProof="0" dirty="0" smtClean="0">
                  <a:solidFill>
                    <a:schemeClr val="tx1"/>
                  </a:solidFill>
                  <a:latin typeface="+mn-lt"/>
                  <a:ea typeface="+mn-ea"/>
                  <a:cs typeface="+mn-cs"/>
                </a:defRPr>
              </a:lvl8pPr>
              <a:lvl9pPr marL="623043" indent="-174453" algn="just" defTabSz="633013" rtl="0" eaLnBrk="1" latinLnBrk="0" hangingPunct="1">
                <a:lnSpc>
                  <a:spcPct val="100000"/>
                </a:lnSpc>
                <a:spcBef>
                  <a:spcPts val="347"/>
                </a:spcBef>
                <a:buClr>
                  <a:schemeClr val="bg2"/>
                </a:buClr>
                <a:buFont typeface="Tahoma" panose="020B0604030504040204" pitchFamily="34" charset="0"/>
                <a:buChar char="»"/>
                <a:defRPr lang="fr-FR" sz="692" kern="1200" noProof="0" dirty="0" smtClean="0">
                  <a:solidFill>
                    <a:schemeClr val="tx1"/>
                  </a:solidFill>
                  <a:latin typeface="+mn-lt"/>
                  <a:ea typeface="+mn-ea"/>
                  <a:cs typeface="+mn-cs"/>
                </a:defRPr>
              </a:lvl9pPr>
            </a:lstStyle>
            <a:p>
              <a:pPr algn="ctr"/>
              <a:r>
                <a:rPr lang="fr-FR" sz="1200" b="1">
                  <a:solidFill>
                    <a:schemeClr val="accent5"/>
                  </a:solidFill>
                  <a:latin typeface="Arial" panose="020B0604020202020204" pitchFamily="34" charset="0"/>
                  <a:cs typeface="Arial" panose="020B0604020202020204" pitchFamily="34" charset="0"/>
                </a:rPr>
                <a:t>Fonctionnement de la cellule</a:t>
              </a:r>
            </a:p>
          </p:txBody>
        </p:sp>
      </p:grpSp>
      <p:pic>
        <p:nvPicPr>
          <p:cNvPr id="19" name="Image 10">
            <a:extLst>
              <a:ext uri="{FF2B5EF4-FFF2-40B4-BE49-F238E27FC236}">
                <a16:creationId xmlns:a16="http://schemas.microsoft.com/office/drawing/2014/main" id="{AF9340F7-BA31-42B4-B9AC-D59076C919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4922" y="347507"/>
            <a:ext cx="432840" cy="381917"/>
          </a:xfrm>
          <a:prstGeom prst="rect">
            <a:avLst/>
          </a:prstGeom>
        </p:spPr>
      </p:pic>
      <p:pic>
        <p:nvPicPr>
          <p:cNvPr id="21" name="Picture 20" descr="Logo, company name&#10;&#10;Description automatically generated">
            <a:extLst>
              <a:ext uri="{FF2B5EF4-FFF2-40B4-BE49-F238E27FC236}">
                <a16:creationId xmlns:a16="http://schemas.microsoft.com/office/drawing/2014/main" id="{E3928544-2E94-45A9-A2DF-6A4FD5C15505}"/>
              </a:ext>
            </a:extLst>
          </p:cNvPr>
          <p:cNvPicPr>
            <a:picLocks noChangeAspect="1"/>
          </p:cNvPicPr>
          <p:nvPr/>
        </p:nvPicPr>
        <p:blipFill>
          <a:blip r:embed="rId3"/>
          <a:stretch>
            <a:fillRect/>
          </a:stretch>
        </p:blipFill>
        <p:spPr>
          <a:xfrm>
            <a:off x="1066492" y="918733"/>
            <a:ext cx="761652" cy="465364"/>
          </a:xfrm>
          <a:prstGeom prst="rect">
            <a:avLst/>
          </a:prstGeom>
        </p:spPr>
      </p:pic>
      <p:pic>
        <p:nvPicPr>
          <p:cNvPr id="22" name="Picture 21">
            <a:extLst>
              <a:ext uri="{FF2B5EF4-FFF2-40B4-BE49-F238E27FC236}">
                <a16:creationId xmlns:a16="http://schemas.microsoft.com/office/drawing/2014/main" id="{7D1539A6-BF97-43C6-9B07-1D1AFD284B5A}"/>
              </a:ext>
            </a:extLst>
          </p:cNvPr>
          <p:cNvPicPr>
            <a:picLocks noChangeAspect="1"/>
          </p:cNvPicPr>
          <p:nvPr/>
        </p:nvPicPr>
        <p:blipFill>
          <a:blip r:embed="rId4"/>
          <a:stretch>
            <a:fillRect/>
          </a:stretch>
        </p:blipFill>
        <p:spPr>
          <a:xfrm>
            <a:off x="511554" y="1078004"/>
            <a:ext cx="433481" cy="244978"/>
          </a:xfrm>
          <a:prstGeom prst="rect">
            <a:avLst/>
          </a:prstGeom>
        </p:spPr>
      </p:pic>
      <p:pic>
        <p:nvPicPr>
          <p:cNvPr id="3" name="Image 2" descr="Une image contenant texte, Police, capture d’écran, blanc&#10;&#10;Le contenu généré par l’IA peut être incorrect.">
            <a:extLst>
              <a:ext uri="{FF2B5EF4-FFF2-40B4-BE49-F238E27FC236}">
                <a16:creationId xmlns:a16="http://schemas.microsoft.com/office/drawing/2014/main" id="{F336E877-EFD5-E0C7-7253-E372DB19BADC}"/>
              </a:ext>
            </a:extLst>
          </p:cNvPr>
          <p:cNvPicPr>
            <a:picLocks noChangeAspect="1"/>
          </p:cNvPicPr>
          <p:nvPr/>
        </p:nvPicPr>
        <p:blipFill>
          <a:blip r:embed="rId5"/>
          <a:stretch>
            <a:fillRect/>
          </a:stretch>
        </p:blipFill>
        <p:spPr>
          <a:xfrm>
            <a:off x="512513" y="463933"/>
            <a:ext cx="565486" cy="381352"/>
          </a:xfrm>
          <a:prstGeom prst="rect">
            <a:avLst/>
          </a:prstGeom>
        </p:spPr>
      </p:pic>
    </p:spTree>
    <p:extLst>
      <p:ext uri="{BB962C8B-B14F-4D97-AF65-F5344CB8AC3E}">
        <p14:creationId xmlns:p14="http://schemas.microsoft.com/office/powerpoint/2010/main" val="21965019"/>
      </p:ext>
    </p:extLst>
  </p:cSld>
  <p:clrMapOvr>
    <a:masterClrMapping/>
  </p:clrMapOvr>
</p:sld>
</file>

<file path=ppt/theme/theme1.xml><?xml version="1.0" encoding="utf-8"?>
<a:theme xmlns:a="http://schemas.openxmlformats.org/drawingml/2006/main" name="Thème Office">
  <a:themeElements>
    <a:clrScheme name="Custom 1">
      <a:dk1>
        <a:sysClr val="windowText" lastClr="000000"/>
      </a:dk1>
      <a:lt1>
        <a:sysClr val="window" lastClr="FFFFFF"/>
      </a:lt1>
      <a:dk2>
        <a:srgbClr val="44546A"/>
      </a:dk2>
      <a:lt2>
        <a:srgbClr val="E7E6E6"/>
      </a:lt2>
      <a:accent1>
        <a:srgbClr val="DAADCE"/>
      </a:accent1>
      <a:accent2>
        <a:srgbClr val="F28DBC"/>
      </a:accent2>
      <a:accent3>
        <a:srgbClr val="A5A5A5"/>
      </a:accent3>
      <a:accent4>
        <a:srgbClr val="EB5B65"/>
      </a:accent4>
      <a:accent5>
        <a:srgbClr val="E94C96"/>
      </a:accent5>
      <a:accent6>
        <a:srgbClr val="FF9900"/>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NS_THEME STANDARD_V1.0">
  <a:themeElements>
    <a:clrScheme name="ASIP_COULEURS STANDARD_V1.0">
      <a:dk1>
        <a:sysClr val="windowText" lastClr="000000"/>
      </a:dk1>
      <a:lt1>
        <a:sysClr val="window" lastClr="FFFFFF"/>
      </a:lt1>
      <a:dk2>
        <a:srgbClr val="006AB2"/>
      </a:dk2>
      <a:lt2>
        <a:srgbClr val="C7C0BA"/>
      </a:lt2>
      <a:accent1>
        <a:srgbClr val="00A1E0"/>
      </a:accent1>
      <a:accent2>
        <a:srgbClr val="95C23D"/>
      </a:accent2>
      <a:accent3>
        <a:srgbClr val="F7D700"/>
      </a:accent3>
      <a:accent4>
        <a:srgbClr val="FF9900"/>
      </a:accent4>
      <a:accent5>
        <a:srgbClr val="E94190"/>
      </a:accent5>
      <a:accent6>
        <a:srgbClr val="B51621"/>
      </a:accent6>
      <a:hlink>
        <a:srgbClr val="00A1E0"/>
      </a:hlink>
      <a:folHlink>
        <a:srgbClr val="E2001A"/>
      </a:folHlink>
    </a:clrScheme>
    <a:fontScheme name="ASIP_POLIC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sz="180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72000" tIns="108000" rIns="72000" bIns="108000" rtlCol="0" anchor="ctr" anchorCtr="0">
        <a:normAutofit/>
      </a:bodyPr>
      <a:lstStyle>
        <a:defPPr algn="ctr">
          <a:defRPr sz="1500" dirty="0" err="1" smtClean="0">
            <a:solidFill>
              <a:srgbClr val="575757"/>
            </a:solidFill>
          </a:defRPr>
        </a:defPPr>
      </a:lstStyle>
    </a:txDef>
  </a:objectDefaults>
  <a:extraClrSchemeLst/>
  <a:extLst>
    <a:ext uri="{05A4C25C-085E-4340-85A3-A5531E510DB2}">
      <thm15:themeFamily xmlns:thm15="http://schemas.microsoft.com/office/thememl/2012/main" name="ANS_MOD_STANDARD_POWERPOINT_V1.0.potx" id="{1D0B4528-888A-4F4B-A3C8-6EAC4B100E8E}" vid="{1774E66C-32F2-4469-890D-D4A16E5F2A1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 Suivi de projet" ma:contentTypeID="0x010100333226B5D6902549BFE4A72F45A4400B0100F8D0D497D662034FA73A58EC353987A7" ma:contentTypeVersion="100" ma:contentTypeDescription="Type de contenu - Documentation de suivi de projet" ma:contentTypeScope="" ma:versionID="3b598eda3cb7cd2044b222040c507793">
  <xsd:schema xmlns:xsd="http://www.w3.org/2001/XMLSchema" xmlns:xs="http://www.w3.org/2001/XMLSchema" xmlns:p="http://schemas.microsoft.com/office/2006/metadata/properties" xmlns:ns1="http://schemas.microsoft.com/sharepoint/v3" xmlns:ns2="f6ca01e7-bd19-41f1-999c-e032ef5104c3" xmlns:ns3="ca7a3878-21c3-4be9-8444-5569e6ec3b89" targetNamespace="http://schemas.microsoft.com/office/2006/metadata/properties" ma:root="true" ma:fieldsID="89c55d1eae64a364ba4f115c56b26fc8" ns1:_="" ns2:_="" ns3:_="">
    <xsd:import namespace="http://schemas.microsoft.com/sharepoint/v3"/>
    <xsd:import namespace="f6ca01e7-bd19-41f1-999c-e032ef5104c3"/>
    <xsd:import namespace="ca7a3878-21c3-4be9-8444-5569e6ec3b89"/>
    <xsd:element name="properties">
      <xsd:complexType>
        <xsd:sequence>
          <xsd:element name="documentManagement">
            <xsd:complexType>
              <xsd:all>
                <xsd:element ref="ns2:Référence_x0020_Documentaire" minOccurs="0"/>
                <xsd:element ref="ns2:Ticket_x0020_Changement" minOccurs="0"/>
                <xsd:element ref="ns2:Environnement" minOccurs="0"/>
                <xsd:element ref="ns2:Chantier" minOccurs="0"/>
                <xsd:element ref="ns2:Référence_x0020_Bon_x0020_de_x0020_Commande" minOccurs="0"/>
                <xsd:element ref="ns2:Durée_x0020_d_x0027_Utilité_x0020_Administrative_x0020__x0028_DUA_x0029_" minOccurs="0"/>
                <xsd:element ref="ns1:_ExtendedDescription" minOccurs="0"/>
                <xsd:element ref="ns2:CreateurAlfresco" minOccurs="0"/>
                <xsd:element ref="ns2:ModificateurAlfresco" minOccurs="0"/>
                <xsd:element ref="ns2:TaxCatchAll" minOccurs="0"/>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3:MediaServiceOCR" minOccurs="0"/>
                <xsd:element ref="ns3:MediaServiceGenerationTime" minOccurs="0"/>
                <xsd:element ref="ns3:MediaServiceEventHashCode" minOccurs="0"/>
                <xsd:element ref="ns3:MediaLengthInSeconds" minOccurs="0"/>
                <xsd:element ref="ns2:SharedWithUsers" minOccurs="0"/>
                <xsd:element ref="ns2:SharedWithDetails" minOccurs="0"/>
                <xsd:element ref="ns2:l0a6b4600f484920bbceae0813174244" minOccurs="0"/>
                <xsd:element ref="ns2:b2804ef99be44b9e8166e80a6c2eb9f1" minOccurs="0"/>
                <xsd:element ref="ns2:eef0f6fc4ed046399a9d01fd3a7d6a6a" minOccurs="0"/>
                <xsd:element ref="ns2:p671c8df16a44846939d278d4958f62c" minOccurs="0"/>
                <xsd:element ref="ns2:b084a4cb34a444d7969136255594d2f3" minOccurs="0"/>
                <xsd:element ref="ns2:m9a76db3058146ae844db6599c9d7036" minOccurs="0"/>
                <xsd:element ref="ns2:mc4aa6e782e045f6bb87dab01c971b56" minOccurs="0"/>
                <xsd:element ref="ns2:TaxCatchAllLabel" minOccurs="0"/>
                <xsd:element ref="ns2:g30fb2d8061a4d40b63138f91c1a832e" minOccurs="0"/>
                <xsd:element ref="ns2:m312bc62cb0243b6a873cbbf4dace6b2" minOccurs="0"/>
                <xsd:element ref="ns2:f8b6baa267c0456bbf6a8d18c49a130b" minOccurs="0"/>
                <xsd:element ref="ns3:lcf76f155ced4ddcb4097134ff3c332f"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ExtendedDescription" ma:index="18" nillable="true" ma:displayName="Description" ma:internalName="_ExtendedDescription">
      <xsd:simpleType>
        <xsd:restriction base="dms:Note">
          <xsd:maxLength value="255"/>
        </xsd:restriction>
      </xsd:simpleType>
    </xsd:element>
    <xsd:element name="_ip_UnifiedCompliancePolicyProperties" ma:index="54" nillable="true" ma:displayName="Propriétés de la stratégie de conformité unifiée" ma:hidden="true" ma:internalName="_ip_UnifiedCompliancePolicyProperties">
      <xsd:simpleType>
        <xsd:restriction base="dms:Note"/>
      </xsd:simpleType>
    </xsd:element>
    <xsd:element name="_ip_UnifiedCompliancePolicyUIAction" ma:index="55" nillable="true" ma:displayName="Action d’interface utilisateur de la stratégie de conformité unifiée"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6ca01e7-bd19-41f1-999c-e032ef5104c3" elementFormDefault="qualified">
    <xsd:import namespace="http://schemas.microsoft.com/office/2006/documentManagement/types"/>
    <xsd:import namespace="http://schemas.microsoft.com/office/infopath/2007/PartnerControls"/>
    <xsd:element name="Référence_x0020_Documentaire" ma:index="7" nillable="true" ma:displayName="Référence Documentaire" ma:default="" ma:internalName="R_x00e9_f_x00e9_rence_x0020_Documentaire">
      <xsd:simpleType>
        <xsd:restriction base="dms:Text">
          <xsd:maxLength value="255"/>
        </xsd:restriction>
      </xsd:simpleType>
    </xsd:element>
    <xsd:element name="Ticket_x0020_Changement" ma:index="8" nillable="true" ma:displayName="Ticket Changement" ma:default="" ma:internalName="Ticket_x0020_Changement">
      <xsd:simpleType>
        <xsd:restriction base="dms:Text">
          <xsd:maxLength value="255"/>
        </xsd:restriction>
      </xsd:simpleType>
    </xsd:element>
    <xsd:element name="Environnement" ma:index="9" nillable="true" ma:displayName="Environnement" ma:default="" ma:internalName="Environnement">
      <xsd:simpleType>
        <xsd:restriction base="dms:Text">
          <xsd:maxLength value="255"/>
        </xsd:restriction>
      </xsd:simpleType>
    </xsd:element>
    <xsd:element name="Chantier" ma:index="11" nillable="true" ma:displayName="Chantier" ma:default="" ma:internalName="Chantier">
      <xsd:simpleType>
        <xsd:restriction base="dms:Text">
          <xsd:maxLength value="255"/>
        </xsd:restriction>
      </xsd:simpleType>
    </xsd:element>
    <xsd:element name="Référence_x0020_Bon_x0020_de_x0020_Commande" ma:index="13" nillable="true" ma:displayName="Référence Bon de Commande" ma:indexed="true" ma:internalName="R_x00e9_f_x00e9_rence_x0020_Bon_x0020_de_x0020_Commande">
      <xsd:simpleType>
        <xsd:restriction base="dms:Text">
          <xsd:maxLength value="255"/>
        </xsd:restriction>
      </xsd:simpleType>
    </xsd:element>
    <xsd:element name="Durée_x0020_d_x0027_Utilité_x0020_Administrative_x0020__x0028_DUA_x0029_" ma:index="17" nillable="true" ma:displayName="Durée d'Utilité Administrative (DUA)" ma:internalName="Dur_x00e9_e_x0020_d_x0027_Utilit_x00e9__x0020_Administrative_x0020__x0028_DUA_x0029_" ma:percentage="FALSE">
      <xsd:simpleType>
        <xsd:restriction base="dms:Number"/>
      </xsd:simpleType>
    </xsd:element>
    <xsd:element name="CreateurAlfresco" ma:index="19" nillable="true" ma:displayName="CreateurAlfresco" ma:default="" ma:internalName="CreateurAlfresco">
      <xsd:simpleType>
        <xsd:restriction base="dms:Text">
          <xsd:maxLength value="255"/>
        </xsd:restriction>
      </xsd:simpleType>
    </xsd:element>
    <xsd:element name="ModificateurAlfresco" ma:index="20" nillable="true" ma:displayName="ModificateurAlfresco" ma:default="" ma:internalName="ModificateurAlfresco">
      <xsd:simpleType>
        <xsd:restriction base="dms:Text">
          <xsd:maxLength value="255"/>
        </xsd:restriction>
      </xsd:simpleType>
    </xsd:element>
    <xsd:element name="TaxCatchAll" ma:index="21" nillable="true" ma:displayName="Taxonomy Catch All Column" ma:hidden="true" ma:list="{61f3ec5f-5a67-40e0-b5e0-e23b6b588f8b}" ma:internalName="TaxCatchAll" ma:readOnly="false" ma:showField="CatchAllData" ma:web="f6ca01e7-bd19-41f1-999c-e032ef5104c3">
      <xsd:complexType>
        <xsd:complexContent>
          <xsd:extension base="dms:MultiChoiceLookup">
            <xsd:sequence>
              <xsd:element name="Value" type="dms:Lookup" maxOccurs="unbounded" minOccurs="0" nillable="true"/>
            </xsd:sequence>
          </xsd:extension>
        </xsd:complexContent>
      </xsd:complexType>
    </xsd:element>
    <xsd:element name="SharedWithUsers" ma:index="3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9" nillable="true" ma:displayName="Partagé avec détails" ma:internalName="SharedWithDetails" ma:readOnly="true">
      <xsd:simpleType>
        <xsd:restriction base="dms:Note">
          <xsd:maxLength value="255"/>
        </xsd:restriction>
      </xsd:simpleType>
    </xsd:element>
    <xsd:element name="l0a6b4600f484920bbceae0813174244" ma:index="42" nillable="true" ma:taxonomy="true" ma:internalName="l0a6b4600f484920bbceae0813174244" ma:taxonomyFieldName="Prestataire_x0028_s_x0029_" ma:displayName="Prestataire(s)" ma:readOnly="false" ma:fieldId="{50a6b460-0f48-4920-bbce-ae0813174244}" ma:taxonomyMulti="true" ma:sspId="c4480557-28ee-4200-b705-f4b4ceb9c11a" ma:termSetId="46ab08c7-aeb3-4684-9e81-fb4503d52906" ma:anchorId="00000000-0000-0000-0000-000000000000" ma:open="false" ma:isKeyword="false">
      <xsd:complexType>
        <xsd:sequence>
          <xsd:element ref="pc:Terms" minOccurs="0" maxOccurs="1"/>
        </xsd:sequence>
      </xsd:complexType>
    </xsd:element>
    <xsd:element name="b2804ef99be44b9e8166e80a6c2eb9f1" ma:index="43" nillable="true" ma:taxonomy="true" ma:internalName="b2804ef99be44b9e8166e80a6c2eb9f1" ma:taxonomyFieldName="Statut_x0020_du_x0020_document" ma:displayName="Statut du document" ma:readOnly="false" ma:default="" ma:fieldId="{b2804ef9-9be4-4b9e-8166-e80a6c2eb9f1}" ma:sspId="c4480557-28ee-4200-b705-f4b4ceb9c11a" ma:termSetId="57d84b5c-8637-4a53-9541-e98f138eeb73" ma:anchorId="00000000-0000-0000-0000-000000000000" ma:open="false" ma:isKeyword="false">
      <xsd:complexType>
        <xsd:sequence>
          <xsd:element ref="pc:Terms" minOccurs="0" maxOccurs="1"/>
        </xsd:sequence>
      </xsd:complexType>
    </xsd:element>
    <xsd:element name="eef0f6fc4ed046399a9d01fd3a7d6a6a" ma:index="44" nillable="true" ma:taxonomy="true" ma:internalName="eef0f6fc4ed046399a9d01fd3a7d6a6a" ma:taxonomyFieldName="Sort_x0020_Final_x0020__x0028_Archivage_x0029_1" ma:displayName="Sort Final (Archivage)" ma:indexed="true" ma:readOnly="false" ma:fieldId="{eef0f6fc-4ed0-4639-9a9d-01fd3a7d6a6a}" ma:sspId="c4480557-28ee-4200-b705-f4b4ceb9c11a" ma:termSetId="894a0867-9216-43ab-99c5-e7b2cbb034e6" ma:anchorId="00000000-0000-0000-0000-000000000000" ma:open="false" ma:isKeyword="false">
      <xsd:complexType>
        <xsd:sequence>
          <xsd:element ref="pc:Terms" minOccurs="0" maxOccurs="1"/>
        </xsd:sequence>
      </xsd:complexType>
    </xsd:element>
    <xsd:element name="p671c8df16a44846939d278d4958f62c" ma:index="45" nillable="true" ma:taxonomy="true" ma:internalName="p671c8df16a44846939d278d4958f62c" ma:taxonomyFieldName="Direction_x0020__x002F__x0020_Service" ma:displayName="Direction / Service" ma:readOnly="false" ma:fieldId="{9671c8df-16a4-4846-939d-278d4958f62c}" ma:taxonomyMulti="true" ma:sspId="c4480557-28ee-4200-b705-f4b4ceb9c11a" ma:termSetId="06452e41-1966-4633-9fe1-38f9847c7dc7" ma:anchorId="00000000-0000-0000-0000-000000000000" ma:open="false" ma:isKeyword="false">
      <xsd:complexType>
        <xsd:sequence>
          <xsd:element ref="pc:Terms" minOccurs="0" maxOccurs="1"/>
        </xsd:sequence>
      </xsd:complexType>
    </xsd:element>
    <xsd:element name="b084a4cb34a444d7969136255594d2f3" ma:index="46" nillable="true" ma:taxonomy="true" ma:internalName="b084a4cb34a444d7969136255594d2f3" ma:taxonomyFieldName="Type_x0020_de_x0020_document_x0020_ANS" ma:displayName="Type de document ANS" ma:indexed="true" ma:readOnly="false" ma:default="" ma:fieldId="{b084a4cb-34a4-44d7-9691-36255594d2f3}" ma:sspId="c4480557-28ee-4200-b705-f4b4ceb9c11a" ma:termSetId="1275da89-553e-403a-abbb-5d47ef289756" ma:anchorId="00000000-0000-0000-0000-000000000000" ma:open="false" ma:isKeyword="false">
      <xsd:complexType>
        <xsd:sequence>
          <xsd:element ref="pc:Terms" minOccurs="0" maxOccurs="1"/>
        </xsd:sequence>
      </xsd:complexType>
    </xsd:element>
    <xsd:element name="m9a76db3058146ae844db6599c9d7036" ma:index="47" nillable="true" ma:taxonomy="true" ma:internalName="m9a76db3058146ae844db6599c9d7036" ma:taxonomyFieldName="Classification" ma:displayName="Classification" ma:readOnly="false" ma:fieldId="{69a76db3-0581-46ae-844d-b6599c9d7036}" ma:sspId="c4480557-28ee-4200-b705-f4b4ceb9c11a" ma:termSetId="8feb0b63-8672-4f69-8e69-5df4ee99fafe" ma:anchorId="00000000-0000-0000-0000-000000000000" ma:open="false" ma:isKeyword="false">
      <xsd:complexType>
        <xsd:sequence>
          <xsd:element ref="pc:Terms" minOccurs="0" maxOccurs="1"/>
        </xsd:sequence>
      </xsd:complexType>
    </xsd:element>
    <xsd:element name="mc4aa6e782e045f6bb87dab01c971b56" ma:index="48" nillable="true" ma:taxonomy="true" ma:internalName="mc4aa6e782e045f6bb87dab01c971b56" ma:taxonomyFieldName="Version_x0020_Applicative" ma:displayName="Version Applicative" ma:readOnly="false" ma:default="" ma:fieldId="{6c4aa6e7-82e0-45f6-bb87-dab01c971b56}" ma:taxonomyMulti="true" ma:sspId="c4480557-28ee-4200-b705-f4b4ceb9c11a" ma:termSetId="3d1661bf-2cce-4a88-b69a-0a25d82a555a" ma:anchorId="00000000-0000-0000-0000-000000000000" ma:open="true" ma:isKeyword="false">
      <xsd:complexType>
        <xsd:sequence>
          <xsd:element ref="pc:Terms" minOccurs="0" maxOccurs="1"/>
        </xsd:sequence>
      </xsd:complexType>
    </xsd:element>
    <xsd:element name="TaxCatchAllLabel" ma:index="49" nillable="true" ma:displayName="Taxonomy Catch All Column1" ma:hidden="true" ma:list="{61f3ec5f-5a67-40e0-b5e0-e23b6b588f8b}" ma:internalName="TaxCatchAllLabel" ma:readOnly="false" ma:showField="CatchAllDataLabel" ma:web="f6ca01e7-bd19-41f1-999c-e032ef5104c3">
      <xsd:complexType>
        <xsd:complexContent>
          <xsd:extension base="dms:MultiChoiceLookup">
            <xsd:sequence>
              <xsd:element name="Value" type="dms:Lookup" maxOccurs="unbounded" minOccurs="0" nillable="true"/>
            </xsd:sequence>
          </xsd:extension>
        </xsd:complexContent>
      </xsd:complexType>
    </xsd:element>
    <xsd:element name="g30fb2d8061a4d40b63138f91c1a832e" ma:index="50" nillable="true" ma:taxonomy="true" ma:internalName="g30fb2d8061a4d40b63138f91c1a832e" ma:taxonomyFieldName="March_x00e9_" ma:displayName="Marché" ma:readOnly="false" ma:fieldId="{030fb2d8-061a-4d40-b631-38f91c1a832e}" ma:sspId="c4480557-28ee-4200-b705-f4b4ceb9c11a" ma:termSetId="e41f313d-41ce-4da8-b34e-2b8403642257" ma:anchorId="00000000-0000-0000-0000-000000000000" ma:open="false" ma:isKeyword="false">
      <xsd:complexType>
        <xsd:sequence>
          <xsd:element ref="pc:Terms" minOccurs="0" maxOccurs="1"/>
        </xsd:sequence>
      </xsd:complexType>
    </xsd:element>
    <xsd:element name="m312bc62cb0243b6a873cbbf4dace6b2" ma:index="51" nillable="true" ma:taxonomy="true" ma:internalName="m312bc62cb0243b6a873cbbf4dace6b2" ma:taxonomyFieldName="Projet" ma:displayName="Projet" ma:readOnly="false" ma:fieldId="{6312bc62-cb02-43b6-a873-cbbf4dace6b2}" ma:sspId="c4480557-28ee-4200-b705-f4b4ceb9c11a" ma:termSetId="207e172a-6847-42a8-b45e-d0bbb1e23407" ma:anchorId="00000000-0000-0000-0000-000000000000" ma:open="false" ma:isKeyword="false">
      <xsd:complexType>
        <xsd:sequence>
          <xsd:element ref="pc:Terms" minOccurs="0" maxOccurs="1"/>
        </xsd:sequence>
      </xsd:complexType>
    </xsd:element>
    <xsd:element name="f8b6baa267c0456bbf6a8d18c49a130b" ma:index="52" nillable="true" ma:taxonomy="true" ma:internalName="f8b6baa267c0456bbf6a8d18c49a130b" ma:taxonomyFieldName="Cat_x00e9_gorie_x0020_Documentaire" ma:displayName="Catégorie Documentaire" ma:readOnly="false" ma:fieldId="{f8b6baa2-67c0-456b-bf6a-8d18c49a130b}" ma:sspId="c4480557-28ee-4200-b705-f4b4ceb9c11a" ma:termSetId="5548a444-67a9-4fed-ab61-d9aae03cf8ed"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a7a3878-21c3-4be9-8444-5569e6ec3b89" elementFormDefault="qualified">
    <xsd:import namespace="http://schemas.microsoft.com/office/2006/documentManagement/types"/>
    <xsd:import namespace="http://schemas.microsoft.com/office/infopath/2007/PartnerControls"/>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SearchProperties" ma:index="30" nillable="true" ma:displayName="MediaServiceSearchProperties" ma:hidden="true" ma:internalName="MediaServiceSearchProperties" ma:readOnly="true">
      <xsd:simpleType>
        <xsd:restriction base="dms:Note"/>
      </xsd:simpleType>
    </xsd:element>
    <xsd:element name="MediaServiceObjectDetectorVersions" ma:index="31" nillable="true" ma:displayName="MediaServiceObjectDetectorVersions" ma:hidden="true" ma:indexed="true" ma:internalName="MediaServiceObjectDetectorVersions" ma:readOnly="true">
      <xsd:simpleType>
        <xsd:restriction base="dms:Text"/>
      </xsd:simpleType>
    </xsd:element>
    <xsd:element name="MediaServiceDateTaken" ma:index="33" nillable="true" ma:displayName="MediaServiceDateTaken" ma:hidden="true" ma:indexed="true" ma:internalName="MediaServiceDateTaken" ma:readOnly="true">
      <xsd:simpleType>
        <xsd:restriction base="dms:Text"/>
      </xsd:simpleType>
    </xsd:element>
    <xsd:element name="MediaServiceOCR" ma:index="34" nillable="true" ma:displayName="Extracted Text" ma:internalName="MediaServiceOCR" ma:readOnly="true">
      <xsd:simpleType>
        <xsd:restriction base="dms:Note">
          <xsd:maxLength value="255"/>
        </xsd:restriction>
      </xsd:simpleType>
    </xsd:element>
    <xsd:element name="MediaServiceGenerationTime" ma:index="35" nillable="true" ma:displayName="MediaServiceGenerationTime" ma:hidden="true" ma:internalName="MediaServiceGenerationTime" ma:readOnly="true">
      <xsd:simpleType>
        <xsd:restriction base="dms:Text"/>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LengthInSeconds" ma:index="37" nillable="true" ma:displayName="MediaLengthInSeconds" ma:hidden="true" ma:internalName="MediaLengthInSeconds" ma:readOnly="true">
      <xsd:simpleType>
        <xsd:restriction base="dms:Unknown"/>
      </xsd:simpleType>
    </xsd:element>
    <xsd:element name="lcf76f155ced4ddcb4097134ff3c332f" ma:index="53" nillable="true" ma:taxonomy="true" ma:internalName="lcf76f155ced4ddcb4097134ff3c332f" ma:taxonomyFieldName="MediaServiceImageTags" ma:displayName="Balises d’images" ma:readOnly="false" ma:fieldId="{5cf76f15-5ced-4ddc-b409-7134ff3c332f}" ma:taxonomyMulti="true" ma:sspId="c4480557-28ee-4200-b705-f4b4ceb9c11a"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7" ma:displayName="Type de contenu"/>
        <xsd:element ref="dc:title" minOccurs="0" maxOccurs="1" ma:index="1"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file>

<file path=customXml/item3.xml><?xml version="1.0" encoding="utf-8"?>
<p:properties xmlns:p="http://schemas.microsoft.com/office/2006/metadata/properties" xmlns:xsi="http://www.w3.org/2001/XMLSchema-instance" xmlns:pc="http://schemas.microsoft.com/office/infopath/2007/PartnerControls">
  <documentManagement>
    <ModificateurAlfresco xmlns="f6ca01e7-bd19-41f1-999c-e032ef5104c3" xsi:nil="true"/>
    <_ip_UnifiedCompliancePolicyUIAction xmlns="http://schemas.microsoft.com/sharepoint/v3" xsi:nil="true"/>
    <Référence_x0020_Documentaire xmlns="f6ca01e7-bd19-41f1-999c-e032ef5104c3" xsi:nil="true"/>
    <Référence_x0020_Bon_x0020_de_x0020_Commande xmlns="f6ca01e7-bd19-41f1-999c-e032ef5104c3" xsi:nil="true"/>
    <eef0f6fc4ed046399a9d01fd3a7d6a6a xmlns="f6ca01e7-bd19-41f1-999c-e032ef5104c3">
      <Terms xmlns="http://schemas.microsoft.com/office/infopath/2007/PartnerControls"/>
    </eef0f6fc4ed046399a9d01fd3a7d6a6a>
    <f8b6baa267c0456bbf6a8d18c49a130b xmlns="f6ca01e7-bd19-41f1-999c-e032ef5104c3">
      <Terms xmlns="http://schemas.microsoft.com/office/infopath/2007/PartnerControls"/>
    </f8b6baa267c0456bbf6a8d18c49a130b>
    <Chantier xmlns="f6ca01e7-bd19-41f1-999c-e032ef5104c3" xsi:nil="true"/>
    <Environnement xmlns="f6ca01e7-bd19-41f1-999c-e032ef5104c3" xsi:nil="true"/>
    <Durée_x0020_d_x0027_Utilité_x0020_Administrative_x0020__x0028_DUA_x0029_ xmlns="f6ca01e7-bd19-41f1-999c-e032ef5104c3" xsi:nil="true"/>
    <p671c8df16a44846939d278d4958f62c xmlns="f6ca01e7-bd19-41f1-999c-e032ef5104c3">
      <Terms xmlns="http://schemas.microsoft.com/office/infopath/2007/PartnerControls"/>
    </p671c8df16a44846939d278d4958f62c>
    <_ExtendedDescription xmlns="http://schemas.microsoft.com/sharepoint/v3" xsi:nil="true"/>
    <b2804ef99be44b9e8166e80a6c2eb9f1 xmlns="f6ca01e7-bd19-41f1-999c-e032ef5104c3">
      <Terms xmlns="http://schemas.microsoft.com/office/infopath/2007/PartnerControls"/>
    </b2804ef99be44b9e8166e80a6c2eb9f1>
    <mc4aa6e782e045f6bb87dab01c971b56 xmlns="f6ca01e7-bd19-41f1-999c-e032ef5104c3">
      <Terms xmlns="http://schemas.microsoft.com/office/infopath/2007/PartnerControls"/>
    </mc4aa6e782e045f6bb87dab01c971b56>
    <_ip_UnifiedCompliancePolicyProperties xmlns="http://schemas.microsoft.com/sharepoint/v3" xsi:nil="true"/>
    <lcf76f155ced4ddcb4097134ff3c332f xmlns="ca7a3878-21c3-4be9-8444-5569e6ec3b89">
      <Terms xmlns="http://schemas.microsoft.com/office/infopath/2007/PartnerControls"/>
    </lcf76f155ced4ddcb4097134ff3c332f>
    <m312bc62cb0243b6a873cbbf4dace6b2 xmlns="f6ca01e7-bd19-41f1-999c-e032ef5104c3">
      <Terms xmlns="http://schemas.microsoft.com/office/infopath/2007/PartnerControls"/>
    </m312bc62cb0243b6a873cbbf4dace6b2>
    <b084a4cb34a444d7969136255594d2f3 xmlns="f6ca01e7-bd19-41f1-999c-e032ef5104c3">
      <Terms xmlns="http://schemas.microsoft.com/office/infopath/2007/PartnerControls"/>
    </b084a4cb34a444d7969136255594d2f3>
    <CreateurAlfresco xmlns="f6ca01e7-bd19-41f1-999c-e032ef5104c3" xsi:nil="true"/>
    <g30fb2d8061a4d40b63138f91c1a832e xmlns="f6ca01e7-bd19-41f1-999c-e032ef5104c3">
      <Terms xmlns="http://schemas.microsoft.com/office/infopath/2007/PartnerControls"/>
    </g30fb2d8061a4d40b63138f91c1a832e>
    <Ticket_x0020_Changement xmlns="f6ca01e7-bd19-41f1-999c-e032ef5104c3" xsi:nil="true"/>
    <m9a76db3058146ae844db6599c9d7036 xmlns="f6ca01e7-bd19-41f1-999c-e032ef5104c3">
      <Terms xmlns="http://schemas.microsoft.com/office/infopath/2007/PartnerControls"/>
    </m9a76db3058146ae844db6599c9d7036>
    <TaxCatchAll xmlns="f6ca01e7-bd19-41f1-999c-e032ef5104c3" xsi:nil="true"/>
    <l0a6b4600f484920bbceae0813174244 xmlns="f6ca01e7-bd19-41f1-999c-e032ef5104c3">
      <Terms xmlns="http://schemas.microsoft.com/office/infopath/2007/PartnerControls"/>
    </l0a6b4600f484920bbceae0813174244>
    <TaxCatchAllLabel xmlns="f6ca01e7-bd19-41f1-999c-e032ef5104c3" xsi:nil="true"/>
  </documentManagement>
</p:properties>
</file>

<file path=customXml/itemProps1.xml><?xml version="1.0" encoding="utf-8"?>
<ds:datastoreItem xmlns:ds="http://schemas.openxmlformats.org/officeDocument/2006/customXml" ds:itemID="{C56D3520-5742-4EC6-ADB3-82BA332F8DFA}">
  <ds:schemaRefs>
    <ds:schemaRef ds:uri="ca7a3878-21c3-4be9-8444-5569e6ec3b89"/>
    <ds:schemaRef ds:uri="f6ca01e7-bd19-41f1-999c-e032ef5104c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71D889BB-F474-4694-8E84-777E9209E36F}">
  <ds:schemaRefs>
    <ds:schemaRef ds:uri="http://schemas.microsoft.com/sharepoint/v3/contenttype/forms"/>
  </ds:schemaRefs>
</ds:datastoreItem>
</file>

<file path=customXml/itemProps3.xml><?xml version="1.0" encoding="utf-8"?>
<ds:datastoreItem xmlns:ds="http://schemas.openxmlformats.org/officeDocument/2006/customXml" ds:itemID="{664379DC-884C-4DE4-B9D9-570B14709EBB}">
  <ds:schemaRefs>
    <ds:schemaRef ds:uri="6406ba17-b0f9-4a9b-aba1-3e1afb9077dd"/>
    <ds:schemaRef ds:uri="801c3236-88d5-40c6-9c3d-32f327cfc0ab"/>
    <ds:schemaRef ds:uri="ca7a3878-21c3-4be9-8444-5569e6ec3b89"/>
    <ds:schemaRef ds:uri="f6ca01e7-bd19-41f1-999c-e032ef5104c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A4 Paper (210x297 mm)</PresentationFormat>
  <Slides>4</Slides>
  <Notes>0</Notes>
  <HiddenSlides>0</HiddenSlides>
  <ScaleCrop>false</ScaleCrop>
  <HeadingPairs>
    <vt:vector size="4" baseType="variant">
      <vt:variant>
        <vt:lpstr>Theme</vt:lpstr>
      </vt:variant>
      <vt:variant>
        <vt:i4>2</vt:i4>
      </vt:variant>
      <vt:variant>
        <vt:lpstr>Slide Titles</vt:lpstr>
      </vt:variant>
      <vt:variant>
        <vt:i4>4</vt:i4>
      </vt:variant>
    </vt:vector>
  </HeadingPairs>
  <TitlesOfParts>
    <vt:vector size="6" baseType="lpstr">
      <vt:lpstr>Thème Office</vt:lpstr>
      <vt:lpstr>ANS_THEME STANDARD_V1.0</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GONIN Cassandre</dc:creator>
  <cp:revision>1</cp:revision>
  <dcterms:created xsi:type="dcterms:W3CDTF">2021-12-03T16:26:04Z</dcterms:created>
  <dcterms:modified xsi:type="dcterms:W3CDTF">2025-02-25T17:00:10Z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0x010100333226B5D6902549BFE4A72F45A4400B0100F8D0D497D662034FA73A58EC353987A7</vt:lpwstr>
  </property>
  <property fmtid="{D5CDD505-2E9C-101B-9397-08002B2CF9AE}" pid="3" name="TaxKeyword">
    <vt:lpwstr/>
  </property>
  <property fmtid="{D5CDD505-2E9C-101B-9397-08002B2CF9AE}" pid="4" name="WSDocumentType">
    <vt:lpwstr/>
  </property>
  <property fmtid="{D5CDD505-2E9C-101B-9397-08002B2CF9AE}" pid="5" name="Type de document ANS">
    <vt:lpwstr/>
  </property>
  <property fmtid="{D5CDD505-2E9C-101B-9397-08002B2CF9AE}" pid="6" name="Direction / Service">
    <vt:lpwstr/>
  </property>
  <property fmtid="{D5CDD505-2E9C-101B-9397-08002B2CF9AE}" pid="7" name="Catégorie Documentaire">
    <vt:lpwstr/>
  </property>
  <property fmtid="{D5CDD505-2E9C-101B-9397-08002B2CF9AE}" pid="8" name="Version Applicative">
    <vt:lpwstr/>
  </property>
  <property fmtid="{D5CDD505-2E9C-101B-9397-08002B2CF9AE}" pid="9" name="Prestataire(s)">
    <vt:lpwstr/>
  </property>
  <property fmtid="{D5CDD505-2E9C-101B-9397-08002B2CF9AE}" pid="10" name="MediaServiceImageTags">
    <vt:lpwstr/>
  </property>
  <property fmtid="{D5CDD505-2E9C-101B-9397-08002B2CF9AE}" pid="11" name="Projet">
    <vt:lpwstr/>
  </property>
  <property fmtid="{D5CDD505-2E9C-101B-9397-08002B2CF9AE}" pid="12" name="Statut du document">
    <vt:lpwstr/>
  </property>
  <property fmtid="{D5CDD505-2E9C-101B-9397-08002B2CF9AE}" pid="13" name="Sort Final (Archivage)1">
    <vt:lpwstr/>
  </property>
  <property fmtid="{D5CDD505-2E9C-101B-9397-08002B2CF9AE}" pid="14" name="Classification">
    <vt:lpwstr/>
  </property>
  <property fmtid="{D5CDD505-2E9C-101B-9397-08002B2CF9AE}" pid="15" name="Marché">
    <vt:lpwstr/>
  </property>
  <property fmtid="{D5CDD505-2E9C-101B-9397-08002B2CF9AE}" pid="16" name="Type_x0020_de_x0020_document_x0020_ANS">
    <vt:lpwstr/>
  </property>
  <property fmtid="{D5CDD505-2E9C-101B-9397-08002B2CF9AE}" pid="17" name="Direction_x0020__x002F__x0020_Service">
    <vt:lpwstr/>
  </property>
  <property fmtid="{D5CDD505-2E9C-101B-9397-08002B2CF9AE}" pid="18" name="Version_x0020_Applicative">
    <vt:lpwstr/>
  </property>
  <property fmtid="{D5CDD505-2E9C-101B-9397-08002B2CF9AE}" pid="19" name="Prestataire_x0028_s_x0029_">
    <vt:lpwstr/>
  </property>
  <property fmtid="{D5CDD505-2E9C-101B-9397-08002B2CF9AE}" pid="20" name="Statut_x0020_du_x0020_document">
    <vt:lpwstr/>
  </property>
  <property fmtid="{D5CDD505-2E9C-101B-9397-08002B2CF9AE}" pid="21" name="March_x00e9_">
    <vt:lpwstr/>
  </property>
  <property fmtid="{D5CDD505-2E9C-101B-9397-08002B2CF9AE}" pid="22" name="Sort_x0020_Final_x0020__x0028_Archivage_x0029_1">
    <vt:lpwstr/>
  </property>
  <property fmtid="{D5CDD505-2E9C-101B-9397-08002B2CF9AE}" pid="23" name="Cat_x00e9_gorie_x0020_Documentaire">
    <vt:lpwstr/>
  </property>
</Properties>
</file>