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6"/>
  </p:notesMasterIdLst>
  <p:sldIdLst>
    <p:sldId id="289" r:id="rId5"/>
  </p:sldIdLst>
  <p:sldSz cx="12192000"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4B96"/>
    <a:srgbClr val="F6B4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45" d="100"/>
          <a:sy n="45" d="100"/>
        </p:scale>
        <p:origin x="305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8A60D3-9B99-460B-808D-9815880B01D4}" type="datetimeFigureOut">
              <a:rPr lang="fr-FR" smtClean="0"/>
              <a:t>07/01/2025</a:t>
            </a:fld>
            <a:endParaRPr lang="fr-FR"/>
          </a:p>
        </p:txBody>
      </p:sp>
      <p:sp>
        <p:nvSpPr>
          <p:cNvPr id="4" name="Espace réservé de l'image des diapositives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CA1F52-1FD5-4D51-A450-BC57F3760F8C}" type="slidenum">
              <a:rPr lang="fr-FR" smtClean="0"/>
              <a:t>‹N°›</a:t>
            </a:fld>
            <a:endParaRPr lang="fr-FR"/>
          </a:p>
        </p:txBody>
      </p:sp>
    </p:spTree>
    <p:extLst>
      <p:ext uri="{BB962C8B-B14F-4D97-AF65-F5344CB8AC3E}">
        <p14:creationId xmlns:p14="http://schemas.microsoft.com/office/powerpoint/2010/main" val="349485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2ed6664c3df_0_26:notes"/>
          <p:cNvSpPr>
            <a:spLocks noGrp="1" noRot="1" noChangeAspect="1"/>
          </p:cNvSpPr>
          <p:nvPr>
            <p:ph type="sldImg" idx="2"/>
          </p:nvPr>
        </p:nvSpPr>
        <p:spPr>
          <a:xfrm>
            <a:off x="2144713" y="685800"/>
            <a:ext cx="25701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1" name="Google Shape;961;g2ed6664c3df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fr-FR"/>
              <a:t>Modifiez le style du titre</a:t>
            </a:r>
            <a:endParaRPr lang="en-US" dirty="0"/>
          </a:p>
        </p:txBody>
      </p:sp>
      <p:sp>
        <p:nvSpPr>
          <p:cNvPr id="3" name="Subtitle 2"/>
          <p:cNvSpPr>
            <a:spLocks noGrp="1"/>
          </p:cNvSpPr>
          <p:nvPr>
            <p:ph type="subTitle" idx="1"/>
          </p:nvPr>
        </p:nvSpPr>
        <p:spPr>
          <a:xfrm>
            <a:off x="1524000" y="8538164"/>
            <a:ext cx="9144000" cy="3924769"/>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433160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012073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1"/>
            <a:ext cx="2628900" cy="13776209"/>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865481"/>
            <a:ext cx="7734300" cy="1377620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118618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28"/>
          <p:cNvSpPr txBox="1">
            <a:spLocks noGrp="1"/>
          </p:cNvSpPr>
          <p:nvPr>
            <p:ph type="title"/>
          </p:nvPr>
        </p:nvSpPr>
        <p:spPr>
          <a:xfrm>
            <a:off x="415619" y="1406525"/>
            <a:ext cx="11361303" cy="1809903"/>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28"/>
          <p:cNvSpPr txBox="1">
            <a:spLocks noGrp="1"/>
          </p:cNvSpPr>
          <p:nvPr>
            <p:ph type="body" idx="1"/>
          </p:nvPr>
        </p:nvSpPr>
        <p:spPr>
          <a:xfrm>
            <a:off x="415619" y="3642453"/>
            <a:ext cx="11361303" cy="10797384"/>
          </a:xfrm>
          <a:prstGeom prst="rect">
            <a:avLst/>
          </a:prstGeom>
          <a:noFill/>
          <a:ln>
            <a:noFill/>
          </a:ln>
        </p:spPr>
        <p:txBody>
          <a:bodyPr spcFirstLastPara="1" wrap="square" lIns="91425" tIns="91425" rIns="91425" bIns="91425" anchor="t" anchorCtr="0">
            <a:normAutofit/>
          </a:bodyPr>
          <a:lstStyle>
            <a:lvl1pPr marL="983176" lvl="0" indent="-737382" algn="l">
              <a:lnSpc>
                <a:spcPct val="115000"/>
              </a:lnSpc>
              <a:spcBef>
                <a:spcPts val="0"/>
              </a:spcBef>
              <a:spcAft>
                <a:spcPts val="0"/>
              </a:spcAft>
              <a:buSzPts val="1800"/>
              <a:buChar char="●"/>
              <a:defRPr/>
            </a:lvl1pPr>
            <a:lvl2pPr marL="1966351" lvl="1" indent="-682761" algn="l">
              <a:lnSpc>
                <a:spcPct val="115000"/>
              </a:lnSpc>
              <a:spcBef>
                <a:spcPts val="0"/>
              </a:spcBef>
              <a:spcAft>
                <a:spcPts val="0"/>
              </a:spcAft>
              <a:buSzPts val="1400"/>
              <a:buChar char="○"/>
              <a:defRPr/>
            </a:lvl2pPr>
            <a:lvl3pPr marL="2949527" lvl="2" indent="-682761" algn="l">
              <a:lnSpc>
                <a:spcPct val="115000"/>
              </a:lnSpc>
              <a:spcBef>
                <a:spcPts val="0"/>
              </a:spcBef>
              <a:spcAft>
                <a:spcPts val="0"/>
              </a:spcAft>
              <a:buSzPts val="1400"/>
              <a:buChar char="■"/>
              <a:defRPr/>
            </a:lvl3pPr>
            <a:lvl4pPr marL="3932700" lvl="3" indent="-682761" algn="l">
              <a:lnSpc>
                <a:spcPct val="115000"/>
              </a:lnSpc>
              <a:spcBef>
                <a:spcPts val="0"/>
              </a:spcBef>
              <a:spcAft>
                <a:spcPts val="0"/>
              </a:spcAft>
              <a:buSzPts val="1400"/>
              <a:buChar char="●"/>
              <a:defRPr/>
            </a:lvl4pPr>
            <a:lvl5pPr marL="4915875" lvl="4" indent="-682761" algn="l">
              <a:lnSpc>
                <a:spcPct val="115000"/>
              </a:lnSpc>
              <a:spcBef>
                <a:spcPts val="0"/>
              </a:spcBef>
              <a:spcAft>
                <a:spcPts val="0"/>
              </a:spcAft>
              <a:buSzPts val="1400"/>
              <a:buChar char="○"/>
              <a:defRPr/>
            </a:lvl5pPr>
            <a:lvl6pPr marL="5899051" lvl="5" indent="-682761" algn="l">
              <a:lnSpc>
                <a:spcPct val="115000"/>
              </a:lnSpc>
              <a:spcBef>
                <a:spcPts val="0"/>
              </a:spcBef>
              <a:spcAft>
                <a:spcPts val="0"/>
              </a:spcAft>
              <a:buSzPts val="1400"/>
              <a:buChar char="■"/>
              <a:defRPr/>
            </a:lvl6pPr>
            <a:lvl7pPr marL="6882226" lvl="6" indent="-682761" algn="l">
              <a:lnSpc>
                <a:spcPct val="115000"/>
              </a:lnSpc>
              <a:spcBef>
                <a:spcPts val="0"/>
              </a:spcBef>
              <a:spcAft>
                <a:spcPts val="0"/>
              </a:spcAft>
              <a:buSzPts val="1400"/>
              <a:buChar char="●"/>
              <a:defRPr/>
            </a:lvl7pPr>
            <a:lvl8pPr marL="7865402" lvl="7" indent="-682761" algn="l">
              <a:lnSpc>
                <a:spcPct val="115000"/>
              </a:lnSpc>
              <a:spcBef>
                <a:spcPts val="0"/>
              </a:spcBef>
              <a:spcAft>
                <a:spcPts val="0"/>
              </a:spcAft>
              <a:buSzPts val="1400"/>
              <a:buChar char="○"/>
              <a:defRPr/>
            </a:lvl8pPr>
            <a:lvl9pPr marL="8848578" lvl="8" indent="-682761" algn="l">
              <a:lnSpc>
                <a:spcPct val="115000"/>
              </a:lnSpc>
              <a:spcBef>
                <a:spcPts val="0"/>
              </a:spcBef>
              <a:spcAft>
                <a:spcPts val="0"/>
              </a:spcAft>
              <a:buSzPts val="1400"/>
              <a:buChar char="■"/>
              <a:defRPr/>
            </a:lvl9pPr>
          </a:lstStyle>
          <a:p>
            <a:endParaRPr/>
          </a:p>
        </p:txBody>
      </p:sp>
      <p:sp>
        <p:nvSpPr>
          <p:cNvPr id="18" name="Google Shape;18;p28"/>
          <p:cNvSpPr txBox="1">
            <a:spLocks noGrp="1"/>
          </p:cNvSpPr>
          <p:nvPr>
            <p:ph type="sldNum" idx="12"/>
          </p:nvPr>
        </p:nvSpPr>
        <p:spPr>
          <a:xfrm>
            <a:off x="11297095" y="14738327"/>
            <a:ext cx="731552" cy="1243852"/>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9pPr>
          </a:lstStyle>
          <a:p>
            <a:fld id="{00000000-1234-1234-1234-123412341234}" type="slidenum">
              <a:rPr lang="fr-FR" smtClean="0"/>
              <a:pPr/>
              <a:t>‹N°›</a:t>
            </a:fld>
            <a:endParaRPr lang="fr-FR"/>
          </a:p>
        </p:txBody>
      </p:sp>
    </p:spTree>
    <p:extLst>
      <p:ext uri="{BB962C8B-B14F-4D97-AF65-F5344CB8AC3E}">
        <p14:creationId xmlns:p14="http://schemas.microsoft.com/office/powerpoint/2010/main" val="2391197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511355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6"/>
            <a:ext cx="10515600" cy="6762043"/>
          </a:xfrm>
        </p:spPr>
        <p:txBody>
          <a:bodyPr anchor="b"/>
          <a:lstStyle>
            <a:lvl1pPr>
              <a:defRPr sz="8000"/>
            </a:lvl1pPr>
          </a:lstStyle>
          <a:p>
            <a:r>
              <a:rPr lang="fr-FR"/>
              <a:t>Modifiez le style du titre</a:t>
            </a:r>
            <a:endParaRPr lang="en-US" dirty="0"/>
          </a:p>
        </p:txBody>
      </p:sp>
      <p:sp>
        <p:nvSpPr>
          <p:cNvPr id="3" name="Text Placeholder 2"/>
          <p:cNvSpPr>
            <a:spLocks noGrp="1"/>
          </p:cNvSpPr>
          <p:nvPr>
            <p:ph type="body" idx="1"/>
          </p:nvPr>
        </p:nvSpPr>
        <p:spPr>
          <a:xfrm>
            <a:off x="831851" y="10878731"/>
            <a:ext cx="10515600" cy="3555999"/>
          </a:xfrm>
        </p:spPr>
        <p:txBody>
          <a:bodyPr/>
          <a:lstStyle>
            <a:lvl1pPr marL="0" indent="0">
              <a:buNone/>
              <a:defRPr sz="3200">
                <a:solidFill>
                  <a:schemeClr val="tx1">
                    <a:tint val="82000"/>
                  </a:schemeClr>
                </a:solidFill>
              </a:defRPr>
            </a:lvl1pPr>
            <a:lvl2pPr marL="609585" indent="0">
              <a:buNone/>
              <a:defRPr sz="2667">
                <a:solidFill>
                  <a:schemeClr val="tx1">
                    <a:tint val="82000"/>
                  </a:schemeClr>
                </a:solidFill>
              </a:defRPr>
            </a:lvl2pPr>
            <a:lvl3pPr marL="1219170" indent="0">
              <a:buNone/>
              <a:defRPr sz="2400">
                <a:solidFill>
                  <a:schemeClr val="tx1">
                    <a:tint val="82000"/>
                  </a:schemeClr>
                </a:solidFill>
              </a:defRPr>
            </a:lvl3pPr>
            <a:lvl4pPr marL="1828754" indent="0">
              <a:buNone/>
              <a:defRPr sz="2133">
                <a:solidFill>
                  <a:schemeClr val="tx1">
                    <a:tint val="82000"/>
                  </a:schemeClr>
                </a:solidFill>
              </a:defRPr>
            </a:lvl4pPr>
            <a:lvl5pPr marL="2438339" indent="0">
              <a:buNone/>
              <a:defRPr sz="2133">
                <a:solidFill>
                  <a:schemeClr val="tx1">
                    <a:tint val="82000"/>
                  </a:schemeClr>
                </a:solidFill>
              </a:defRPr>
            </a:lvl5pPr>
            <a:lvl6pPr marL="3047924" indent="0">
              <a:buNone/>
              <a:defRPr sz="2133">
                <a:solidFill>
                  <a:schemeClr val="tx1">
                    <a:tint val="82000"/>
                  </a:schemeClr>
                </a:solidFill>
              </a:defRPr>
            </a:lvl6pPr>
            <a:lvl7pPr marL="3657509" indent="0">
              <a:buNone/>
              <a:defRPr sz="2133">
                <a:solidFill>
                  <a:schemeClr val="tx1">
                    <a:tint val="82000"/>
                  </a:schemeClr>
                </a:solidFill>
              </a:defRPr>
            </a:lvl7pPr>
            <a:lvl8pPr marL="4267093" indent="0">
              <a:buNone/>
              <a:defRPr sz="2133">
                <a:solidFill>
                  <a:schemeClr val="tx1">
                    <a:tint val="82000"/>
                  </a:schemeClr>
                </a:solidFill>
              </a:defRPr>
            </a:lvl8pPr>
            <a:lvl9pPr marL="4876678" indent="0">
              <a:buNone/>
              <a:defRPr sz="2133">
                <a:solidFill>
                  <a:schemeClr val="tx1">
                    <a:tint val="82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105855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74765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5"/>
            <a:ext cx="10515600" cy="3142075"/>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3984979"/>
            <a:ext cx="5157787"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4" name="Content Placeholder 3"/>
          <p:cNvSpPr>
            <a:spLocks noGrp="1"/>
          </p:cNvSpPr>
          <p:nvPr>
            <p:ph sz="half" idx="2"/>
          </p:nvPr>
        </p:nvSpPr>
        <p:spPr>
          <a:xfrm>
            <a:off x="839789" y="5937956"/>
            <a:ext cx="5157787"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3984979"/>
            <a:ext cx="5183188"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p:cNvSpPr>
            <a:spLocks noGrp="1"/>
          </p:cNvSpPr>
          <p:nvPr>
            <p:ph sz="quarter" idx="4"/>
          </p:nvPr>
        </p:nvSpPr>
        <p:spPr>
          <a:xfrm>
            <a:off x="6172201" y="5937956"/>
            <a:ext cx="5183188"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1364FC1-B64B-4F77-8EEA-E13F9B60F6DA}" type="datetimeFigureOut">
              <a:rPr lang="fr-FR" smtClean="0"/>
              <a:t>07/01/2025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68557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1364FC1-B64B-4F77-8EEA-E13F9B60F6DA}" type="datetimeFigureOut">
              <a:rPr lang="fr-FR" smtClean="0"/>
              <a:t>07/01/2025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62309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64FC1-B64B-4F77-8EEA-E13F9B60F6DA}" type="datetimeFigureOut">
              <a:rPr lang="fr-FR" smtClean="0"/>
              <a:t>07/01/2025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7695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14674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830025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5"/>
            <a:ext cx="10515600" cy="314207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15066908"/>
            <a:ext cx="2743200" cy="865481"/>
          </a:xfrm>
          <a:prstGeom prst="rect">
            <a:avLst/>
          </a:prstGeom>
        </p:spPr>
        <p:txBody>
          <a:bodyPr vert="horz" lIns="91440" tIns="45720" rIns="91440" bIns="45720" rtlCol="0" anchor="ctr"/>
          <a:lstStyle>
            <a:lvl1pPr algn="l">
              <a:defRPr sz="1600">
                <a:solidFill>
                  <a:schemeClr val="tx1">
                    <a:tint val="82000"/>
                  </a:schemeClr>
                </a:solidFill>
              </a:defRPr>
            </a:lvl1pPr>
          </a:lstStyle>
          <a:p>
            <a:fld id="{41364FC1-B64B-4F77-8EEA-E13F9B60F6DA}" type="datetimeFigureOut">
              <a:rPr lang="fr-FR" smtClean="0"/>
              <a:t>07/01/2025</a:t>
            </a:fld>
            <a:endParaRPr lang="fr-FR"/>
          </a:p>
        </p:txBody>
      </p:sp>
      <p:sp>
        <p:nvSpPr>
          <p:cNvPr id="5" name="Footer Placeholder 4"/>
          <p:cNvSpPr>
            <a:spLocks noGrp="1"/>
          </p:cNvSpPr>
          <p:nvPr>
            <p:ph type="ftr" sz="quarter" idx="3"/>
          </p:nvPr>
        </p:nvSpPr>
        <p:spPr>
          <a:xfrm>
            <a:off x="4038600" y="15066908"/>
            <a:ext cx="4114800" cy="865481"/>
          </a:xfrm>
          <a:prstGeom prst="rect">
            <a:avLst/>
          </a:prstGeom>
        </p:spPr>
        <p:txBody>
          <a:bodyPr vert="horz" lIns="91440" tIns="45720" rIns="91440" bIns="45720" rtlCol="0" anchor="ctr"/>
          <a:lstStyle>
            <a:lvl1pPr algn="ctr">
              <a:defRPr sz="1600">
                <a:solidFill>
                  <a:schemeClr val="tx1">
                    <a:tint val="82000"/>
                  </a:schemeClr>
                </a:solidFill>
              </a:defRPr>
            </a:lvl1pPr>
          </a:lstStyle>
          <a:p>
            <a:endParaRPr lang="fr-FR"/>
          </a:p>
        </p:txBody>
      </p:sp>
      <p:sp>
        <p:nvSpPr>
          <p:cNvPr id="6" name="Slide Number Placeholder 5"/>
          <p:cNvSpPr>
            <a:spLocks noGrp="1"/>
          </p:cNvSpPr>
          <p:nvPr>
            <p:ph type="sldNum" sz="quarter" idx="4"/>
          </p:nvPr>
        </p:nvSpPr>
        <p:spPr>
          <a:xfrm>
            <a:off x="8610600" y="15066908"/>
            <a:ext cx="2743200" cy="865481"/>
          </a:xfrm>
          <a:prstGeom prst="rect">
            <a:avLst/>
          </a:prstGeom>
        </p:spPr>
        <p:txBody>
          <a:bodyPr vert="horz" lIns="91440" tIns="45720" rIns="91440" bIns="45720" rtlCol="0" anchor="ctr"/>
          <a:lstStyle>
            <a:lvl1pPr algn="r">
              <a:defRPr sz="1600">
                <a:solidFill>
                  <a:schemeClr val="tx1">
                    <a:tint val="82000"/>
                  </a:schemeClr>
                </a:solidFill>
              </a:defRPr>
            </a:lvl1pPr>
          </a:lstStyle>
          <a:p>
            <a:fld id="{F7ABD4F0-F81F-4750-A0C2-B1990284BD01}" type="slidenum">
              <a:rPr lang="fr-FR" smtClean="0"/>
              <a:t>‹N°›</a:t>
            </a:fld>
            <a:endParaRPr lang="fr-FR"/>
          </a:p>
        </p:txBody>
      </p:sp>
    </p:spTree>
    <p:extLst>
      <p:ext uri="{BB962C8B-B14F-4D97-AF65-F5344CB8AC3E}">
        <p14:creationId xmlns:p14="http://schemas.microsoft.com/office/powerpoint/2010/main" val="367031272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g2ed6664c3df_0_26"/>
          <p:cNvSpPr/>
          <p:nvPr/>
        </p:nvSpPr>
        <p:spPr>
          <a:xfrm rot="10800000">
            <a:off x="-2" y="74"/>
            <a:ext cx="12192001" cy="16255829"/>
          </a:xfrm>
          <a:prstGeom prst="rect">
            <a:avLst/>
          </a:prstGeom>
          <a:solidFill>
            <a:srgbClr val="F6B4D3"/>
          </a:solidFill>
          <a:ln>
            <a:noFill/>
          </a:ln>
        </p:spPr>
        <p:txBody>
          <a:bodyPr spcFirstLastPara="1" wrap="square" lIns="139004" tIns="139004" rIns="139004" bIns="139004" anchor="ctr" anchorCtr="0">
            <a:noAutofit/>
          </a:bodyPr>
          <a:lstStyle/>
          <a:p>
            <a:pPr>
              <a:buClr>
                <a:srgbClr val="000000"/>
              </a:buClr>
              <a:buSzPts val="1400"/>
            </a:pPr>
            <a:endParaRPr sz="2129">
              <a:solidFill>
                <a:srgbClr val="000000"/>
              </a:solidFill>
              <a:latin typeface="Arial"/>
              <a:ea typeface="Arial"/>
              <a:cs typeface="Arial"/>
              <a:sym typeface="Arial"/>
            </a:endParaRPr>
          </a:p>
        </p:txBody>
      </p:sp>
      <p:sp>
        <p:nvSpPr>
          <p:cNvPr id="964" name="Google Shape;964;g2ed6664c3df_0_26"/>
          <p:cNvSpPr/>
          <p:nvPr/>
        </p:nvSpPr>
        <p:spPr>
          <a:xfrm rot="10800000">
            <a:off x="740640" y="333732"/>
            <a:ext cx="10710721" cy="15287529"/>
          </a:xfrm>
          <a:prstGeom prst="rect">
            <a:avLst/>
          </a:prstGeom>
          <a:solidFill>
            <a:schemeClr val="lt1"/>
          </a:solidFill>
          <a:ln>
            <a:noFill/>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5" name="Google Shape;965;g2ed6664c3df_0_26"/>
          <p:cNvSpPr/>
          <p:nvPr/>
        </p:nvSpPr>
        <p:spPr>
          <a:xfrm rot="5400000" flipH="1">
            <a:off x="1827529" y="12272359"/>
            <a:ext cx="93231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6" name="Google Shape;966;g2ed6664c3df_0_26"/>
          <p:cNvSpPr txBox="1"/>
          <p:nvPr/>
        </p:nvSpPr>
        <p:spPr>
          <a:xfrm>
            <a:off x="852638" y="1379014"/>
            <a:ext cx="8854293" cy="514721"/>
          </a:xfrm>
          <a:prstGeom prst="rect">
            <a:avLst/>
          </a:prstGeom>
          <a:noFill/>
          <a:ln>
            <a:noFill/>
          </a:ln>
        </p:spPr>
        <p:txBody>
          <a:bodyPr spcFirstLastPara="1" wrap="square" lIns="139004" tIns="69483" rIns="139004" bIns="69483" anchor="t" anchorCtr="0">
            <a:spAutoFit/>
          </a:bodyPr>
          <a:lstStyle/>
          <a:p>
            <a:pPr>
              <a:buClr>
                <a:srgbClr val="000000"/>
              </a:buClr>
              <a:buSzPts val="3000"/>
            </a:pPr>
            <a:r>
              <a:rPr lang="fr" sz="2433" b="1" dirty="0">
                <a:solidFill>
                  <a:srgbClr val="000000"/>
                </a:solidFill>
                <a:latin typeface="Poppins"/>
                <a:ea typeface="Poppins"/>
                <a:cs typeface="Poppins"/>
                <a:sym typeface="Poppins"/>
              </a:rPr>
              <a:t>Votre écosystème - Parties prenantes et outils </a:t>
            </a:r>
            <a:endParaRPr sz="2433" b="1" dirty="0">
              <a:solidFill>
                <a:srgbClr val="000000"/>
              </a:solidFill>
              <a:latin typeface="Poppins"/>
              <a:ea typeface="Poppins"/>
              <a:cs typeface="Poppins"/>
              <a:sym typeface="Poppins"/>
            </a:endParaRPr>
          </a:p>
        </p:txBody>
      </p:sp>
      <p:cxnSp>
        <p:nvCxnSpPr>
          <p:cNvPr id="967" name="Google Shape;967;g2ed6664c3df_0_26"/>
          <p:cNvCxnSpPr/>
          <p:nvPr/>
        </p:nvCxnSpPr>
        <p:spPr>
          <a:xfrm rot="10800000" flipH="1">
            <a:off x="929267" y="1877102"/>
            <a:ext cx="7603599" cy="10035"/>
          </a:xfrm>
          <a:prstGeom prst="straightConnector1">
            <a:avLst/>
          </a:prstGeom>
          <a:noFill/>
          <a:ln w="28575" cap="flat" cmpd="sng">
            <a:solidFill>
              <a:srgbClr val="D0E0E3"/>
            </a:solidFill>
            <a:prstDash val="solid"/>
            <a:round/>
            <a:headEnd type="none" w="sm" len="sm"/>
            <a:tailEnd type="none" w="sm" len="sm"/>
          </a:ln>
        </p:spPr>
      </p:cxnSp>
      <p:sp>
        <p:nvSpPr>
          <p:cNvPr id="968" name="Google Shape;968;g2ed6664c3df_0_26"/>
          <p:cNvSpPr txBox="1"/>
          <p:nvPr/>
        </p:nvSpPr>
        <p:spPr>
          <a:xfrm rot="5400000">
            <a:off x="5376769" y="4890451"/>
            <a:ext cx="9834961" cy="608143"/>
          </a:xfrm>
          <a:prstGeom prst="rect">
            <a:avLst/>
          </a:prstGeom>
          <a:noFill/>
          <a:ln>
            <a:noFill/>
          </a:ln>
        </p:spPr>
        <p:txBody>
          <a:bodyPr spcFirstLastPara="1" wrap="square" lIns="139004" tIns="69483" rIns="139004" bIns="69483" anchor="t" anchorCtr="0">
            <a:spAutoFit/>
          </a:bodyPr>
          <a:lstStyle/>
          <a:p>
            <a:pPr algn="just">
              <a:buClr>
                <a:srgbClr val="000000"/>
              </a:buClr>
              <a:buSzPts val="1100"/>
            </a:pPr>
            <a:endParaRPr sz="1520" b="1">
              <a:solidFill>
                <a:schemeClr val="dk1"/>
              </a:solidFill>
              <a:latin typeface="Poppins"/>
              <a:ea typeface="Poppins"/>
              <a:cs typeface="Poppins"/>
              <a:sym typeface="Poppins"/>
            </a:endParaRPr>
          </a:p>
          <a:p>
            <a:pPr algn="just">
              <a:buClr>
                <a:srgbClr val="000000"/>
              </a:buClr>
              <a:buSzPts val="1100"/>
            </a:pPr>
            <a:endParaRPr sz="1520" b="1">
              <a:solidFill>
                <a:schemeClr val="dk1"/>
              </a:solidFill>
              <a:latin typeface="Poppins"/>
              <a:ea typeface="Poppins"/>
              <a:cs typeface="Poppins"/>
              <a:sym typeface="Poppins"/>
            </a:endParaRPr>
          </a:p>
        </p:txBody>
      </p:sp>
      <p:sp>
        <p:nvSpPr>
          <p:cNvPr id="969" name="Google Shape;969;g2ed6664c3df_0_26"/>
          <p:cNvSpPr/>
          <p:nvPr/>
        </p:nvSpPr>
        <p:spPr>
          <a:xfrm>
            <a:off x="3717557" y="4964671"/>
            <a:ext cx="3389007"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15000"/>
              </a:lnSpc>
              <a:buClr>
                <a:srgbClr val="000000"/>
              </a:buClr>
              <a:buSzPts val="900"/>
            </a:pPr>
            <a:r>
              <a:rPr lang="fr" sz="1368" b="1" dirty="0">
                <a:solidFill>
                  <a:srgbClr val="000000"/>
                </a:solidFill>
                <a:latin typeface="Poppins"/>
                <a:ea typeface="Poppins"/>
                <a:cs typeface="Poppins"/>
                <a:sym typeface="Poppins"/>
              </a:rPr>
              <a:t>Email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SMS</a:t>
            </a:r>
            <a:r>
              <a:rPr lang="fr" sz="1368" dirty="0">
                <a:solidFill>
                  <a:srgbClr val="000000"/>
                </a:solidFill>
                <a:latin typeface="Poppins"/>
                <a:ea typeface="Poppins"/>
                <a:cs typeface="Poppins"/>
                <a:sym typeface="Poppins"/>
              </a:rPr>
              <a:t> (via une plateforme dédiée)</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Téléphone</a:t>
            </a:r>
            <a:r>
              <a:rPr lang="fr" sz="1368" dirty="0">
                <a:solidFill>
                  <a:srgbClr val="000000"/>
                </a:solidFill>
                <a:latin typeface="Poppins"/>
                <a:ea typeface="Poppins"/>
                <a:cs typeface="Poppins"/>
                <a:sym typeface="Poppins"/>
              </a:rPr>
              <a:t> (via les collaborateurs et une centrale d’appel)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Courrier</a:t>
            </a:r>
            <a:endParaRPr sz="1368" b="1"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Site Web</a:t>
            </a:r>
            <a:endParaRPr sz="1368" b="1" dirty="0">
              <a:solidFill>
                <a:srgbClr val="000000"/>
              </a:solidFill>
              <a:latin typeface="Poppins"/>
              <a:ea typeface="Poppins"/>
              <a:cs typeface="Poppins"/>
              <a:sym typeface="Poppins"/>
            </a:endParaRPr>
          </a:p>
        </p:txBody>
      </p:sp>
      <p:sp>
        <p:nvSpPr>
          <p:cNvPr id="970" name="Google Shape;970;g2ed6664c3df_0_26"/>
          <p:cNvSpPr/>
          <p:nvPr/>
        </p:nvSpPr>
        <p:spPr>
          <a:xfrm>
            <a:off x="3710487" y="7031790"/>
            <a:ext cx="3395849"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50000"/>
              </a:lnSpc>
              <a:buClr>
                <a:schemeClr val="dk1"/>
              </a:buClr>
              <a:buSzPts val="1100"/>
            </a:pPr>
            <a:r>
              <a:rPr lang="fr-FR" sz="1368" dirty="0">
                <a:solidFill>
                  <a:srgbClr val="000000"/>
                </a:solidFill>
                <a:latin typeface="Poppins"/>
                <a:ea typeface="Poppins"/>
                <a:cs typeface="Poppins"/>
                <a:sym typeface="Poppins"/>
              </a:rPr>
              <a:t>….</a:t>
            </a:r>
            <a:endParaRPr sz="1368" dirty="0">
              <a:solidFill>
                <a:srgbClr val="000000"/>
              </a:solidFill>
              <a:latin typeface="Poppins"/>
              <a:ea typeface="Poppins"/>
              <a:cs typeface="Poppins"/>
              <a:sym typeface="Poppins"/>
            </a:endParaRPr>
          </a:p>
        </p:txBody>
      </p:sp>
      <p:sp>
        <p:nvSpPr>
          <p:cNvPr id="971" name="Google Shape;971;g2ed6664c3df_0_26"/>
          <p:cNvSpPr/>
          <p:nvPr/>
        </p:nvSpPr>
        <p:spPr>
          <a:xfrm>
            <a:off x="3711019" y="9221873"/>
            <a:ext cx="3389007" cy="992527"/>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2" name="Google Shape;972;g2ed6664c3df_0_26"/>
          <p:cNvSpPr/>
          <p:nvPr/>
        </p:nvSpPr>
        <p:spPr>
          <a:xfrm>
            <a:off x="3714516" y="10607314"/>
            <a:ext cx="3389007" cy="193624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3" name="Google Shape;973;g2ed6664c3df_0_26"/>
          <p:cNvSpPr/>
          <p:nvPr/>
        </p:nvSpPr>
        <p:spPr>
          <a:xfrm rot="-453">
            <a:off x="7449836" y="4964909"/>
            <a:ext cx="3462899" cy="1751063"/>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 </a:t>
            </a:r>
            <a:r>
              <a:rPr lang="fr-FR" sz="1368" b="1" dirty="0">
                <a:solidFill>
                  <a:schemeClr val="dk1"/>
                </a:solidFill>
                <a:latin typeface="Poppins"/>
                <a:ea typeface="Poppins"/>
                <a:cs typeface="Poppins"/>
                <a:sym typeface="Poppins"/>
              </a:rPr>
              <a:t>….</a:t>
            </a:r>
            <a:endParaRPr sz="1368" b="1" dirty="0">
              <a:solidFill>
                <a:schemeClr val="dk1"/>
              </a:solidFill>
              <a:latin typeface="Poppins"/>
              <a:ea typeface="Poppins"/>
              <a:cs typeface="Poppins"/>
              <a:sym typeface="Poppins"/>
            </a:endParaRPr>
          </a:p>
        </p:txBody>
      </p:sp>
      <p:sp>
        <p:nvSpPr>
          <p:cNvPr id="975" name="Google Shape;975;g2ed6664c3df_0_26"/>
          <p:cNvSpPr txBox="1"/>
          <p:nvPr/>
        </p:nvSpPr>
        <p:spPr>
          <a:xfrm rot="-5400000">
            <a:off x="10600803" y="1797487"/>
            <a:ext cx="1289465" cy="535490"/>
          </a:xfrm>
          <a:prstGeom prst="rect">
            <a:avLst/>
          </a:prstGeom>
          <a:noFill/>
          <a:ln>
            <a:noFill/>
          </a:ln>
        </p:spPr>
        <p:txBody>
          <a:bodyPr spcFirstLastPara="1" wrap="square" lIns="139004" tIns="139004" rIns="139004" bIns="139004" anchor="ctr" anchorCtr="0">
            <a:noAutofit/>
          </a:bodyPr>
          <a:lstStyle/>
          <a:p>
            <a:pPr algn="ctr">
              <a:buClr>
                <a:srgbClr val="000000"/>
              </a:buClr>
              <a:buSzPts val="1800"/>
            </a:pPr>
            <a:r>
              <a:rPr lang="fr" sz="2737" b="1">
                <a:solidFill>
                  <a:srgbClr val="F9F9F9"/>
                </a:solidFill>
                <a:latin typeface="Poppins"/>
                <a:ea typeface="Poppins"/>
                <a:cs typeface="Poppins"/>
                <a:sym typeface="Poppins"/>
              </a:rPr>
              <a:t>C2</a:t>
            </a:r>
            <a:endParaRPr sz="2737" b="1">
              <a:solidFill>
                <a:srgbClr val="F9F9F9"/>
              </a:solidFill>
              <a:latin typeface="Poppins"/>
              <a:ea typeface="Poppins"/>
              <a:cs typeface="Poppins"/>
              <a:sym typeface="Poppins"/>
            </a:endParaRPr>
          </a:p>
        </p:txBody>
      </p:sp>
      <p:sp>
        <p:nvSpPr>
          <p:cNvPr id="976" name="Google Shape;976;g2ed6664c3df_0_26"/>
          <p:cNvSpPr/>
          <p:nvPr/>
        </p:nvSpPr>
        <p:spPr>
          <a:xfrm>
            <a:off x="7469183" y="7038594"/>
            <a:ext cx="3462899" cy="175151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Personnel</a:t>
            </a:r>
            <a:endParaRPr sz="1368" b="1" dirty="0">
              <a:solidFill>
                <a:schemeClr val="dk1"/>
              </a:solidFill>
              <a:latin typeface="Poppins"/>
              <a:ea typeface="Poppins"/>
              <a:cs typeface="Poppins"/>
              <a:sym typeface="Poppins"/>
            </a:endParaRPr>
          </a:p>
        </p:txBody>
      </p:sp>
      <p:sp>
        <p:nvSpPr>
          <p:cNvPr id="977" name="Google Shape;977;g2ed6664c3df_0_26"/>
          <p:cNvSpPr/>
          <p:nvPr/>
        </p:nvSpPr>
        <p:spPr>
          <a:xfrm>
            <a:off x="7470247" y="9221873"/>
            <a:ext cx="3462899" cy="992527"/>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8" name="Google Shape;978;g2ed6664c3df_0_26"/>
          <p:cNvSpPr/>
          <p:nvPr/>
        </p:nvSpPr>
        <p:spPr>
          <a:xfrm>
            <a:off x="7470247" y="10607314"/>
            <a:ext cx="3462899" cy="193624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9" name="Google Shape;979;g2ed6664c3df_0_26"/>
          <p:cNvSpPr/>
          <p:nvPr/>
        </p:nvSpPr>
        <p:spPr>
          <a:xfrm rot="5400000" flipH="1">
            <a:off x="1373152" y="4707264"/>
            <a:ext cx="1767027" cy="2231362"/>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80" name="Google Shape;980;g2ed6664c3df_0_26"/>
          <p:cNvSpPr txBox="1"/>
          <p:nvPr/>
        </p:nvSpPr>
        <p:spPr>
          <a:xfrm>
            <a:off x="1134599" y="5180380"/>
            <a:ext cx="2232274"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FR" sz="1368" b="1" dirty="0">
                <a:solidFill>
                  <a:schemeClr val="dk1"/>
                </a:solidFill>
                <a:latin typeface="Poppins"/>
                <a:ea typeface="Poppins"/>
                <a:cs typeface="Poppins"/>
                <a:sym typeface="Poppins"/>
              </a:rPr>
              <a:t>Ex</a:t>
            </a:r>
            <a:r>
              <a:rPr lang="fr" sz="1368" b="1" dirty="0">
                <a:solidFill>
                  <a:schemeClr val="dk1"/>
                </a:solidFill>
                <a:latin typeface="Poppins"/>
                <a:ea typeface="Poppins"/>
                <a:cs typeface="Poppins"/>
                <a:sym typeface="Poppins"/>
              </a:rPr>
              <a:t>. Communication</a:t>
            </a:r>
            <a:endParaRPr sz="1368" b="1" dirty="0">
              <a:solidFill>
                <a:schemeClr val="dk1"/>
              </a:solidFill>
              <a:latin typeface="Poppins"/>
              <a:ea typeface="Poppins"/>
              <a:cs typeface="Poppins"/>
              <a:sym typeface="Poppins"/>
            </a:endParaRPr>
          </a:p>
        </p:txBody>
      </p:sp>
      <p:sp>
        <p:nvSpPr>
          <p:cNvPr id="981" name="Google Shape;981;g2ed6664c3df_0_26"/>
          <p:cNvSpPr txBox="1"/>
          <p:nvPr/>
        </p:nvSpPr>
        <p:spPr>
          <a:xfrm>
            <a:off x="1198305" y="7253999"/>
            <a:ext cx="2115050" cy="992071"/>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 sz="1368" b="1" dirty="0">
                <a:solidFill>
                  <a:schemeClr val="dk1"/>
                </a:solidFill>
                <a:latin typeface="Poppins"/>
                <a:ea typeface="Poppins"/>
                <a:cs typeface="Poppins"/>
                <a:sym typeface="Poppins"/>
              </a:rPr>
              <a:t>Ex. Dir RH</a:t>
            </a:r>
            <a:endParaRPr sz="1368" b="1" dirty="0">
              <a:solidFill>
                <a:schemeClr val="dk1"/>
              </a:solidFill>
              <a:latin typeface="Poppins"/>
              <a:ea typeface="Poppins"/>
              <a:cs typeface="Poppins"/>
              <a:sym typeface="Poppins"/>
            </a:endParaRPr>
          </a:p>
        </p:txBody>
      </p:sp>
      <p:sp>
        <p:nvSpPr>
          <p:cNvPr id="983" name="Google Shape;983;g2ed6664c3df_0_26"/>
          <p:cNvSpPr txBox="1"/>
          <p:nvPr/>
        </p:nvSpPr>
        <p:spPr>
          <a:xfrm>
            <a:off x="1250683" y="9221417"/>
            <a:ext cx="2115050" cy="761728"/>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84" name="Google Shape;984;g2ed6664c3df_0_26"/>
          <p:cNvSpPr txBox="1"/>
          <p:nvPr/>
        </p:nvSpPr>
        <p:spPr>
          <a:xfrm>
            <a:off x="1140985" y="10570900"/>
            <a:ext cx="2202626" cy="1846849"/>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pic>
        <p:nvPicPr>
          <p:cNvPr id="985" name="Google Shape;985;g2ed6664c3df_0_26"/>
          <p:cNvPicPr preferRelativeResize="0"/>
          <p:nvPr/>
        </p:nvPicPr>
        <p:blipFill rotWithShape="1">
          <a:blip r:embed="rId3">
            <a:alphaModFix/>
          </a:blip>
          <a:srcRect/>
          <a:stretch/>
        </p:blipFill>
        <p:spPr>
          <a:xfrm>
            <a:off x="9389220" y="3993788"/>
            <a:ext cx="514965" cy="514965"/>
          </a:xfrm>
          <a:prstGeom prst="rect">
            <a:avLst/>
          </a:prstGeom>
          <a:noFill/>
          <a:ln>
            <a:noFill/>
          </a:ln>
        </p:spPr>
      </p:pic>
      <p:pic>
        <p:nvPicPr>
          <p:cNvPr id="986" name="Google Shape;986;g2ed6664c3df_0_26"/>
          <p:cNvPicPr preferRelativeResize="0"/>
          <p:nvPr/>
        </p:nvPicPr>
        <p:blipFill rotWithShape="1">
          <a:blip r:embed="rId4">
            <a:alphaModFix/>
          </a:blip>
          <a:srcRect/>
          <a:stretch/>
        </p:blipFill>
        <p:spPr>
          <a:xfrm>
            <a:off x="6028894" y="3747374"/>
            <a:ext cx="858370" cy="849035"/>
          </a:xfrm>
          <a:prstGeom prst="rect">
            <a:avLst/>
          </a:prstGeom>
          <a:noFill/>
          <a:ln>
            <a:noFill/>
          </a:ln>
        </p:spPr>
      </p:pic>
      <p:pic>
        <p:nvPicPr>
          <p:cNvPr id="987" name="Google Shape;987;g2ed6664c3df_0_26"/>
          <p:cNvPicPr preferRelativeResize="0"/>
          <p:nvPr/>
        </p:nvPicPr>
        <p:blipFill rotWithShape="1">
          <a:blip r:embed="rId5">
            <a:alphaModFix/>
          </a:blip>
          <a:srcRect/>
          <a:stretch/>
        </p:blipFill>
        <p:spPr>
          <a:xfrm>
            <a:off x="2622968" y="3901780"/>
            <a:ext cx="665168" cy="673696"/>
          </a:xfrm>
          <a:prstGeom prst="rect">
            <a:avLst/>
          </a:prstGeom>
          <a:noFill/>
          <a:ln>
            <a:noFill/>
          </a:ln>
        </p:spPr>
      </p:pic>
      <p:sp>
        <p:nvSpPr>
          <p:cNvPr id="988" name="Google Shape;988;g2ed6664c3df_0_26"/>
          <p:cNvSpPr txBox="1"/>
          <p:nvPr/>
        </p:nvSpPr>
        <p:spPr>
          <a:xfrm>
            <a:off x="8134578" y="3923870"/>
            <a:ext cx="1410794" cy="444265"/>
          </a:xfrm>
          <a:prstGeom prst="rect">
            <a:avLst/>
          </a:prstGeom>
          <a:noFill/>
          <a:ln>
            <a:noFill/>
          </a:ln>
        </p:spPr>
        <p:txBody>
          <a:bodyPr spcFirstLastPara="1" wrap="square" lIns="139004" tIns="139004" rIns="139004" bIns="139004" anchor="t" anchorCtr="0">
            <a:noAutofit/>
          </a:bodyPr>
          <a:lstStyle/>
          <a:p>
            <a:pPr>
              <a:buClr>
                <a:srgbClr val="000000"/>
              </a:buClr>
              <a:buSzPts val="1300"/>
            </a:pPr>
            <a:r>
              <a:rPr lang="fr" sz="1977" b="1">
                <a:solidFill>
                  <a:srgbClr val="E94B96"/>
                </a:solidFill>
                <a:latin typeface="Poppins"/>
                <a:ea typeface="Poppins"/>
                <a:cs typeface="Poppins"/>
                <a:sym typeface="Poppins"/>
              </a:rPr>
              <a:t>Cibles</a:t>
            </a:r>
            <a:endParaRPr sz="1977" b="1">
              <a:solidFill>
                <a:srgbClr val="E94B96"/>
              </a:solidFill>
              <a:latin typeface="Poppins"/>
              <a:ea typeface="Poppins"/>
              <a:cs typeface="Poppins"/>
              <a:sym typeface="Poppins"/>
            </a:endParaRPr>
          </a:p>
        </p:txBody>
      </p:sp>
      <p:sp>
        <p:nvSpPr>
          <p:cNvPr id="989" name="Google Shape;989;g2ed6664c3df_0_26"/>
          <p:cNvSpPr txBox="1"/>
          <p:nvPr/>
        </p:nvSpPr>
        <p:spPr>
          <a:xfrm>
            <a:off x="4391421" y="389695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a:solidFill>
                  <a:srgbClr val="E94B96"/>
                </a:solidFill>
                <a:latin typeface="Poppins"/>
                <a:ea typeface="Poppins"/>
                <a:cs typeface="Poppins"/>
                <a:sym typeface="Poppins"/>
              </a:rPr>
              <a:t>Canaux</a:t>
            </a:r>
            <a:endParaRPr sz="2129" b="1">
              <a:solidFill>
                <a:srgbClr val="E94B96"/>
              </a:solidFill>
              <a:latin typeface="Poppins"/>
              <a:ea typeface="Poppins"/>
              <a:cs typeface="Poppins"/>
              <a:sym typeface="Poppins"/>
            </a:endParaRPr>
          </a:p>
        </p:txBody>
      </p:sp>
      <p:sp>
        <p:nvSpPr>
          <p:cNvPr id="990" name="Google Shape;990;g2ed6664c3df_0_26"/>
          <p:cNvSpPr txBox="1"/>
          <p:nvPr/>
        </p:nvSpPr>
        <p:spPr>
          <a:xfrm>
            <a:off x="1018990" y="391116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dirty="0">
                <a:solidFill>
                  <a:srgbClr val="E94B96"/>
                </a:solidFill>
                <a:latin typeface="Poppins"/>
                <a:ea typeface="Poppins"/>
                <a:cs typeface="Poppins"/>
                <a:sym typeface="Poppins"/>
              </a:rPr>
              <a:t>Émetteurs</a:t>
            </a:r>
            <a:endParaRPr sz="2129" b="1" dirty="0">
              <a:solidFill>
                <a:srgbClr val="E94B96"/>
              </a:solidFill>
              <a:latin typeface="Poppins"/>
              <a:ea typeface="Poppins"/>
              <a:cs typeface="Poppins"/>
              <a:sym typeface="Poppins"/>
            </a:endParaRPr>
          </a:p>
        </p:txBody>
      </p:sp>
      <p:sp>
        <p:nvSpPr>
          <p:cNvPr id="991" name="Google Shape;991;g2ed6664c3df_0_26"/>
          <p:cNvSpPr txBox="1"/>
          <p:nvPr/>
        </p:nvSpPr>
        <p:spPr>
          <a:xfrm>
            <a:off x="795470" y="1833159"/>
            <a:ext cx="10655890" cy="2002388"/>
          </a:xfrm>
          <a:prstGeom prst="rect">
            <a:avLst/>
          </a:prstGeom>
          <a:noFill/>
          <a:ln>
            <a:noFill/>
          </a:ln>
        </p:spPr>
        <p:txBody>
          <a:bodyPr spcFirstLastPara="1" wrap="square" lIns="139004" tIns="139004" rIns="139004" bIns="139004" anchor="t" anchorCtr="0">
            <a:noAutofit/>
          </a:bodyPr>
          <a:lstStyle/>
          <a:p>
            <a:pPr>
              <a:buClr>
                <a:srgbClr val="000000"/>
              </a:buClr>
              <a:buSzPts val="1100"/>
            </a:pPr>
            <a:r>
              <a:rPr lang="fr" sz="1672" dirty="0">
                <a:solidFill>
                  <a:schemeClr val="dk1"/>
                </a:solidFill>
                <a:latin typeface="Poppins"/>
                <a:ea typeface="Poppins"/>
                <a:cs typeface="Poppins"/>
                <a:sym typeface="Poppins"/>
              </a:rPr>
              <a:t>La communication est un enjeu majeur de la gestion de crise notamment en cas de cyberattaque.</a:t>
            </a:r>
          </a:p>
          <a:p>
            <a:pPr>
              <a:buClr>
                <a:srgbClr val="000000"/>
              </a:buClr>
              <a:buSzPts val="1100"/>
            </a:pPr>
            <a:endParaRPr sz="1672" dirty="0">
              <a:solidFill>
                <a:schemeClr val="dk1"/>
              </a:solidFill>
              <a:latin typeface="Poppins"/>
              <a:ea typeface="Poppins"/>
              <a:cs typeface="Poppins"/>
              <a:sym typeface="Poppins"/>
            </a:endParaRPr>
          </a:p>
          <a:p>
            <a:pPr algn="just">
              <a:buClr>
                <a:srgbClr val="000000"/>
              </a:buClr>
              <a:buSzPts val="1100"/>
            </a:pPr>
            <a:r>
              <a:rPr lang="fr" sz="1672" dirty="0">
                <a:solidFill>
                  <a:schemeClr val="dk1"/>
                </a:solidFill>
                <a:latin typeface="Poppins"/>
                <a:ea typeface="Poppins"/>
                <a:cs typeface="Poppins"/>
                <a:sym typeface="Poppins"/>
              </a:rPr>
              <a:t>De par la multiplicité de ses cibles et de ses acteurs, la communication au sein due l’Etablissement repose sur plusieurs services. Une nécessaire coordination des communication sera mise en oeuvre afin d’assurer une intégrité du message. </a:t>
            </a:r>
            <a:endParaRPr sz="1672" dirty="0">
              <a:solidFill>
                <a:schemeClr val="dk1"/>
              </a:solidFill>
              <a:latin typeface="Poppins"/>
              <a:ea typeface="Poppins"/>
              <a:cs typeface="Poppins"/>
              <a:sym typeface="Poppins"/>
            </a:endParaRPr>
          </a:p>
        </p:txBody>
      </p:sp>
      <p:sp>
        <p:nvSpPr>
          <p:cNvPr id="993" name="Google Shape;993;g2ed6664c3df_0_26"/>
          <p:cNvSpPr/>
          <p:nvPr/>
        </p:nvSpPr>
        <p:spPr>
          <a:xfrm>
            <a:off x="3717547" y="12930357"/>
            <a:ext cx="3389007" cy="96287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96" name="Google Shape;996;g2ed6664c3df_0_26"/>
          <p:cNvSpPr/>
          <p:nvPr/>
        </p:nvSpPr>
        <p:spPr>
          <a:xfrm>
            <a:off x="7449836" y="12972320"/>
            <a:ext cx="3462899" cy="848848"/>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97" name="Google Shape;997;g2ed6664c3df_0_26"/>
          <p:cNvSpPr/>
          <p:nvPr/>
        </p:nvSpPr>
        <p:spPr>
          <a:xfrm rot="5400000" flipH="1">
            <a:off x="1788948" y="8596488"/>
            <a:ext cx="96287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8" name="Google Shape;998;g2ed6664c3df_0_26"/>
          <p:cNvSpPr/>
          <p:nvPr/>
        </p:nvSpPr>
        <p:spPr>
          <a:xfrm rot="5400000" flipH="1">
            <a:off x="1380907" y="6808327"/>
            <a:ext cx="1767027" cy="2202626"/>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9" name="Google Shape;999;g2ed6664c3df_0_26"/>
          <p:cNvSpPr/>
          <p:nvPr/>
        </p:nvSpPr>
        <p:spPr>
          <a:xfrm rot="5400000" flipH="1">
            <a:off x="1309778" y="10480036"/>
            <a:ext cx="1901128" cy="222588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1000" name="Google Shape;1000;g2ed6664c3df_0_26"/>
          <p:cNvSpPr txBox="1"/>
          <p:nvPr/>
        </p:nvSpPr>
        <p:spPr>
          <a:xfrm>
            <a:off x="1173332" y="12830048"/>
            <a:ext cx="2335815"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dirty="0">
              <a:solidFill>
                <a:schemeClr val="dk1"/>
              </a:solidFill>
              <a:latin typeface="Poppins"/>
              <a:ea typeface="Poppins"/>
              <a:cs typeface="Poppins"/>
              <a:sym typeface="Poppins"/>
            </a:endParaRPr>
          </a:p>
        </p:txBody>
      </p:sp>
      <p:sp>
        <p:nvSpPr>
          <p:cNvPr id="2" name="Google Shape;974;g2ed6664c3df_0_26">
            <a:extLst>
              <a:ext uri="{FF2B5EF4-FFF2-40B4-BE49-F238E27FC236}">
                <a16:creationId xmlns:a16="http://schemas.microsoft.com/office/drawing/2014/main" id="{A787A14A-482E-F306-17A2-B6526E146226}"/>
              </a:ext>
            </a:extLst>
          </p:cNvPr>
          <p:cNvSpPr/>
          <p:nvPr/>
        </p:nvSpPr>
        <p:spPr>
          <a:xfrm rot="10800000" flipV="1">
            <a:off x="32540" y="25698"/>
            <a:ext cx="12159459" cy="847717"/>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3200" b="1" i="0" u="none" strike="noStrike" cap="none" dirty="0">
                <a:solidFill>
                  <a:srgbClr val="E94B96"/>
                </a:solidFill>
                <a:latin typeface="Arial"/>
                <a:ea typeface="Arial"/>
                <a:cs typeface="Arial"/>
                <a:sym typeface="Arial"/>
              </a:rPr>
              <a:t>COMMUNICATION DE CRISE</a:t>
            </a:r>
            <a:endParaRPr sz="3200" b="1" i="0" u="none" strike="noStrike" cap="none" dirty="0">
              <a:solidFill>
                <a:srgbClr val="E94B96"/>
              </a:solidFill>
              <a:latin typeface="Arial"/>
              <a:ea typeface="Arial"/>
              <a:cs typeface="Arial"/>
              <a:sym typeface="Arial"/>
            </a:endParaRPr>
          </a:p>
        </p:txBody>
      </p:sp>
      <p:sp>
        <p:nvSpPr>
          <p:cNvPr id="3" name="Google Shape;974;g2ed6664c3df_0_26">
            <a:extLst>
              <a:ext uri="{FF2B5EF4-FFF2-40B4-BE49-F238E27FC236}">
                <a16:creationId xmlns:a16="http://schemas.microsoft.com/office/drawing/2014/main" id="{154DB670-0C48-F4E4-F26D-52FE0B8D0429}"/>
              </a:ext>
            </a:extLst>
          </p:cNvPr>
          <p:cNvSpPr/>
          <p:nvPr/>
        </p:nvSpPr>
        <p:spPr>
          <a:xfrm rot="10800000" flipV="1">
            <a:off x="39468" y="15704428"/>
            <a:ext cx="12159459" cy="463274"/>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2400" b="1" dirty="0">
                <a:solidFill>
                  <a:srgbClr val="E94B96"/>
                </a:solidFill>
                <a:latin typeface="Arial"/>
                <a:ea typeface="Arial"/>
                <a:cs typeface="Arial"/>
                <a:sym typeface="Arial"/>
              </a:rPr>
              <a:t>TEMPLATE D’EXERCICE</a:t>
            </a:r>
            <a:endParaRPr sz="2400" b="1" i="0" u="none" strike="noStrike" cap="none" dirty="0">
              <a:solidFill>
                <a:srgbClr val="E94B9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hèm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a7a3878-21c3-4be9-8444-5569e6ec3b89">
      <Terms xmlns="http://schemas.microsoft.com/office/infopath/2007/PartnerControls"/>
    </lcf76f155ced4ddcb4097134ff3c332f>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TaxCatchAll xmlns="f6ca01e7-bd19-41f1-999c-e032ef5104c3" xsi:nil="true"/>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E0699642-6C1C-409E-BBFB-59B82FE04A32}"/>
</file>

<file path=customXml/itemProps2.xml><?xml version="1.0" encoding="utf-8"?>
<ds:datastoreItem xmlns:ds="http://schemas.openxmlformats.org/officeDocument/2006/customXml" ds:itemID="{2FDBD1D6-6A87-4B9D-AF4E-8A12CA8EE911}"/>
</file>

<file path=customXml/itemProps3.xml><?xml version="1.0" encoding="utf-8"?>
<ds:datastoreItem xmlns:ds="http://schemas.openxmlformats.org/officeDocument/2006/customXml" ds:itemID="{DCC16326-C561-4239-9152-CF049A26A0ED}">
  <ds:schemaRefs>
    <ds:schemaRef ds:uri="http://purl.org/dc/dcmitype/"/>
    <ds:schemaRef ds:uri="http://schemas.microsoft.com/office/2006/documentManagement/types"/>
    <ds:schemaRef ds:uri="http://purl.org/dc/elements/1.1/"/>
    <ds:schemaRef ds:uri="6d5ca219-8f4c-4f52-bfc8-1c44b5ae839f"/>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16</TotalTime>
  <Words>104</Words>
  <Application>Microsoft Office PowerPoint</Application>
  <PresentationFormat>Personnalisé</PresentationFormat>
  <Paragraphs>20</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Aptos</vt:lpstr>
      <vt:lpstr>Aptos Display</vt:lpstr>
      <vt:lpstr>Arial</vt:lpstr>
      <vt:lpstr>Poppins</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Eléonore Jouvet</dc:creator>
  <cp:lastModifiedBy>Eléonore Jouvet</cp:lastModifiedBy>
  <cp:revision>1</cp:revision>
  <dcterms:created xsi:type="dcterms:W3CDTF">2025-01-07T18:58:22Z</dcterms:created>
  <dcterms:modified xsi:type="dcterms:W3CDTF">2025-01-07T19:15:06Z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0x010100333226B5D6902549BFE4A72F45A4400B0100F8D0D497D662034FA73A58EC353987A7</vt:lpwstr>
  </property>
  <property fmtid="{D5CDD505-2E9C-101B-9397-08002B2CF9AE}" pid="3" name="MediaServiceImageTags">
    <vt:lpwstr/>
  </property>
</Properties>
</file>