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  <p:sldMasterId id="2147483710" r:id="rId5"/>
  </p:sldMasterIdLst>
  <p:notesMasterIdLst>
    <p:notesMasterId r:id="rId18"/>
  </p:notesMasterIdLst>
  <p:handoutMasterIdLst>
    <p:handoutMasterId r:id="rId19"/>
  </p:handoutMasterIdLst>
  <p:sldIdLst>
    <p:sldId id="271" r:id="rId6"/>
    <p:sldId id="285" r:id="rId7"/>
    <p:sldId id="309" r:id="rId8"/>
    <p:sldId id="314" r:id="rId9"/>
    <p:sldId id="315" r:id="rId10"/>
    <p:sldId id="310" r:id="rId11"/>
    <p:sldId id="311" r:id="rId12"/>
    <p:sldId id="313" r:id="rId13"/>
    <p:sldId id="316" r:id="rId14"/>
    <p:sldId id="318" r:id="rId15"/>
    <p:sldId id="288" r:id="rId16"/>
    <p:sldId id="261" r:id="rId17"/>
  </p:sldIdLst>
  <p:sldSz cx="9144000" cy="5143500" type="screen16x9"/>
  <p:notesSz cx="6799263" cy="9929813"/>
  <p:custDataLst>
    <p:tags r:id="rId20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IN Cassandre" initials="GC" lastIdx="8" clrIdx="0">
    <p:extLst>
      <p:ext uri="{19B8F6BF-5375-455C-9EA6-DF929625EA0E}">
        <p15:presenceInfo xmlns:p15="http://schemas.microsoft.com/office/powerpoint/2012/main" userId="S::cassandre.gonin@wavestone.com::f0e05665-e0d0-464d-8a36-7e489b81fa5f" providerId="AD"/>
      </p:ext>
    </p:extLst>
  </p:cmAuthor>
  <p:cmAuthor id="2" name="JOUVET Eléonore" initials="JE" lastIdx="12" clrIdx="1">
    <p:extLst>
      <p:ext uri="{19B8F6BF-5375-455C-9EA6-DF929625EA0E}">
        <p15:presenceInfo xmlns:p15="http://schemas.microsoft.com/office/powerpoint/2012/main" userId="S::eleonore.jouvet@wavestone.com::c8aeb4ee-4c90-4a44-aca7-d96e7a4cff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6B7"/>
    <a:srgbClr val="E94C96"/>
    <a:srgbClr val="EBDEE9"/>
    <a:srgbClr val="FF9900"/>
    <a:srgbClr val="EB5B65"/>
    <a:srgbClr val="FF5B5B"/>
    <a:srgbClr val="F28DBC"/>
    <a:srgbClr val="DAADCE"/>
    <a:srgbClr val="F8EEF5"/>
    <a:srgbClr val="6F85A1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D45E2E-0567-4825-93BF-72D140E54EE3}" v="4" dt="2025-02-19T16:50:32.2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372" autoAdjust="0"/>
  </p:normalViewPr>
  <p:slideViewPr>
    <p:cSldViewPr snapToGrid="0">
      <p:cViewPr varScale="1">
        <p:scale>
          <a:sx n="135" d="100"/>
          <a:sy n="135" d="100"/>
        </p:scale>
        <p:origin x="924" y="3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ka TRIMARCHI (EXT)" userId="S::erika.trimarchi.ext@esante.gouv.fr::315e2711-64f8-44dd-af28-d70215354656" providerId="AD" clId="Web-{29C7C785-B633-BA9A-2F2C-65E5F8A114B9}"/>
    <pc:docChg chg="modSld">
      <pc:chgData name="Erika TRIMARCHI (EXT)" userId="S::erika.trimarchi.ext@esante.gouv.fr::315e2711-64f8-44dd-af28-d70215354656" providerId="AD" clId="Web-{29C7C785-B633-BA9A-2F2C-65E5F8A114B9}" dt="2025-02-11T08:51:05.094" v="0" actId="1076"/>
      <pc:docMkLst>
        <pc:docMk/>
      </pc:docMkLst>
      <pc:sldChg chg="modSp">
        <pc:chgData name="Erika TRIMARCHI (EXT)" userId="S::erika.trimarchi.ext@esante.gouv.fr::315e2711-64f8-44dd-af28-d70215354656" providerId="AD" clId="Web-{29C7C785-B633-BA9A-2F2C-65E5F8A114B9}" dt="2025-02-11T08:51:05.094" v="0" actId="1076"/>
        <pc:sldMkLst>
          <pc:docMk/>
          <pc:sldMk cId="3724918115" sldId="318"/>
        </pc:sldMkLst>
        <pc:spChg chg="mod">
          <ac:chgData name="Erika TRIMARCHI (EXT)" userId="S::erika.trimarchi.ext@esante.gouv.fr::315e2711-64f8-44dd-af28-d70215354656" providerId="AD" clId="Web-{29C7C785-B633-BA9A-2F2C-65E5F8A114B9}" dt="2025-02-11T08:51:05.094" v="0" actId="1076"/>
          <ac:spMkLst>
            <pc:docMk/>
            <pc:sldMk cId="3724918115" sldId="318"/>
            <ac:spMk id="6" creationId="{51812EF7-247D-49A9-A1B4-F61BC17429AE}"/>
          </ac:spMkLst>
        </pc:spChg>
      </pc:sldChg>
    </pc:docChg>
  </pc:docChgLst>
  <pc:docChgLst>
    <pc:chgData name="Erika TRIMARCHI (EXT)" userId="315e2711-64f8-44dd-af28-d70215354656" providerId="ADAL" clId="{39D45E2E-0567-4825-93BF-72D140E54EE3}"/>
    <pc:docChg chg="custSel modSld modMainMaster">
      <pc:chgData name="Erika TRIMARCHI (EXT)" userId="315e2711-64f8-44dd-af28-d70215354656" providerId="ADAL" clId="{39D45E2E-0567-4825-93BF-72D140E54EE3}" dt="2025-02-19T16:50:32.207" v="9"/>
      <pc:docMkLst>
        <pc:docMk/>
      </pc:docMkLst>
      <pc:sldChg chg="delSp mod">
        <pc:chgData name="Erika TRIMARCHI (EXT)" userId="315e2711-64f8-44dd-af28-d70215354656" providerId="ADAL" clId="{39D45E2E-0567-4825-93BF-72D140E54EE3}" dt="2025-02-19T16:50:08.137" v="6" actId="478"/>
        <pc:sldMkLst>
          <pc:docMk/>
          <pc:sldMk cId="2958763526" sldId="316"/>
        </pc:sldMkLst>
        <pc:spChg chg="del">
          <ac:chgData name="Erika TRIMARCHI (EXT)" userId="315e2711-64f8-44dd-af28-d70215354656" providerId="ADAL" clId="{39D45E2E-0567-4825-93BF-72D140E54EE3}" dt="2025-02-19T16:50:08.137" v="6" actId="478"/>
          <ac:spMkLst>
            <pc:docMk/>
            <pc:sldMk cId="2958763526" sldId="316"/>
            <ac:spMk id="3" creationId="{4D5DF292-9276-2A1E-4E4F-E7608657A5B1}"/>
          </ac:spMkLst>
        </pc:spChg>
      </pc:sldChg>
      <pc:sldChg chg="delSp mod">
        <pc:chgData name="Erika TRIMARCHI (EXT)" userId="315e2711-64f8-44dd-af28-d70215354656" providerId="ADAL" clId="{39D45E2E-0567-4825-93BF-72D140E54EE3}" dt="2025-02-19T16:50:10.259" v="7" actId="478"/>
        <pc:sldMkLst>
          <pc:docMk/>
          <pc:sldMk cId="3724918115" sldId="318"/>
        </pc:sldMkLst>
        <pc:spChg chg="del">
          <ac:chgData name="Erika TRIMARCHI (EXT)" userId="315e2711-64f8-44dd-af28-d70215354656" providerId="ADAL" clId="{39D45E2E-0567-4825-93BF-72D140E54EE3}" dt="2025-02-19T16:50:10.259" v="7" actId="478"/>
          <ac:spMkLst>
            <pc:docMk/>
            <pc:sldMk cId="3724918115" sldId="318"/>
            <ac:spMk id="4" creationId="{82B377F1-AB18-399D-475A-B0568758F61E}"/>
          </ac:spMkLst>
        </pc:spChg>
      </pc:sldChg>
      <pc:sldMasterChg chg="modSldLayout">
        <pc:chgData name="Erika TRIMARCHI (EXT)" userId="315e2711-64f8-44dd-af28-d70215354656" providerId="ADAL" clId="{39D45E2E-0567-4825-93BF-72D140E54EE3}" dt="2025-02-19T16:50:32.207" v="9"/>
        <pc:sldMasterMkLst>
          <pc:docMk/>
          <pc:sldMasterMk cId="2514093045" sldId="2147483699"/>
        </pc:sldMasterMkLst>
        <pc:sldLayoutChg chg="addSp delSp modSp mod">
          <pc:chgData name="Erika TRIMARCHI (EXT)" userId="315e2711-64f8-44dd-af28-d70215354656" providerId="ADAL" clId="{39D45E2E-0567-4825-93BF-72D140E54EE3}" dt="2025-02-19T16:48:48.626" v="3"/>
          <pc:sldLayoutMkLst>
            <pc:docMk/>
            <pc:sldMasterMk cId="2514093045" sldId="2147483699"/>
            <pc:sldLayoutMk cId="763617889" sldId="2147483701"/>
          </pc:sldLayoutMkLst>
          <pc:picChg chg="add mod">
            <ac:chgData name="Erika TRIMARCHI (EXT)" userId="315e2711-64f8-44dd-af28-d70215354656" providerId="ADAL" clId="{39D45E2E-0567-4825-93BF-72D140E54EE3}" dt="2025-02-19T16:48:48.626" v="3"/>
            <ac:picMkLst>
              <pc:docMk/>
              <pc:sldMasterMk cId="2514093045" sldId="2147483699"/>
              <pc:sldLayoutMk cId="763617889" sldId="2147483701"/>
              <ac:picMk id="2" creationId="{EB6FCD74-4546-C6E5-519A-D02032FDD739}"/>
            </ac:picMkLst>
          </pc:picChg>
          <pc:picChg chg="del">
            <ac:chgData name="Erika TRIMARCHI (EXT)" userId="315e2711-64f8-44dd-af28-d70215354656" providerId="ADAL" clId="{39D45E2E-0567-4825-93BF-72D140E54EE3}" dt="2025-02-19T16:48:47.820" v="2" actId="478"/>
            <ac:picMkLst>
              <pc:docMk/>
              <pc:sldMasterMk cId="2514093045" sldId="2147483699"/>
              <pc:sldLayoutMk cId="763617889" sldId="2147483701"/>
              <ac:picMk id="17" creationId="{683EDBD1-6E14-4D77-B593-389210D68DED}"/>
            </ac:picMkLst>
          </pc:picChg>
        </pc:sldLayoutChg>
        <pc:sldLayoutChg chg="addSp delSp modSp mod">
          <pc:chgData name="Erika TRIMARCHI (EXT)" userId="315e2711-64f8-44dd-af28-d70215354656" providerId="ADAL" clId="{39D45E2E-0567-4825-93BF-72D140E54EE3}" dt="2025-02-19T16:48:52.144" v="5"/>
          <pc:sldLayoutMkLst>
            <pc:docMk/>
            <pc:sldMasterMk cId="2514093045" sldId="2147483699"/>
            <pc:sldLayoutMk cId="1632525279" sldId="2147483702"/>
          </pc:sldLayoutMkLst>
          <pc:picChg chg="add mod">
            <ac:chgData name="Erika TRIMARCHI (EXT)" userId="315e2711-64f8-44dd-af28-d70215354656" providerId="ADAL" clId="{39D45E2E-0567-4825-93BF-72D140E54EE3}" dt="2025-02-19T16:48:52.144" v="5"/>
            <ac:picMkLst>
              <pc:docMk/>
              <pc:sldMasterMk cId="2514093045" sldId="2147483699"/>
              <pc:sldLayoutMk cId="1632525279" sldId="2147483702"/>
              <ac:picMk id="2" creationId="{4956A9D8-4AA8-78E1-CC8B-474A11C45209}"/>
            </ac:picMkLst>
          </pc:picChg>
          <pc:picChg chg="del">
            <ac:chgData name="Erika TRIMARCHI (EXT)" userId="315e2711-64f8-44dd-af28-d70215354656" providerId="ADAL" clId="{39D45E2E-0567-4825-93BF-72D140E54EE3}" dt="2025-02-19T16:48:51.805" v="4" actId="478"/>
            <ac:picMkLst>
              <pc:docMk/>
              <pc:sldMasterMk cId="2514093045" sldId="2147483699"/>
              <pc:sldLayoutMk cId="1632525279" sldId="2147483702"/>
              <ac:picMk id="20" creationId="{5B7B0FE6-04CA-4784-A436-1E4A13F740CC}"/>
            </ac:picMkLst>
          </pc:picChg>
        </pc:sldLayoutChg>
        <pc:sldLayoutChg chg="addSp delSp modSp mod">
          <pc:chgData name="Erika TRIMARCHI (EXT)" userId="315e2711-64f8-44dd-af28-d70215354656" providerId="ADAL" clId="{39D45E2E-0567-4825-93BF-72D140E54EE3}" dt="2025-02-19T16:50:32.207" v="9"/>
          <pc:sldLayoutMkLst>
            <pc:docMk/>
            <pc:sldMasterMk cId="2514093045" sldId="2147483699"/>
            <pc:sldLayoutMk cId="3937838594" sldId="2147483708"/>
          </pc:sldLayoutMkLst>
          <pc:picChg chg="add mod">
            <ac:chgData name="Erika TRIMARCHI (EXT)" userId="315e2711-64f8-44dd-af28-d70215354656" providerId="ADAL" clId="{39D45E2E-0567-4825-93BF-72D140E54EE3}" dt="2025-02-19T16:50:32.207" v="9"/>
            <ac:picMkLst>
              <pc:docMk/>
              <pc:sldMasterMk cId="2514093045" sldId="2147483699"/>
              <pc:sldLayoutMk cId="3937838594" sldId="2147483708"/>
              <ac:picMk id="2" creationId="{3AA7704A-7627-01EE-BE95-4D2AAEC3F2EC}"/>
            </ac:picMkLst>
          </pc:picChg>
          <pc:picChg chg="del">
            <ac:chgData name="Erika TRIMARCHI (EXT)" userId="315e2711-64f8-44dd-af28-d70215354656" providerId="ADAL" clId="{39D45E2E-0567-4825-93BF-72D140E54EE3}" dt="2025-02-19T16:50:31.834" v="8" actId="478"/>
            <ac:picMkLst>
              <pc:docMk/>
              <pc:sldMasterMk cId="2514093045" sldId="2147483699"/>
              <pc:sldLayoutMk cId="3937838594" sldId="2147483708"/>
              <ac:picMk id="30" creationId="{2432BAF0-7693-433B-A09D-6D4CD080837F}"/>
            </ac:picMkLst>
          </pc:picChg>
        </pc:sldLayoutChg>
        <pc:sldLayoutChg chg="addSp delSp modSp mod">
          <pc:chgData name="Erika TRIMARCHI (EXT)" userId="315e2711-64f8-44dd-af28-d70215354656" providerId="ADAL" clId="{39D45E2E-0567-4825-93BF-72D140E54EE3}" dt="2025-02-19T16:48:43.637" v="1"/>
          <pc:sldLayoutMkLst>
            <pc:docMk/>
            <pc:sldMasterMk cId="2514093045" sldId="2147483699"/>
            <pc:sldLayoutMk cId="3674267367" sldId="2147483709"/>
          </pc:sldLayoutMkLst>
          <pc:picChg chg="add mod">
            <ac:chgData name="Erika TRIMARCHI (EXT)" userId="315e2711-64f8-44dd-af28-d70215354656" providerId="ADAL" clId="{39D45E2E-0567-4825-93BF-72D140E54EE3}" dt="2025-02-19T16:48:43.637" v="1"/>
            <ac:picMkLst>
              <pc:docMk/>
              <pc:sldMasterMk cId="2514093045" sldId="2147483699"/>
              <pc:sldLayoutMk cId="3674267367" sldId="2147483709"/>
              <ac:picMk id="3" creationId="{42225211-BEEF-9B16-98A7-7EE1C8E25293}"/>
            </ac:picMkLst>
          </pc:picChg>
          <pc:picChg chg="del">
            <ac:chgData name="Erika TRIMARCHI (EXT)" userId="315e2711-64f8-44dd-af28-d70215354656" providerId="ADAL" clId="{39D45E2E-0567-4825-93BF-72D140E54EE3}" dt="2025-02-19T16:48:43.012" v="0" actId="478"/>
            <ac:picMkLst>
              <pc:docMk/>
              <pc:sldMasterMk cId="2514093045" sldId="2147483699"/>
              <pc:sldLayoutMk cId="3674267367" sldId="2147483709"/>
              <ac:picMk id="14" creationId="{00AD49E2-E12C-4984-AE20-72C11084121D}"/>
            </ac:picMkLst>
          </pc:picChg>
        </pc:sldLayoutChg>
      </pc:sldMasterChg>
    </pc:docChg>
  </pc:docChgLst>
  <pc:docChgLst>
    <pc:chgData name="Laure MANZANERA (EXT)" userId="S::laure.manzanera.ext@esante.gouv.fr::312a473b-b33f-4013-8b5f-0b68c379c4b8" providerId="AD" clId="Web-{BF32FB40-724C-074A-5095-6723BBCDA35D}"/>
    <pc:docChg chg="modSld">
      <pc:chgData name="Laure MANZANERA (EXT)" userId="S::laure.manzanera.ext@esante.gouv.fr::312a473b-b33f-4013-8b5f-0b68c379c4b8" providerId="AD" clId="Web-{BF32FB40-724C-074A-5095-6723BBCDA35D}" dt="2025-02-05T10:10:55.708" v="82"/>
      <pc:docMkLst>
        <pc:docMk/>
      </pc:docMkLst>
      <pc:sldChg chg="modSp">
        <pc:chgData name="Laure MANZANERA (EXT)" userId="S::laure.manzanera.ext@esante.gouv.fr::312a473b-b33f-4013-8b5f-0b68c379c4b8" providerId="AD" clId="Web-{BF32FB40-724C-074A-5095-6723BBCDA35D}" dt="2025-02-05T10:08:55.906" v="0" actId="20577"/>
        <pc:sldMkLst>
          <pc:docMk/>
          <pc:sldMk cId="3527390005" sldId="314"/>
        </pc:sldMkLst>
        <pc:spChg chg="mod">
          <ac:chgData name="Laure MANZANERA (EXT)" userId="S::laure.manzanera.ext@esante.gouv.fr::312a473b-b33f-4013-8b5f-0b68c379c4b8" providerId="AD" clId="Web-{BF32FB40-724C-074A-5095-6723BBCDA35D}" dt="2025-02-05T10:08:55.906" v="0" actId="20577"/>
          <ac:spMkLst>
            <pc:docMk/>
            <pc:sldMk cId="3527390005" sldId="314"/>
            <ac:spMk id="2" creationId="{FBD6DFA4-A4C4-48D7-98E8-27288E0E8AF0}"/>
          </ac:spMkLst>
        </pc:spChg>
      </pc:sldChg>
      <pc:sldChg chg="modSp">
        <pc:chgData name="Laure MANZANERA (EXT)" userId="S::laure.manzanera.ext@esante.gouv.fr::312a473b-b33f-4013-8b5f-0b68c379c4b8" providerId="AD" clId="Web-{BF32FB40-724C-074A-5095-6723BBCDA35D}" dt="2025-02-05T10:09:23.610" v="3" actId="20577"/>
        <pc:sldMkLst>
          <pc:docMk/>
          <pc:sldMk cId="3038864305" sldId="315"/>
        </pc:sldMkLst>
        <pc:spChg chg="mod">
          <ac:chgData name="Laure MANZANERA (EXT)" userId="S::laure.manzanera.ext@esante.gouv.fr::312a473b-b33f-4013-8b5f-0b68c379c4b8" providerId="AD" clId="Web-{BF32FB40-724C-074A-5095-6723BBCDA35D}" dt="2025-02-05T10:09:23.610" v="3" actId="20577"/>
          <ac:spMkLst>
            <pc:docMk/>
            <pc:sldMk cId="3038864305" sldId="315"/>
            <ac:spMk id="2" creationId="{CF5F10A9-413F-44FD-A809-9A252120B31F}"/>
          </ac:spMkLst>
        </pc:spChg>
      </pc:sldChg>
      <pc:sldChg chg="addSp modSp">
        <pc:chgData name="Laure MANZANERA (EXT)" userId="S::laure.manzanera.ext@esante.gouv.fr::312a473b-b33f-4013-8b5f-0b68c379c4b8" providerId="AD" clId="Web-{BF32FB40-724C-074A-5095-6723BBCDA35D}" dt="2025-02-05T10:10:51.817" v="81" actId="20577"/>
        <pc:sldMkLst>
          <pc:docMk/>
          <pc:sldMk cId="2958763526" sldId="316"/>
        </pc:sldMkLst>
        <pc:spChg chg="add mod">
          <ac:chgData name="Laure MANZANERA (EXT)" userId="S::laure.manzanera.ext@esante.gouv.fr::312a473b-b33f-4013-8b5f-0b68c379c4b8" providerId="AD" clId="Web-{BF32FB40-724C-074A-5095-6723BBCDA35D}" dt="2025-02-05T10:10:51.817" v="81" actId="20577"/>
          <ac:spMkLst>
            <pc:docMk/>
            <pc:sldMk cId="2958763526" sldId="316"/>
            <ac:spMk id="3" creationId="{4D5DF292-9276-2A1E-4E4F-E7608657A5B1}"/>
          </ac:spMkLst>
        </pc:spChg>
      </pc:sldChg>
      <pc:sldChg chg="addSp">
        <pc:chgData name="Laure MANZANERA (EXT)" userId="S::laure.manzanera.ext@esante.gouv.fr::312a473b-b33f-4013-8b5f-0b68c379c4b8" providerId="AD" clId="Web-{BF32FB40-724C-074A-5095-6723BBCDA35D}" dt="2025-02-05T10:10:55.708" v="82"/>
        <pc:sldMkLst>
          <pc:docMk/>
          <pc:sldMk cId="3724918115" sldId="318"/>
        </pc:sldMkLst>
        <pc:spChg chg="add">
          <ac:chgData name="Laure MANZANERA (EXT)" userId="S::laure.manzanera.ext@esante.gouv.fr::312a473b-b33f-4013-8b5f-0b68c379c4b8" providerId="AD" clId="Web-{BF32FB40-724C-074A-5095-6723BBCDA35D}" dt="2025-02-05T10:10:55.708" v="82"/>
          <ac:spMkLst>
            <pc:docMk/>
            <pc:sldMk cId="3724918115" sldId="318"/>
            <ac:spMk id="4" creationId="{82B377F1-AB18-399D-475A-B0568758F61E}"/>
          </ac:spMkLst>
        </pc:spChg>
      </pc:sldChg>
    </pc:docChg>
  </pc:docChgLst>
  <pc:docChgLst>
    <pc:chgData name="Laure MANZANERA (EXT)" userId="312a473b-b33f-4013-8b5f-0b68c379c4b8" providerId="ADAL" clId="{03C63095-D58C-4C94-B6F5-A4F3604A6B29}"/>
    <pc:docChg chg="undo custSel modSld">
      <pc:chgData name="Laure MANZANERA (EXT)" userId="312a473b-b33f-4013-8b5f-0b68c379c4b8" providerId="ADAL" clId="{03C63095-D58C-4C94-B6F5-A4F3604A6B29}" dt="2025-02-07T16:20:49.196" v="1364" actId="13926"/>
      <pc:docMkLst>
        <pc:docMk/>
      </pc:docMkLst>
      <pc:sldChg chg="modSp mod">
        <pc:chgData name="Laure MANZANERA (EXT)" userId="312a473b-b33f-4013-8b5f-0b68c379c4b8" providerId="ADAL" clId="{03C63095-D58C-4C94-B6F5-A4F3604A6B29}" dt="2025-02-07T16:11:41.166" v="804" actId="20577"/>
        <pc:sldMkLst>
          <pc:docMk/>
          <pc:sldMk cId="2958763526" sldId="316"/>
        </pc:sldMkLst>
        <pc:spChg chg="mod">
          <ac:chgData name="Laure MANZANERA (EXT)" userId="312a473b-b33f-4013-8b5f-0b68c379c4b8" providerId="ADAL" clId="{03C63095-D58C-4C94-B6F5-A4F3604A6B29}" dt="2025-02-07T16:02:19.598" v="32" actId="13926"/>
          <ac:spMkLst>
            <pc:docMk/>
            <pc:sldMk cId="2958763526" sldId="316"/>
            <ac:spMk id="2" creationId="{3D18346F-9709-42BD-A427-EE54EA911DAB}"/>
          </ac:spMkLst>
        </pc:spChg>
        <pc:spChg chg="mod">
          <ac:chgData name="Laure MANZANERA (EXT)" userId="312a473b-b33f-4013-8b5f-0b68c379c4b8" providerId="ADAL" clId="{03C63095-D58C-4C94-B6F5-A4F3604A6B29}" dt="2025-02-07T16:11:41.166" v="804" actId="20577"/>
          <ac:spMkLst>
            <pc:docMk/>
            <pc:sldMk cId="2958763526" sldId="316"/>
            <ac:spMk id="3" creationId="{4D5DF292-9276-2A1E-4E4F-E7608657A5B1}"/>
          </ac:spMkLst>
        </pc:spChg>
        <pc:spChg chg="mod">
          <ac:chgData name="Laure MANZANERA (EXT)" userId="312a473b-b33f-4013-8b5f-0b68c379c4b8" providerId="ADAL" clId="{03C63095-D58C-4C94-B6F5-A4F3604A6B29}" dt="2025-02-07T16:10:23.375" v="672" actId="20577"/>
          <ac:spMkLst>
            <pc:docMk/>
            <pc:sldMk cId="2958763526" sldId="316"/>
            <ac:spMk id="7" creationId="{8728A994-9F8D-48C1-B35E-87A65C4E083A}"/>
          </ac:spMkLst>
        </pc:spChg>
        <pc:spChg chg="mod">
          <ac:chgData name="Laure MANZANERA (EXT)" userId="312a473b-b33f-4013-8b5f-0b68c379c4b8" providerId="ADAL" clId="{03C63095-D58C-4C94-B6F5-A4F3604A6B29}" dt="2025-02-07T16:11:26.199" v="800" actId="20577"/>
          <ac:spMkLst>
            <pc:docMk/>
            <pc:sldMk cId="2958763526" sldId="316"/>
            <ac:spMk id="8" creationId="{8EACA217-25C9-4E8D-A30A-EF0BAABCC269}"/>
          </ac:spMkLst>
        </pc:spChg>
      </pc:sldChg>
      <pc:sldChg chg="modSp mod">
        <pc:chgData name="Laure MANZANERA (EXT)" userId="312a473b-b33f-4013-8b5f-0b68c379c4b8" providerId="ADAL" clId="{03C63095-D58C-4C94-B6F5-A4F3604A6B29}" dt="2025-02-07T16:20:49.196" v="1364" actId="13926"/>
        <pc:sldMkLst>
          <pc:docMk/>
          <pc:sldMk cId="3724918115" sldId="318"/>
        </pc:sldMkLst>
        <pc:spChg chg="mod">
          <ac:chgData name="Laure MANZANERA (EXT)" userId="312a473b-b33f-4013-8b5f-0b68c379c4b8" providerId="ADAL" clId="{03C63095-D58C-4C94-B6F5-A4F3604A6B29}" dt="2025-02-07T16:20:49.196" v="1364" actId="13926"/>
          <ac:spMkLst>
            <pc:docMk/>
            <pc:sldMk cId="3724918115" sldId="318"/>
            <ac:spMk id="2" creationId="{3D18346F-9709-42BD-A427-EE54EA911DAB}"/>
          </ac:spMkLst>
        </pc:spChg>
        <pc:spChg chg="mod">
          <ac:chgData name="Laure MANZANERA (EXT)" userId="312a473b-b33f-4013-8b5f-0b68c379c4b8" providerId="ADAL" clId="{03C63095-D58C-4C94-B6F5-A4F3604A6B29}" dt="2025-02-07T16:20:45.858" v="1363" actId="20577"/>
          <ac:spMkLst>
            <pc:docMk/>
            <pc:sldMk cId="3724918115" sldId="318"/>
            <ac:spMk id="4" creationId="{82B377F1-AB18-399D-475A-B0568758F61E}"/>
          </ac:spMkLst>
        </pc:spChg>
        <pc:spChg chg="mod">
          <ac:chgData name="Laure MANZANERA (EXT)" userId="312a473b-b33f-4013-8b5f-0b68c379c4b8" providerId="ADAL" clId="{03C63095-D58C-4C94-B6F5-A4F3604A6B29}" dt="2025-02-07T16:20:40.262" v="1359" actId="1076"/>
          <ac:spMkLst>
            <pc:docMk/>
            <pc:sldMk cId="3724918115" sldId="318"/>
            <ac:spMk id="6" creationId="{51812EF7-247D-49A9-A1B4-F61BC17429AE}"/>
          </ac:spMkLst>
        </pc:spChg>
        <pc:spChg chg="mod">
          <ac:chgData name="Laure MANZANERA (EXT)" userId="312a473b-b33f-4013-8b5f-0b68c379c4b8" providerId="ADAL" clId="{03C63095-D58C-4C94-B6F5-A4F3604A6B29}" dt="2025-02-07T16:19:24.880" v="1301" actId="20577"/>
          <ac:spMkLst>
            <pc:docMk/>
            <pc:sldMk cId="3724918115" sldId="318"/>
            <ac:spMk id="7" creationId="{8728A994-9F8D-48C1-B35E-87A65C4E083A}"/>
          </ac:spMkLst>
        </pc:spChg>
        <pc:spChg chg="mod">
          <ac:chgData name="Laure MANZANERA (EXT)" userId="312a473b-b33f-4013-8b5f-0b68c379c4b8" providerId="ADAL" clId="{03C63095-D58C-4C94-B6F5-A4F3604A6B29}" dt="2025-02-07T16:20:43.177" v="1360" actId="1076"/>
          <ac:spMkLst>
            <pc:docMk/>
            <pc:sldMk cId="3724918115" sldId="318"/>
            <ac:spMk id="8" creationId="{8EACA217-25C9-4E8D-A30A-EF0BAABCC26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104ED-560C-4120-89D5-A40EBF371D29}" type="datetimeFigureOut">
              <a:rPr lang="fr-FR" smtClean="0"/>
              <a:t>19/02/2025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C83D-2704-4EF9-9935-2CF956BF7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83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661"/>
            <a:ext cx="5439410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37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522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556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186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Geneva"/>
                <a:cs typeface="Calibri"/>
              </a:rPr>
              <a:t>Bien </a:t>
            </a:r>
            <a:r>
              <a:rPr lang="en-US" dirty="0" err="1">
                <a:latin typeface="Calibri"/>
                <a:ea typeface="Geneva"/>
                <a:cs typeface="Calibri"/>
              </a:rPr>
              <a:t>préciser</a:t>
            </a:r>
            <a:r>
              <a:rPr lang="en-US" dirty="0">
                <a:latin typeface="Calibri"/>
                <a:ea typeface="Geneva"/>
                <a:cs typeface="Calibri"/>
              </a:rPr>
              <a:t> le </a:t>
            </a:r>
            <a:r>
              <a:rPr lang="en-US" dirty="0" err="1">
                <a:latin typeface="Calibri"/>
                <a:ea typeface="Geneva"/>
                <a:cs typeface="Calibri"/>
              </a:rPr>
              <a:t>fonctionnement</a:t>
            </a:r>
            <a:r>
              <a:rPr lang="en-US" dirty="0">
                <a:latin typeface="Calibri"/>
                <a:ea typeface="Geneva"/>
                <a:cs typeface="Calibri"/>
              </a:rPr>
              <a:t> de </a:t>
            </a:r>
            <a:r>
              <a:rPr lang="en-US" dirty="0" err="1">
                <a:latin typeface="Calibri"/>
                <a:ea typeface="Geneva"/>
                <a:cs typeface="Calibri"/>
              </a:rPr>
              <a:t>l'animation</a:t>
            </a:r>
            <a:r>
              <a:rPr lang="en-US" dirty="0">
                <a:latin typeface="Calibri"/>
                <a:ea typeface="Geneva"/>
                <a:cs typeface="Calibri"/>
              </a:rPr>
              <a:t> ! 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550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220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924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211960" y="1683271"/>
            <a:ext cx="4527550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4211960" y="2815605"/>
            <a:ext cx="4527550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4211960" y="3914822"/>
            <a:ext cx="4527550" cy="385120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585051-64B7-4860-8D53-A7815A1FD194}"/>
              </a:ext>
            </a:extLst>
          </p:cNvPr>
          <p:cNvGrpSpPr/>
          <p:nvPr userDrawn="1"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12" name="Image 10">
              <a:extLst>
                <a:ext uri="{FF2B5EF4-FFF2-40B4-BE49-F238E27FC236}">
                  <a16:creationId xmlns:a16="http://schemas.microsoft.com/office/drawing/2014/main" id="{20C6BEBB-BE5F-4357-8F14-FA3276D903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15" name="Picture 14" descr="Logo, company name&#10;&#10;Description automatically generated">
              <a:extLst>
                <a:ext uri="{FF2B5EF4-FFF2-40B4-BE49-F238E27FC236}">
                  <a16:creationId xmlns:a16="http://schemas.microsoft.com/office/drawing/2014/main" id="{1A622777-AE37-45D1-99BB-9BCC14E0C3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7A257F4-E0A5-4E0F-9123-C23894BF38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682E085-DFFD-49AA-AF1C-BF96B1F78BBC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FBAA8D0-31AD-413D-BDD0-813BF55B32E1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179D3A-20DE-48F3-B12B-9445B46E148D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716BFFD-2CEE-4EBC-BBB4-95F07C360997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</p:grpSp>
      <p:pic>
        <p:nvPicPr>
          <p:cNvPr id="3" name="Image 2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42225211-BEEF-9B16-98A7-7EE1C8E2529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5938" y="614335"/>
            <a:ext cx="1116179" cy="65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6736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Whi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1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algn="r">
              <a:defRPr lang="en-GB" sz="900" dirty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7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 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7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594774" cy="4872251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9826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76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Purpl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63997" b="-5943"/>
          <a:stretch/>
        </p:blipFill>
        <p:spPr bwMode="auto">
          <a:xfrm>
            <a:off x="0" y="0"/>
            <a:ext cx="9144000" cy="514231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</p:pic>
      <p:sp>
        <p:nvSpPr>
          <p:cNvPr id="9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1"/>
            <a:ext cx="5639262" cy="4966210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0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931432" y="4140316"/>
            <a:ext cx="1761231" cy="540000"/>
          </a:xfrm>
          <a:prstGeom prst="rect">
            <a:avLst/>
          </a:prstGeom>
          <a:noFill/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 anchorCtr="0"/>
          <a:lstStyle>
            <a:lvl1pPr algn="r">
              <a:defRPr lang="en-GB" sz="9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fr-FR" noProof="0"/>
              <a:t>Insérer un logo client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8" y="2500817"/>
            <a:ext cx="5815385" cy="723600"/>
          </a:xfrm>
        </p:spPr>
        <p:txBody>
          <a:bodyPr lIns="0" tIns="72000" rIns="0" bIns="72000" anchor="b">
            <a:noAutofit/>
          </a:bodyPr>
          <a:lstStyle>
            <a:lvl1pPr algn="r">
              <a:defRPr sz="21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présentation</a:t>
            </a:r>
          </a:p>
        </p:txBody>
      </p:sp>
      <p:sp>
        <p:nvSpPr>
          <p:cNvPr id="15" name="Textplatzhalter 2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77278" y="3319117"/>
            <a:ext cx="5815385" cy="3618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Sous-titre de votre présentation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7278" y="3775616"/>
            <a:ext cx="5815385" cy="270000"/>
          </a:xfrm>
          <a:prstGeom prst="rect">
            <a:avLst/>
          </a:prstGeom>
        </p:spPr>
        <p:txBody>
          <a:bodyPr lIns="0" tIns="72000" rIns="0" bIns="72000" anchor="ctr">
            <a:noAutofit/>
          </a:bodyPr>
          <a:lstStyle>
            <a:lvl1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Date | Auteur | Interne</a:t>
            </a: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02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3870687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 hasCustomPrompt="1"/>
          </p:nvPr>
        </p:nvSpPr>
        <p:spPr>
          <a:xfrm>
            <a:off x="319015" y="1006078"/>
            <a:ext cx="8507077" cy="3671888"/>
          </a:xfrm>
          <a:prstGeom prst="rect">
            <a:avLst/>
          </a:prstGeom>
        </p:spPr>
        <p:txBody>
          <a:bodyPr lIns="108000" tIns="108000" rIns="108000" bIns="108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 algn="just">
              <a:defRPr>
                <a:solidFill>
                  <a:schemeClr val="tx1"/>
                </a:solidFill>
              </a:defRPr>
            </a:lvl6pPr>
            <a:lvl7pPr algn="just">
              <a:defRPr>
                <a:solidFill>
                  <a:schemeClr val="tx1"/>
                </a:solidFill>
              </a:defRPr>
            </a:lvl7pPr>
            <a:lvl8pPr algn="just">
              <a:defRPr>
                <a:solidFill>
                  <a:schemeClr val="tx1"/>
                </a:solidFill>
              </a:defRPr>
            </a:lvl8pPr>
            <a:lvl9pPr algn="just"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</p:spTree>
    <p:extLst>
      <p:ext uri="{BB962C8B-B14F-4D97-AF65-F5344CB8AC3E}">
        <p14:creationId xmlns:p14="http://schemas.microsoft.com/office/powerpoint/2010/main" val="3752054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t Text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19016" y="1006078"/>
            <a:ext cx="4126657" cy="367123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99436" y="1006078"/>
            <a:ext cx="4126657" cy="3671231"/>
          </a:xfrm>
          <a:prstGeom prst="rect">
            <a:avLst/>
          </a:prstGeom>
        </p:spPr>
        <p:txBody>
          <a:bodyPr lIns="108000" tIns="108000" rIns="108000" bIns="108000"/>
          <a:lstStyle>
            <a:lvl1pPr marL="0" marR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2"/>
                </a:solidFill>
              </a:defRPr>
            </a:lvl1pPr>
            <a:lvl2pPr marL="269081" marR="0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>
                <a:solidFill>
                  <a:schemeClr val="tx1"/>
                </a:solidFill>
              </a:defRPr>
            </a:lvl2pPr>
            <a:lvl3pPr marL="270000" marR="0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3pPr>
            <a:lvl4pPr marL="486000" marR="0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>
                <a:solidFill>
                  <a:schemeClr val="tx1"/>
                </a:solidFill>
              </a:defRPr>
            </a:lvl4pPr>
            <a:lvl5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5pPr>
            <a:lvl6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6pPr>
            <a:lvl7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7pPr>
            <a:lvl8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8pPr>
            <a:lvl9pPr marL="675000" marR="0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50307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1 - Pour passer au niveau suivant, faire Shift + Alt + flèche droite </a:t>
            </a:r>
          </a:p>
          <a:p>
            <a:pPr marL="269081" marR="0" lvl="1" indent="-269081" algn="just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>
                <a:srgbClr val="503078"/>
              </a:buClr>
              <a:buSzTx/>
              <a:buFont typeface="Tempus Sans ITC" panose="04020404030D07020202" pitchFamily="82" charset="0"/>
              <a:buChar char="/"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2</a:t>
            </a:r>
          </a:p>
          <a:p>
            <a:pPr marL="270000" marR="0" lvl="2" indent="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3</a:t>
            </a:r>
          </a:p>
          <a:p>
            <a:pPr marL="486000" marR="0" lvl="3" indent="-216000" algn="just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›"/>
              <a:tabLst/>
              <a:defRPr/>
            </a:pPr>
            <a:r>
              <a:rPr kumimoji="0" lang="fr-FR" sz="9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4</a:t>
            </a:r>
          </a:p>
          <a:p>
            <a:pPr marL="675000" marR="0" lvl="4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5</a:t>
            </a:r>
          </a:p>
          <a:p>
            <a:pPr marL="675000" marR="0" lvl="5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6</a:t>
            </a:r>
          </a:p>
          <a:p>
            <a:pPr marL="675000" marR="0" lvl="6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7</a:t>
            </a:r>
          </a:p>
          <a:p>
            <a:pPr marL="675000" marR="0" lvl="7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8</a:t>
            </a:r>
          </a:p>
          <a:p>
            <a:pPr marL="675000" marR="0" lvl="8" indent="-189000" algn="just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503078"/>
              </a:buClr>
              <a:buSzTx/>
              <a:buFont typeface="Tahoma" panose="020B0604030504040204" pitchFamily="34" charset="0"/>
              <a:buChar char="»"/>
              <a:tabLst/>
              <a:defRPr/>
            </a:pPr>
            <a:r>
              <a:rPr kumimoji="0" lang="fr-FR" sz="7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9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8"/>
            <a:ext cx="8507077" cy="702580"/>
          </a:xfrm>
        </p:spPr>
        <p:txBody>
          <a:bodyPr lIns="108000" tIns="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Compléter avec un titre ici qui porte votre message sur deux lignes au maximum pour des raisons de lisibilité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Insérer un surtitre ici – il ne doit pas dépasser 1 ligne</a:t>
            </a:r>
          </a:p>
        </p:txBody>
      </p:sp>
    </p:spTree>
    <p:extLst>
      <p:ext uri="{BB962C8B-B14F-4D97-AF65-F5344CB8AC3E}">
        <p14:creationId xmlns:p14="http://schemas.microsoft.com/office/powerpoint/2010/main" val="4269944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6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0" b="1" noProof="0"/>
              <a:t>AGENDA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2" y="1014621"/>
            <a:ext cx="5715624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65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2" y="1616588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2" y="2218556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2" y="2820523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2" y="3422490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8718" y="1014621"/>
            <a:ext cx="1275626" cy="513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8718" y="3422490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8718" y="2820523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8718" y="2218556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8718" y="1616588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2" y="4024459"/>
            <a:ext cx="5715624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165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8718" y="4024459"/>
            <a:ext cx="1275626" cy="5130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24638" y="1014621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324638" y="1616588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324638" y="2218556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324638" y="2820523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324638" y="3422490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24638" y="4024459"/>
            <a:ext cx="996923" cy="513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65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614789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1 à 10 chap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26662" y="1018659"/>
            <a:ext cx="5594684" cy="310500"/>
          </a:xfrm>
          <a:prstGeom prst="rect">
            <a:avLst/>
          </a:prstGeom>
        </p:spPr>
        <p:txBody>
          <a:bodyPr wrap="square" tIns="0" bIns="0" anchor="ctr">
            <a:noAutofit/>
          </a:bodyPr>
          <a:lstStyle>
            <a:lvl1pPr marL="0" indent="0" algn="l">
              <a:buClr>
                <a:schemeClr val="bg2"/>
              </a:buClr>
              <a:buFontTx/>
              <a:buNone/>
              <a:defRPr sz="150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Chapitre 1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26662" y="137531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2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26662" y="1731971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3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526662" y="2088626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4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1526662" y="422856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10</a:t>
            </a:r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7419983" y="1018659"/>
            <a:ext cx="1159660" cy="310500"/>
          </a:xfrm>
          <a:prstGeom prst="rect">
            <a:avLst/>
          </a:prstGeom>
        </p:spPr>
        <p:txBody>
          <a:bodyPr wrap="square" tIns="108000" bIns="108000" anchor="ctr">
            <a:noAutofit/>
          </a:bodyPr>
          <a:lstStyle>
            <a:lvl1pPr algn="l">
              <a:defRPr sz="750" b="0" i="0" cap="none" baseline="0">
                <a:solidFill>
                  <a:schemeClr val="bg2"/>
                </a:solidFill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7419983" y="422856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7419983" y="2088626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7419983" y="1731971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419983" y="137531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30" hasCustomPrompt="1"/>
          </p:nvPr>
        </p:nvSpPr>
        <p:spPr>
          <a:xfrm>
            <a:off x="1526662" y="2445282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5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32" hasCustomPrompt="1"/>
          </p:nvPr>
        </p:nvSpPr>
        <p:spPr>
          <a:xfrm>
            <a:off x="7419983" y="2445282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1526662" y="2801938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6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35" hasCustomPrompt="1"/>
          </p:nvPr>
        </p:nvSpPr>
        <p:spPr>
          <a:xfrm>
            <a:off x="1526662" y="3158594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7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7419983" y="3158594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7419983" y="2801938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26662" y="3515249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8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7419983" y="3515249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1526662" y="3871905"/>
            <a:ext cx="5594684" cy="310500"/>
          </a:xfrm>
          <a:prstGeom prst="rect">
            <a:avLst/>
          </a:prstGeom>
        </p:spPr>
        <p:txBody>
          <a:bodyPr vert="horz" wrap="square" lIns="108000" tIns="0" rIns="108000" bIns="0" rtlCol="0" anchor="ctr">
            <a:noAutofit/>
          </a:bodyPr>
          <a:lstStyle>
            <a:lvl1pPr algn="l">
              <a:defRPr lang="fr-FR" sz="1500" i="0" cap="none" noProof="0" dirty="0">
                <a:solidFill>
                  <a:schemeClr val="bg2"/>
                </a:solidFill>
              </a:defRPr>
            </a:lvl1pPr>
          </a:lstStyle>
          <a:p>
            <a:pPr lvl="0">
              <a:buClr>
                <a:schemeClr val="bg2"/>
              </a:buClr>
            </a:pPr>
            <a:r>
              <a:rPr lang="fr-FR" noProof="0"/>
              <a:t>Chapitre 9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4" hasCustomPrompt="1"/>
          </p:nvPr>
        </p:nvSpPr>
        <p:spPr>
          <a:xfrm>
            <a:off x="7419983" y="3871905"/>
            <a:ext cx="1159660" cy="310500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noAutofit/>
          </a:bodyPr>
          <a:lstStyle>
            <a:lvl1pPr algn="l">
              <a:defRPr lang="fr-FR" sz="750" b="0" i="0" cap="none" noProof="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Page x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330222" y="101865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30222" y="137531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02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330222" y="1731971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03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330222" y="2088626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04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330222" y="244528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05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330222" y="2801938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06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330222" y="3158594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07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330222" y="3515249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08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30222" y="3871905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09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330222" y="4228562"/>
            <a:ext cx="996923" cy="310500"/>
          </a:xfrm>
          <a:prstGeom prst="rect">
            <a:avLst/>
          </a:prstGeom>
          <a:noFill/>
        </p:spPr>
        <p:txBody>
          <a:bodyPr wrap="square" tIns="108000" bIns="108000" anchor="ctr">
            <a:noAutofit/>
          </a:bodyPr>
          <a:lstStyle>
            <a:lvl1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500" b="1" i="0">
                <a:solidFill>
                  <a:schemeClr val="accent1"/>
                </a:solidFill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10</a:t>
            </a:r>
          </a:p>
        </p:txBody>
      </p:sp>
      <p:sp>
        <p:nvSpPr>
          <p:cNvPr id="36" name="Title 1"/>
          <p:cNvSpPr txBox="1">
            <a:spLocks/>
          </p:cNvSpPr>
          <p:nvPr userDrawn="1"/>
        </p:nvSpPr>
        <p:spPr>
          <a:xfrm>
            <a:off x="312405" y="303499"/>
            <a:ext cx="8507077" cy="647811"/>
          </a:xfrm>
          <a:prstGeom prst="rect">
            <a:avLst/>
          </a:prstGeom>
          <a:noFill/>
        </p:spPr>
        <p:txBody>
          <a:bodyPr vert="horz" lIns="81000" tIns="27000" rIns="8100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50" b="1" noProof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80718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216804" cy="3544425"/>
          </a:xfrm>
          <a:prstGeom prst="rect">
            <a:avLst/>
          </a:prstGeom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</p:spTree>
    <p:extLst>
      <p:ext uri="{BB962C8B-B14F-4D97-AF65-F5344CB8AC3E}">
        <p14:creationId xmlns:p14="http://schemas.microsoft.com/office/powerpoint/2010/main" val="2415045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ilver Grey light"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2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872414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97548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4427538" y="1767822"/>
            <a:ext cx="2736304" cy="2160240"/>
          </a:xfrm>
        </p:spPr>
        <p:txBody>
          <a:bodyPr numCol="1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FontTx/>
              <a:buNone/>
              <a:defRPr lang="fr-FR" sz="1400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408753" y="4749992"/>
            <a:ext cx="6926486" cy="273844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/>
              <a:t>Sommaire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0C03216-8DEB-4070-BF99-AA7E98001874}"/>
              </a:ext>
            </a:extLst>
          </p:cNvPr>
          <p:cNvGrpSpPr/>
          <p:nvPr userDrawn="1"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16" name="Image 10">
              <a:extLst>
                <a:ext uri="{FF2B5EF4-FFF2-40B4-BE49-F238E27FC236}">
                  <a16:creationId xmlns:a16="http://schemas.microsoft.com/office/drawing/2014/main" id="{5B77C920-AB68-41BF-B83E-D11A7D1DBF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18" name="Picture 17" descr="Logo, company name&#10;&#10;Description automatically generated">
              <a:extLst>
                <a:ext uri="{FF2B5EF4-FFF2-40B4-BE49-F238E27FC236}">
                  <a16:creationId xmlns:a16="http://schemas.microsoft.com/office/drawing/2014/main" id="{E9F6B189-19FA-4DDA-8D1E-A6D168D3EB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91207B5-6BC4-4BC5-988C-99AEB8D79A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325B197-7394-42C8-9CD7-E94996D50843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0806FF2-0ACB-4B50-A52C-ECFC51668B73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19CD4AA-1696-45FC-95F7-AC3CB45622BD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793767A-A084-4E0B-9A37-86086F2E7BBB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</p:grpSp>
      <p:pic>
        <p:nvPicPr>
          <p:cNvPr id="2" name="Image 1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EB6FCD74-4546-C6E5-519A-D02032FDD73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5938" y="614335"/>
            <a:ext cx="1116179" cy="65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Brown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" r="-184259" b="-45082"/>
          <a:stretch/>
        </p:blipFill>
        <p:spPr>
          <a:xfrm>
            <a:off x="0" y="-1"/>
            <a:ext cx="9144000" cy="514231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8" name="Espace réservé pour une image  3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2"/>
            <a:ext cx="4760956" cy="4192731"/>
          </a:xfrm>
          <a:custGeom>
            <a:avLst/>
            <a:gdLst>
              <a:gd name="connsiteX0" fmla="*/ 0 w 6097588"/>
              <a:gd name="connsiteY0" fmla="*/ 0 h 4795838"/>
              <a:gd name="connsiteX1" fmla="*/ 6097588 w 6097588"/>
              <a:gd name="connsiteY1" fmla="*/ 0 h 4795838"/>
              <a:gd name="connsiteX2" fmla="*/ 6097588 w 6097588"/>
              <a:gd name="connsiteY2" fmla="*/ 4795838 h 4795838"/>
              <a:gd name="connsiteX3" fmla="*/ 0 w 6097588"/>
              <a:gd name="connsiteY3" fmla="*/ 4795838 h 4795838"/>
              <a:gd name="connsiteX4" fmla="*/ 0 w 6097588"/>
              <a:gd name="connsiteY4" fmla="*/ 0 h 4795838"/>
              <a:gd name="connsiteX0" fmla="*/ 0 w 6097588"/>
              <a:gd name="connsiteY0" fmla="*/ 0 h 6635927"/>
              <a:gd name="connsiteX1" fmla="*/ 6097588 w 6097588"/>
              <a:gd name="connsiteY1" fmla="*/ 0 h 6635927"/>
              <a:gd name="connsiteX2" fmla="*/ 1051455 w 6097588"/>
              <a:gd name="connsiteY2" fmla="*/ 6635927 h 6635927"/>
              <a:gd name="connsiteX3" fmla="*/ 0 w 6097588"/>
              <a:gd name="connsiteY3" fmla="*/ 4795838 h 6635927"/>
              <a:gd name="connsiteX4" fmla="*/ 0 w 6097588"/>
              <a:gd name="connsiteY4" fmla="*/ 0 h 6635927"/>
              <a:gd name="connsiteX0" fmla="*/ 0 w 6097588"/>
              <a:gd name="connsiteY0" fmla="*/ 0 h 6502879"/>
              <a:gd name="connsiteX1" fmla="*/ 6097588 w 6097588"/>
              <a:gd name="connsiteY1" fmla="*/ 0 h 6502879"/>
              <a:gd name="connsiteX2" fmla="*/ 1027264 w 6097588"/>
              <a:gd name="connsiteY2" fmla="*/ 6502879 h 6502879"/>
              <a:gd name="connsiteX3" fmla="*/ 0 w 6097588"/>
              <a:gd name="connsiteY3" fmla="*/ 4795838 h 6502879"/>
              <a:gd name="connsiteX4" fmla="*/ 0 w 6097588"/>
              <a:gd name="connsiteY4" fmla="*/ 0 h 6502879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419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75450"/>
              <a:gd name="connsiteX1" fmla="*/ 6097588 w 6097588"/>
              <a:gd name="connsiteY1" fmla="*/ 0 h 6575450"/>
              <a:gd name="connsiteX2" fmla="*/ 1078065 w 6097588"/>
              <a:gd name="connsiteY2" fmla="*/ 6575450 h 6575450"/>
              <a:gd name="connsiteX3" fmla="*/ 0 w 6097588"/>
              <a:gd name="connsiteY3" fmla="*/ 4795838 h 6575450"/>
              <a:gd name="connsiteX4" fmla="*/ 0 w 6097588"/>
              <a:gd name="connsiteY4" fmla="*/ 0 h 6575450"/>
              <a:gd name="connsiteX0" fmla="*/ 0 w 6097588"/>
              <a:gd name="connsiteY0" fmla="*/ 0 h 6616574"/>
              <a:gd name="connsiteX1" fmla="*/ 6097588 w 6097588"/>
              <a:gd name="connsiteY1" fmla="*/ 0 h 6616574"/>
              <a:gd name="connsiteX2" fmla="*/ 1046618 w 6097588"/>
              <a:gd name="connsiteY2" fmla="*/ 6616574 h 6616574"/>
              <a:gd name="connsiteX3" fmla="*/ 0 w 6097588"/>
              <a:gd name="connsiteY3" fmla="*/ 4795838 h 6616574"/>
              <a:gd name="connsiteX4" fmla="*/ 0 w 6097588"/>
              <a:gd name="connsiteY4" fmla="*/ 0 h 6616574"/>
              <a:gd name="connsiteX0" fmla="*/ 0 w 6097588"/>
              <a:gd name="connsiteY0" fmla="*/ 0 h 6529489"/>
              <a:gd name="connsiteX1" fmla="*/ 6097588 w 6097588"/>
              <a:gd name="connsiteY1" fmla="*/ 0 h 6529489"/>
              <a:gd name="connsiteX2" fmla="*/ 1116770 w 6097588"/>
              <a:gd name="connsiteY2" fmla="*/ 6529489 h 6529489"/>
              <a:gd name="connsiteX3" fmla="*/ 0 w 6097588"/>
              <a:gd name="connsiteY3" fmla="*/ 4795838 h 6529489"/>
              <a:gd name="connsiteX4" fmla="*/ 0 w 6097588"/>
              <a:gd name="connsiteY4" fmla="*/ 0 h 6529489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611736"/>
              <a:gd name="connsiteX1" fmla="*/ 6097588 w 6097588"/>
              <a:gd name="connsiteY1" fmla="*/ 0 h 6611736"/>
              <a:gd name="connsiteX2" fmla="*/ 1041780 w 6097588"/>
              <a:gd name="connsiteY2" fmla="*/ 6611736 h 6611736"/>
              <a:gd name="connsiteX3" fmla="*/ 0 w 6097588"/>
              <a:gd name="connsiteY3" fmla="*/ 4795838 h 6611736"/>
              <a:gd name="connsiteX4" fmla="*/ 0 w 6097588"/>
              <a:gd name="connsiteY4" fmla="*/ 0 h 6611736"/>
              <a:gd name="connsiteX0" fmla="*/ 0 w 6097588"/>
              <a:gd name="connsiteY0" fmla="*/ 0 h 6577675"/>
              <a:gd name="connsiteX1" fmla="*/ 6097588 w 6097588"/>
              <a:gd name="connsiteY1" fmla="*/ 0 h 6577675"/>
              <a:gd name="connsiteX2" fmla="*/ 1062740 w 6097588"/>
              <a:gd name="connsiteY2" fmla="*/ 6577675 h 6577675"/>
              <a:gd name="connsiteX3" fmla="*/ 0 w 6097588"/>
              <a:gd name="connsiteY3" fmla="*/ 4795838 h 6577675"/>
              <a:gd name="connsiteX4" fmla="*/ 0 w 6097588"/>
              <a:gd name="connsiteY4" fmla="*/ 0 h 6577675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14356"/>
              <a:gd name="connsiteX1" fmla="*/ 6097588 w 6097588"/>
              <a:gd name="connsiteY1" fmla="*/ 0 h 6614356"/>
              <a:gd name="connsiteX2" fmla="*/ 1047020 w 6097588"/>
              <a:gd name="connsiteY2" fmla="*/ 6614356 h 6614356"/>
              <a:gd name="connsiteX3" fmla="*/ 0 w 6097588"/>
              <a:gd name="connsiteY3" fmla="*/ 4795838 h 6614356"/>
              <a:gd name="connsiteX4" fmla="*/ 0 w 6097588"/>
              <a:gd name="connsiteY4" fmla="*/ 0 h 6614356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097588"/>
              <a:gd name="connsiteY0" fmla="*/ 0 h 6621613"/>
              <a:gd name="connsiteX1" fmla="*/ 6097588 w 6097588"/>
              <a:gd name="connsiteY1" fmla="*/ 0 h 6621613"/>
              <a:gd name="connsiteX2" fmla="*/ 1050649 w 6097588"/>
              <a:gd name="connsiteY2" fmla="*/ 6621613 h 6621613"/>
              <a:gd name="connsiteX3" fmla="*/ 0 w 6097588"/>
              <a:gd name="connsiteY3" fmla="*/ 4795838 h 6621613"/>
              <a:gd name="connsiteX4" fmla="*/ 0 w 6097588"/>
              <a:gd name="connsiteY4" fmla="*/ 0 h 6621613"/>
              <a:gd name="connsiteX0" fmla="*/ 0 w 6108739"/>
              <a:gd name="connsiteY0" fmla="*/ 0 h 6621613"/>
              <a:gd name="connsiteX1" fmla="*/ 6108739 w 6108739"/>
              <a:gd name="connsiteY1" fmla="*/ 0 h 6621613"/>
              <a:gd name="connsiteX2" fmla="*/ 1050649 w 6108739"/>
              <a:gd name="connsiteY2" fmla="*/ 6621613 h 6621613"/>
              <a:gd name="connsiteX3" fmla="*/ 0 w 6108739"/>
              <a:gd name="connsiteY3" fmla="*/ 4795838 h 6621613"/>
              <a:gd name="connsiteX4" fmla="*/ 0 w 6108739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  <a:gd name="connsiteX0" fmla="*/ 0 w 6099214"/>
              <a:gd name="connsiteY0" fmla="*/ 0 h 6621613"/>
              <a:gd name="connsiteX1" fmla="*/ 6099214 w 6099214"/>
              <a:gd name="connsiteY1" fmla="*/ 0 h 6621613"/>
              <a:gd name="connsiteX2" fmla="*/ 1050649 w 6099214"/>
              <a:gd name="connsiteY2" fmla="*/ 6621613 h 6621613"/>
              <a:gd name="connsiteX3" fmla="*/ 0 w 6099214"/>
              <a:gd name="connsiteY3" fmla="*/ 4795838 h 6621613"/>
              <a:gd name="connsiteX4" fmla="*/ 0 w 6099214"/>
              <a:gd name="connsiteY4" fmla="*/ 0 h 662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9214" h="6621613">
                <a:moveTo>
                  <a:pt x="0" y="0"/>
                </a:moveTo>
                <a:lnTo>
                  <a:pt x="6099214" y="0"/>
                </a:lnTo>
                <a:cubicBezTo>
                  <a:pt x="3490483" y="2165821"/>
                  <a:pt x="1902596" y="4985807"/>
                  <a:pt x="1050649" y="6621613"/>
                </a:cubicBezTo>
                <a:lnTo>
                  <a:pt x="0" y="4795838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l">
              <a:buNone/>
              <a:defRPr sz="1350" b="0" i="1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r-FR" noProof="0"/>
              <a:t>Cliquer ici	&gt;&gt;</a:t>
            </a:r>
            <a:br>
              <a:rPr lang="fr-FR" noProof="0"/>
            </a:br>
            <a:r>
              <a:rPr lang="fr-FR" noProof="0"/>
              <a:t>pour insérer votre photo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2877277" y="2500817"/>
            <a:ext cx="5815385" cy="723600"/>
          </a:xfrm>
        </p:spPr>
        <p:txBody>
          <a:bodyPr lIns="108000" tIns="108000" rIns="0" bIns="0" anchor="t">
            <a:noAutofit/>
          </a:bodyPr>
          <a:lstStyle>
            <a:lvl1pPr algn="r">
              <a:defRPr sz="18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noProof="0"/>
              <a:t>Titre de votre chapitre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2090540" y="2500817"/>
            <a:ext cx="787569" cy="723600"/>
          </a:xfrm>
          <a:prstGeom prst="rect">
            <a:avLst/>
          </a:prstGeom>
          <a:noFill/>
        </p:spPr>
        <p:txBody>
          <a:bodyPr lIns="0" rIns="0" anchor="t">
            <a:noAutofit/>
          </a:bodyPr>
          <a:lstStyle>
            <a:lvl1pPr marL="0" indent="-189000" algn="l">
              <a:lnSpc>
                <a:spcPct val="100000"/>
              </a:lnSpc>
              <a:spcBef>
                <a:spcPts val="300"/>
              </a:spcBef>
              <a:buClr>
                <a:schemeClr val="bg1"/>
              </a:buClr>
              <a:buFont typeface="Tempus Sans ITC" panose="04020404030D07020202" pitchFamily="82" charset="0"/>
              <a:buChar char="/"/>
              <a:defRPr sz="1800" b="1" i="0">
                <a:solidFill>
                  <a:schemeClr val="bg1"/>
                </a:solidFill>
                <a:latin typeface="+mj-lt"/>
              </a:defRPr>
            </a:lvl1pPr>
            <a:lvl2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2pPr>
            <a:lvl3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3pPr>
            <a:lvl4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cap="none" baseline="0">
                <a:solidFill>
                  <a:schemeClr val="bg2"/>
                </a:solidFill>
              </a:defRPr>
            </a:lvl4pPr>
            <a:lvl5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5pPr>
            <a:lvl6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>
                <a:solidFill>
                  <a:schemeClr val="bg2"/>
                </a:solidFill>
              </a:defRPr>
            </a:lvl6pPr>
            <a:lvl7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7pPr>
            <a:lvl8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8pPr>
            <a:lvl9pPr marL="0" indent="-189000" algn="just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Font typeface="Tahoma" panose="020B0604030504040204" pitchFamily="34" charset="0"/>
              <a:buChar char="⁄"/>
              <a:defRPr sz="1500" b="1" i="0" baseline="0">
                <a:solidFill>
                  <a:schemeClr val="bg2"/>
                </a:solidFill>
              </a:defRPr>
            </a:lvl9pPr>
          </a:lstStyle>
          <a:p>
            <a:pPr lvl="0"/>
            <a:r>
              <a:rPr lang="fr-FR" noProof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355535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98531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Contac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204" b="-45087"/>
          <a:stretch/>
        </p:blipFill>
        <p:spPr>
          <a:xfrm>
            <a:off x="-1" y="-6815"/>
            <a:ext cx="9144001" cy="514350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46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erveillant\Desktop\WAVESTONE #ProdTools\4. Visuels\La city 2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4356" y="0"/>
            <a:ext cx="9158356" cy="514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 bwMode="black">
          <a:xfrm>
            <a:off x="-958" y="-1"/>
            <a:ext cx="2126274" cy="3921901"/>
          </a:xfrm>
          <a:prstGeom prst="rect">
            <a:avLst/>
          </a:prstGeom>
          <a:noFill/>
        </p:spPr>
        <p:txBody>
          <a:bodyPr wrap="square" rtlCol="0" anchor="t" anchorCtr="1">
            <a:noAutofit/>
          </a:bodyPr>
          <a:lstStyle/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PARIS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LONDRES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NEW YORK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HONG KONG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SINGAPOUR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DUBAI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SAO PAULO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LUXEMBOURG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MADRID *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MILAN *</a:t>
            </a:r>
          </a:p>
          <a:p>
            <a:pPr marL="0" marR="0" indent="0" algn="l" defTabSz="6858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750" noProof="0">
                <a:solidFill>
                  <a:schemeClr val="bg2"/>
                </a:solidFill>
              </a:rPr>
              <a:t>BRUXELLES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GENEVE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CASABLANCA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ISTANBUL * 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LYON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MARSEILLE</a:t>
            </a:r>
          </a:p>
          <a:p>
            <a:pPr algn="l">
              <a:lnSpc>
                <a:spcPct val="200000"/>
              </a:lnSpc>
            </a:pPr>
            <a:r>
              <a:rPr lang="fr-FR" sz="750" noProof="0">
                <a:solidFill>
                  <a:schemeClr val="bg2"/>
                </a:solidFill>
              </a:rPr>
              <a:t>NANTES</a:t>
            </a:r>
          </a:p>
          <a:p>
            <a:pPr algn="l"/>
            <a:endParaRPr lang="fr-FR" sz="750" noProof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 bwMode="black">
          <a:xfrm>
            <a:off x="583865" y="3975906"/>
            <a:ext cx="69784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525" noProof="0">
                <a:solidFill>
                  <a:schemeClr val="bg2"/>
                </a:solidFill>
              </a:rPr>
              <a:t>* Partenariats</a:t>
            </a:r>
          </a:p>
        </p:txBody>
      </p:sp>
      <p:pic>
        <p:nvPicPr>
          <p:cNvPr id="9" name="Picture 7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14462" y="864000"/>
            <a:ext cx="2608615" cy="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986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8183807"/>
              </p:ext>
            </p:extLst>
          </p:nvPr>
        </p:nvGraphicFramePr>
        <p:xfrm>
          <a:off x="364549" y="2409732"/>
          <a:ext cx="8671012" cy="28117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117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9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5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6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62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533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fr-FR" sz="700" b="1"/>
                        <a:t>Niveau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Police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Couleur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Taille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Effet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Bullet 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</a:t>
                      </a:r>
                      <a:b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Espacement </a:t>
                      </a:r>
                    </a:p>
                    <a:p>
                      <a:r>
                        <a:rPr lang="fr-FR" sz="7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Paragraphe</a:t>
                      </a:r>
                    </a:p>
                  </a:txBody>
                  <a:tcPr marL="84406" marR="84406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800" i="0" kern="1200" cap="all" baseline="0">
                          <a:solidFill>
                            <a:schemeClr val="accent4"/>
                          </a:solidFill>
                          <a:latin typeface="+mj-lt"/>
                          <a:ea typeface="+mn-ea"/>
                          <a:cs typeface="+mn-cs"/>
                        </a:rPr>
                        <a:t>surtitre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Headings</a:t>
                      </a:r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147 / 132 / 129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CAPS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fr-FR" sz="1700" kern="1200" baseline="0">
                          <a:solidFill>
                            <a:schemeClr val="bg2"/>
                          </a:solidFill>
                          <a:latin typeface="+mj-lt"/>
                          <a:ea typeface="+mj-ea"/>
                          <a:cs typeface="+mj-cs"/>
                        </a:rPr>
                        <a:t>Titre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Headings</a:t>
                      </a:r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800" i="0" kern="1200" cap="none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= 0 cm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d’interligne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lvl="0"/>
                      <a:r>
                        <a:rPr lang="fr-FR" sz="1200" i="0" kern="1200" cap="none" baseline="0">
                          <a:solidFill>
                            <a:srgbClr val="503078"/>
                          </a:solidFill>
                          <a:latin typeface="+mn-lt"/>
                          <a:ea typeface="+mn-ea"/>
                          <a:cs typeface="+mn-cs"/>
                        </a:rPr>
                        <a:t>Niveau 1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i="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 / 48 /120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fr-FR" sz="800" i="0" kern="1200" cap="all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0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bg2"/>
                        </a:buClr>
                        <a:buFont typeface="Tempus Sans ITC" panose="04020404030D07020202" pitchFamily="82" charset="0"/>
                        <a:buChar char="/"/>
                      </a:pPr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Tempus Sans ITC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002F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fr-FR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3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›"/>
                      </a:pPr>
                      <a:r>
                        <a:rPr lang="fr-FR" sz="9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4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Tahoma" panose="020B0604030504040204" pitchFamily="34" charset="0"/>
                        <a:buNone/>
                      </a:pP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</a:t>
                      </a:r>
                      <a:r>
                        <a:rPr lang="fr-FR" sz="800" kern="1200" cap="none" baseline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 cap="none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203A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1,8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171450" indent="-171450">
                        <a:buClr>
                          <a:schemeClr val="bg2"/>
                        </a:buClr>
                        <a:buFont typeface="Tahoma" panose="020B0604030504040204" pitchFamily="34" charset="0"/>
                        <a:buChar char="»"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Niveau 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0" kern="1200" cap="all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/ 95 / 95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Font </a:t>
                      </a:r>
                      <a:r>
                        <a:rPr lang="fr-FR" sz="800" kern="120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Tahoma</a:t>
                      </a:r>
                      <a:b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code 00BB</a:t>
                      </a:r>
                    </a:p>
                    <a:p>
                      <a:pPr algn="ctr"/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Retrait avant texte </a:t>
                      </a:r>
                      <a:r>
                        <a:rPr lang="fr-FR" sz="8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2,5 cm</a:t>
                      </a:r>
                      <a:endParaRPr lang="fr-FR" sz="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pt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interligne simple</a:t>
                      </a:r>
                    </a:p>
                  </a:txBody>
                  <a:tcPr marL="84406" marR="84406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4445673" y="307810"/>
            <a:ext cx="4380420" cy="810089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fr-FR" sz="1050" b="1" noProof="0" err="1">
                <a:solidFill>
                  <a:schemeClr val="bg2"/>
                </a:solidFill>
              </a:rPr>
              <a:t>Remaining</a:t>
            </a:r>
            <a:r>
              <a:rPr lang="fr-FR" sz="1050" b="1" noProof="0">
                <a:solidFill>
                  <a:schemeClr val="bg2"/>
                </a:solidFill>
              </a:rPr>
              <a:t> bug</a:t>
            </a:r>
            <a:endParaRPr lang="fr-FR" sz="1050" noProof="0">
              <a:solidFill>
                <a:schemeClr val="bg2"/>
              </a:solidFill>
            </a:endParaRPr>
          </a:p>
          <a:p>
            <a:pPr algn="r"/>
            <a:r>
              <a:rPr lang="fr-FR" sz="1050">
                <a:solidFill>
                  <a:schemeClr val="bg2"/>
                </a:solidFill>
              </a:rPr>
              <a:t>La Police</a:t>
            </a:r>
            <a:r>
              <a:rPr lang="fr-FR" sz="1050" baseline="0">
                <a:solidFill>
                  <a:schemeClr val="bg2"/>
                </a:solidFill>
              </a:rPr>
              <a:t> </a:t>
            </a:r>
            <a:r>
              <a:rPr lang="fr-FR" sz="1050" baseline="0" err="1">
                <a:solidFill>
                  <a:schemeClr val="bg2"/>
                </a:solidFill>
              </a:rPr>
              <a:t>Tahoma</a:t>
            </a:r>
            <a:r>
              <a:rPr lang="fr-FR" sz="1050" baseline="0">
                <a:solidFill>
                  <a:schemeClr val="bg2"/>
                </a:solidFill>
              </a:rPr>
              <a:t> italique ne passe pas à l’impression depuis un document PDF généré directement par PPT. </a:t>
            </a:r>
          </a:p>
          <a:p>
            <a:pPr algn="r"/>
            <a:r>
              <a:rPr lang="fr-FR" sz="1050" b="1" baseline="0">
                <a:solidFill>
                  <a:schemeClr val="bg2"/>
                </a:solidFill>
              </a:rPr>
              <a:t>Passer par une imprimante PDF type PDF Creator.</a:t>
            </a:r>
            <a:endParaRPr lang="fr-FR" sz="1050" b="1">
              <a:solidFill>
                <a:schemeClr val="bg2"/>
              </a:solidFill>
            </a:endParaRPr>
          </a:p>
        </p:txBody>
      </p:sp>
      <p:graphicFrame>
        <p:nvGraphicFramePr>
          <p:cNvPr id="7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158785888"/>
              </p:ext>
            </p:extLst>
          </p:nvPr>
        </p:nvGraphicFramePr>
        <p:xfrm>
          <a:off x="335141" y="1103037"/>
          <a:ext cx="8520100" cy="123341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2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20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0012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1" kern="1200" noProof="0" err="1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Color</a:t>
                      </a:r>
                      <a:r>
                        <a:rPr lang="fr-FR" sz="700" b="1" kern="1200" noProof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700" b="1" kern="1200" noProof="0" err="1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scheme</a:t>
                      </a:r>
                      <a:endParaRPr lang="fr-FR" sz="700" b="1" kern="1200" noProof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462" marR="0" marT="54000" marB="54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8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1</a:t>
                      </a:r>
                    </a:p>
                  </a:txBody>
                  <a:tcPr marL="66462" marR="0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err="1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Background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 err="1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1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2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3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4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5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700" b="0" i="0" u="none" noProof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Accent 6</a:t>
                      </a:r>
                    </a:p>
                  </a:txBody>
                  <a:tcPr marL="66462" marR="9969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0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u="none" noProof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6462" marR="99692" marT="54000" marB="5400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  <a:b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255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95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240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118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147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129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154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209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180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800" i="0" u="none" noProof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166</a:t>
                      </a:r>
                    </a:p>
                  </a:txBody>
                  <a:tcPr marL="66462" marR="66462" marT="27000" marB="27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9015" y="108235"/>
            <a:ext cx="8507077" cy="195263"/>
          </a:xfrm>
          <a:prstGeom prst="rect">
            <a:avLst/>
          </a:prstGeom>
        </p:spPr>
        <p:txBody>
          <a:bodyPr lIns="108000" tIns="0" rIns="108000" bIns="0" anchor="b"/>
          <a:lstStyle>
            <a:lvl1pPr>
              <a:spcBef>
                <a:spcPts val="0"/>
              </a:spcBef>
              <a:defRPr sz="750" i="0" cap="all" baseline="0">
                <a:solidFill>
                  <a:schemeClr val="accent4"/>
                </a:solidFill>
                <a:latin typeface="+mj-lt"/>
              </a:defRPr>
            </a:lvl1pPr>
            <a:lvl2pPr>
              <a:defRPr sz="750"/>
            </a:lvl2pPr>
          </a:lstStyle>
          <a:p>
            <a:pPr lvl="0"/>
            <a:r>
              <a:rPr lang="fr-FR" noProof="0"/>
              <a:t>How to use the Wavestone </a:t>
            </a:r>
            <a:r>
              <a:rPr lang="fr-FR" noProof="0" err="1"/>
              <a:t>ppt</a:t>
            </a:r>
            <a:r>
              <a:rPr lang="fr-FR" noProof="0"/>
              <a:t> template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19015" y="303499"/>
            <a:ext cx="8507077" cy="244605"/>
          </a:xfrm>
        </p:spPr>
        <p:txBody>
          <a:bodyPr lIns="108000" tIns="36000" rIns="108000" bIns="0"/>
          <a:lstStyle>
            <a:lvl1pPr>
              <a:defRPr sz="1650" baseline="0">
                <a:solidFill>
                  <a:schemeClr val="bg2"/>
                </a:solidFill>
              </a:defRPr>
            </a:lvl1pPr>
          </a:lstStyle>
          <a:p>
            <a:r>
              <a:rPr lang="fr-FR" noProof="0" err="1"/>
              <a:t>Color</a:t>
            </a:r>
            <a:r>
              <a:rPr lang="fr-FR" noProof="0"/>
              <a:t> &amp; Font structure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312406" y="548104"/>
            <a:ext cx="4126656" cy="565484"/>
            <a:chOff x="338440" y="866281"/>
            <a:chExt cx="4614560" cy="753979"/>
          </a:xfrm>
        </p:grpSpPr>
        <p:sp>
          <p:nvSpPr>
            <p:cNvPr id="11" name="Rectangle 10"/>
            <p:cNvSpPr/>
            <p:nvPr userDrawn="1"/>
          </p:nvSpPr>
          <p:spPr>
            <a:xfrm>
              <a:off x="338440" y="866281"/>
              <a:ext cx="4614560" cy="753979"/>
            </a:xfrm>
            <a:prstGeom prst="rect">
              <a:avLst/>
            </a:prstGeom>
            <a:noFill/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fr-FR" sz="1200" b="1">
                  <a:solidFill>
                    <a:schemeClr val="bg2"/>
                  </a:solidFill>
                </a:rPr>
                <a:t>Raccourci</a:t>
              </a:r>
              <a:r>
                <a:rPr lang="fr-FR" sz="1200" b="1" baseline="0">
                  <a:solidFill>
                    <a:schemeClr val="bg2"/>
                  </a:solidFill>
                </a:rPr>
                <a:t> pour changer de niveau :</a:t>
              </a:r>
              <a:endParaRPr lang="fr-FR" sz="1200" b="1">
                <a:solidFill>
                  <a:schemeClr val="bg2"/>
                </a:solidFill>
              </a:endParaRPr>
            </a:p>
            <a:p>
              <a:pPr algn="r"/>
              <a:r>
                <a:rPr lang="fr-FR" sz="1200" b="0">
                  <a:solidFill>
                    <a:schemeClr val="bg2"/>
                  </a:solidFill>
                </a:rPr>
                <a:t>Shift</a:t>
              </a:r>
              <a:r>
                <a:rPr lang="fr-FR" sz="1200" b="0" baseline="0">
                  <a:solidFill>
                    <a:schemeClr val="bg2"/>
                  </a:solidFill>
                </a:rPr>
                <a:t> + Alt + Flèche droite ou gauche</a:t>
              </a:r>
              <a:endParaRPr lang="fr-FR" sz="1200" b="0">
                <a:solidFill>
                  <a:schemeClr val="bg2"/>
                </a:solidFill>
              </a:endParaRPr>
            </a:p>
          </p:txBody>
        </p:sp>
        <p:pic>
          <p:nvPicPr>
            <p:cNvPr id="12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42" y="998628"/>
              <a:ext cx="489284" cy="4892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877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427538" y="1683271"/>
            <a:ext cx="4311972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2815605"/>
            <a:ext cx="4311972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935BB87-B861-49A1-A6D8-3B2A894D7C03}"/>
              </a:ext>
            </a:extLst>
          </p:cNvPr>
          <p:cNvGrpSpPr/>
          <p:nvPr userDrawn="1"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19" name="Image 10">
              <a:extLst>
                <a:ext uri="{FF2B5EF4-FFF2-40B4-BE49-F238E27FC236}">
                  <a16:creationId xmlns:a16="http://schemas.microsoft.com/office/drawing/2014/main" id="{A440ADD9-974B-493E-8A4B-0AD73CA737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21" name="Picture 20" descr="Logo, company name&#10;&#10;Description automatically generated">
              <a:extLst>
                <a:ext uri="{FF2B5EF4-FFF2-40B4-BE49-F238E27FC236}">
                  <a16:creationId xmlns:a16="http://schemas.microsoft.com/office/drawing/2014/main" id="{6DC35C46-7AC7-4F1F-BD97-24D0CD58CB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6296B6-A1CE-4381-8968-7DA07B0821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90EB346-C926-4AC0-AC4B-1CEF5DB732B6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32E7FF6-F625-4F68-96C3-BA78D7281640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35F8427-A8A2-4AFB-8DEC-191359C577F9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E26125-CA2F-44F8-AAFD-807EAE5A8249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</p:grpSp>
      <p:pic>
        <p:nvPicPr>
          <p:cNvPr id="2" name="Image 1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4956A9D8-4AA8-78E1-CC8B-474A11C4520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5938" y="614335"/>
            <a:ext cx="1116179" cy="65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68538" y="915988"/>
            <a:ext cx="2735510" cy="15113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3200" kern="800" cap="none" baseline="0">
                <a:solidFill>
                  <a:schemeClr val="bg1"/>
                </a:solidFill>
              </a:defRPr>
            </a:lvl1pPr>
            <a:lvl2pPr marL="434250" indent="0">
              <a:lnSpc>
                <a:spcPct val="80000"/>
              </a:lnSpc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68538" y="2427288"/>
            <a:ext cx="2951534" cy="187325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9714"/>
            <a:ext cx="657373" cy="581836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24075" y="987425"/>
            <a:ext cx="2735957" cy="1871663"/>
          </a:xfrm>
          <a:prstGeom prst="rect">
            <a:avLst/>
          </a:prstGeom>
        </p:spPr>
        <p:txBody>
          <a:bodyPr/>
          <a:lstStyle>
            <a:lvl1pPr>
              <a:defRPr sz="2800" kern="800" cap="all" baseline="0"/>
            </a:lvl1pPr>
            <a:lvl2pPr marL="434250" indent="0">
              <a:buNone/>
              <a:defRPr sz="3200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4048" y="987425"/>
            <a:ext cx="3457575" cy="18716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9714"/>
            <a:ext cx="657373" cy="5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40893679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27584" y="87474"/>
            <a:ext cx="8064092" cy="54000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827584" y="843558"/>
            <a:ext cx="3889375" cy="3744416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5002301" y="843558"/>
            <a:ext cx="3889375" cy="3744416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393523741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4804660" y="1261977"/>
            <a:ext cx="3353923" cy="2529366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000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1500">
                  <a:solidFill>
                    <a:srgbClr val="575757"/>
                  </a:solidFill>
                </a:rPr>
                <a:t>Le portail</a:t>
              </a:r>
              <a:r>
                <a:rPr lang="fr-FR" sz="15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15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9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300" b="0">
                <a:solidFill>
                  <a:srgbClr val="575757"/>
                </a:solidFill>
              </a:endParaRPr>
            </a:p>
            <a:p>
              <a:pPr algn="l"/>
              <a:endParaRPr lang="fr-FR" sz="500" b="0">
                <a:solidFill>
                  <a:srgbClr val="575757"/>
                </a:solidFill>
              </a:endParaRPr>
            </a:p>
            <a:p>
              <a:pPr algn="l"/>
              <a:r>
                <a:rPr lang="fr-FR" sz="9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800" b="0">
                <a:solidFill>
                  <a:srgbClr val="575757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914086A-7882-4E5B-866D-7F831D3127BF}"/>
              </a:ext>
            </a:extLst>
          </p:cNvPr>
          <p:cNvGrpSpPr/>
          <p:nvPr userDrawn="1"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29" name="Image 10">
              <a:extLst>
                <a:ext uri="{FF2B5EF4-FFF2-40B4-BE49-F238E27FC236}">
                  <a16:creationId xmlns:a16="http://schemas.microsoft.com/office/drawing/2014/main" id="{85A46A17-2C56-4330-94BF-D359894DA1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</p:spPr>
        </p:pic>
        <p:pic>
          <p:nvPicPr>
            <p:cNvPr id="31" name="Picture 30" descr="Logo, company name&#10;&#10;Description automatically generated">
              <a:extLst>
                <a:ext uri="{FF2B5EF4-FFF2-40B4-BE49-F238E27FC236}">
                  <a16:creationId xmlns:a16="http://schemas.microsoft.com/office/drawing/2014/main" id="{E5F9055C-4E7B-40C7-A75C-FFD88F324D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F23CBD0-9B7B-44E2-8524-A18CC5DC0F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90FD4FF-D832-4352-A45A-AB849F147303}"/>
                </a:ext>
              </a:extLst>
            </p:cNvPr>
            <p:cNvSpPr/>
            <p:nvPr userDrawn="1"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7855E6F-2F61-4606-B621-4B984F1E074E}"/>
                </a:ext>
              </a:extLst>
            </p:cNvPr>
            <p:cNvSpPr/>
            <p:nvPr userDrawn="1"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77F73B8-515E-4F9F-AFE5-2F346D84768D}"/>
                </a:ext>
              </a:extLst>
            </p:cNvPr>
            <p:cNvSpPr/>
            <p:nvPr userDrawn="1"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2E4CD25-A554-4FCD-9D6B-556B6D41AFA8}"/>
                </a:ext>
              </a:extLst>
            </p:cNvPr>
            <p:cNvSpPr/>
            <p:nvPr userDrawn="1"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</p:grpSp>
      <p:pic>
        <p:nvPicPr>
          <p:cNvPr id="2" name="Image 1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3AA7704A-7627-01EE-BE95-4D2AAEC3F2E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5938" y="614335"/>
            <a:ext cx="1116179" cy="65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11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7200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080000" marR="0" lvl="2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440000" marR="0" lvl="3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00000" marR="0" lvl="4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504" y="4749992"/>
            <a:ext cx="28733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800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8753" y="4749992"/>
            <a:ext cx="692648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40" y="87474"/>
            <a:ext cx="536800" cy="4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</p:sldLayoutIdLst>
  <p:transition>
    <p:fade/>
  </p:transition>
  <p:hf hdr="0" dt="0"/>
  <p:txStyles>
    <p:titleStyle>
      <a:lvl1pPr algn="l" defTabSz="914400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20000" marR="0" indent="-28575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80000" marR="0" indent="-252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40000" marR="0" indent="-216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800000" marR="0" indent="-216000" algn="l" defTabSz="914400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8" y="303498"/>
            <a:ext cx="8507077" cy="701813"/>
          </a:xfrm>
          <a:prstGeom prst="rect">
            <a:avLst/>
          </a:prstGeom>
          <a:noFill/>
        </p:spPr>
        <p:txBody>
          <a:bodyPr vert="horz" lIns="108000" tIns="0" rIns="108000" bIns="0" rtlCol="0" anchor="t">
            <a:noAutofit/>
          </a:bodyPr>
          <a:lstStyle/>
          <a:p>
            <a:r>
              <a:rPr lang="fr-FR"/>
              <a:t>Compléter avec un titre ici qui porte votre message sur deux lignes au maximum pour des raisons de lisibilité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317988" y="1006079"/>
            <a:ext cx="8507077" cy="3671232"/>
          </a:xfrm>
          <a:prstGeom prst="rect">
            <a:avLst/>
          </a:prstGeom>
        </p:spPr>
        <p:txBody>
          <a:bodyPr vert="horz" lIns="108000" tIns="108000" rIns="108000" bIns="108000" rtlCol="0">
            <a:noAutofit/>
          </a:bodyPr>
          <a:lstStyle/>
          <a:p>
            <a:pPr lvl="0"/>
            <a:r>
              <a:rPr lang="fr-FR"/>
              <a:t>Niveau 1 - </a:t>
            </a:r>
            <a:r>
              <a:rPr lang="fr-FR">
                <a:solidFill>
                  <a:srgbClr val="503078"/>
                </a:solidFill>
              </a:rPr>
              <a:t>Pour passer au niveau suivant, faire Shift + Alt + flèche droite </a:t>
            </a:r>
            <a:endParaRPr lang="fr-FR"/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  <a:p>
            <a:pPr lvl="5"/>
            <a:r>
              <a:rPr lang="fr-FR"/>
              <a:t>Niveau 6</a:t>
            </a:r>
          </a:p>
          <a:p>
            <a:pPr lvl="6"/>
            <a:r>
              <a:rPr lang="fr-FR"/>
              <a:t>Niveau 7</a:t>
            </a:r>
          </a:p>
          <a:p>
            <a:pPr lvl="7"/>
            <a:r>
              <a:rPr lang="fr-FR" noProof="0"/>
              <a:t>Nive</a:t>
            </a:r>
            <a:r>
              <a:rPr lang="fr-FR"/>
              <a:t>au 8</a:t>
            </a:r>
          </a:p>
          <a:p>
            <a:pPr lvl="8"/>
            <a:r>
              <a:rPr lang="fr-FR"/>
              <a:t>Niveau 9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6572" y="4451282"/>
            <a:ext cx="854721" cy="6950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58BAC12-E130-4DCA-82BA-549733B4FB0F}"/>
              </a:ext>
            </a:extLst>
          </p:cNvPr>
          <p:cNvSpPr>
            <a:spLocks/>
          </p:cNvSpPr>
          <p:nvPr userDrawn="1"/>
        </p:nvSpPr>
        <p:spPr>
          <a:xfrm>
            <a:off x="7629571" y="4959560"/>
            <a:ext cx="731159" cy="185029"/>
          </a:xfrm>
          <a:prstGeom prst="rect">
            <a:avLst/>
          </a:prstGeom>
        </p:spPr>
        <p:txBody>
          <a:bodyPr wrap="square" lIns="0" tIns="0" rIns="0" bIns="91800" anchor="t">
            <a:spAutoFit/>
          </a:bodyPr>
          <a:lstStyle/>
          <a:p>
            <a:pPr lvl="0" algn="r">
              <a:spcBef>
                <a:spcPts val="300"/>
              </a:spcBef>
              <a:buClr>
                <a:srgbClr val="660066"/>
              </a:buClr>
            </a:pPr>
            <a:r>
              <a:rPr lang="fr-FR" sz="600" noProof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WAVESTONE</a:t>
            </a:r>
          </a:p>
        </p:txBody>
      </p:sp>
      <p:sp>
        <p:nvSpPr>
          <p:cNvPr id="9" name="Textfeld 6">
            <a:extLst>
              <a:ext uri="{FF2B5EF4-FFF2-40B4-BE49-F238E27FC236}">
                <a16:creationId xmlns:a16="http://schemas.microsoft.com/office/drawing/2014/main" id="{A7CAD2F5-4D12-40D1-89B0-2FF5AC641A97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493666" y="4959560"/>
            <a:ext cx="332308" cy="185029"/>
          </a:xfrm>
          <a:prstGeom prst="rect">
            <a:avLst/>
          </a:prstGeom>
          <a:noFill/>
        </p:spPr>
        <p:txBody>
          <a:bodyPr wrap="square" lIns="0" tIns="0" rIns="0" bIns="91800" rtlCol="0" anchor="ctr" anchorCtr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2254E-7EB4-45E4-904F-3575BFE2F20B}" type="slidenum">
              <a:rPr lang="fr-FR" sz="600" noProof="0" smtClean="0">
                <a:solidFill>
                  <a:schemeClr val="bg2"/>
                </a:solidFill>
              </a:rPr>
              <a:pPr marL="0" marR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lang="fr-FR" sz="600" noProof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2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65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just" defTabSz="685800" rtl="0" eaLnBrk="1" latinLnBrk="0" hangingPunct="1">
        <a:lnSpc>
          <a:spcPct val="100000"/>
        </a:lnSpc>
        <a:spcBef>
          <a:spcPts val="1350"/>
        </a:spcBef>
        <a:buFont typeface="Arial" panose="020B0604020202020204" pitchFamily="34" charset="0"/>
        <a:buNone/>
        <a:tabLst/>
        <a:defRPr sz="1200" i="0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269081" indent="-269081" algn="just" defTabSz="685800" rtl="0" eaLnBrk="1" latinLnBrk="0" hangingPunct="1">
        <a:lnSpc>
          <a:spcPct val="100000"/>
        </a:lnSpc>
        <a:spcBef>
          <a:spcPts val="1050"/>
        </a:spcBef>
        <a:buClr>
          <a:schemeClr val="bg2"/>
        </a:buClr>
        <a:buFont typeface="Tempus Sans ITC" panose="04020404030D07020202" pitchFamily="82" charset="0"/>
        <a:buChar char="/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70000" indent="0" algn="just" defTabSz="685800" rtl="0" eaLnBrk="1" latinLnBrk="0" hangingPunct="1">
        <a:lnSpc>
          <a:spcPct val="100000"/>
        </a:lnSpc>
        <a:spcBef>
          <a:spcPts val="450"/>
        </a:spcBef>
        <a:buFontTx/>
        <a:buNone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216000" algn="just" defTabSz="685800" rtl="0" eaLnBrk="1" latinLnBrk="0" hangingPunct="1">
        <a:lnSpc>
          <a:spcPct val="100000"/>
        </a:lnSpc>
        <a:spcBef>
          <a:spcPts val="450"/>
        </a:spcBef>
        <a:buClr>
          <a:schemeClr val="bg2"/>
        </a:buClr>
        <a:buFont typeface="Tahoma" panose="020B0604030504040204" pitchFamily="34" charset="0"/>
        <a:buChar char="›"/>
        <a:defRPr sz="90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75000" marR="0" indent="-189000" algn="just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bg2"/>
        </a:buClr>
        <a:buSzTx/>
        <a:buFont typeface="Tahoma" panose="020B0604030504040204" pitchFamily="34" charset="0"/>
        <a:buChar char="»"/>
        <a:tabLst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675000" indent="-189000" algn="just" defTabSz="685800" rtl="0" eaLnBrk="1" latinLnBrk="0" hangingPunct="1">
        <a:lnSpc>
          <a:spcPct val="100000"/>
        </a:lnSpc>
        <a:spcBef>
          <a:spcPts val="375"/>
        </a:spcBef>
        <a:buClr>
          <a:schemeClr val="bg2"/>
        </a:buClr>
        <a:buFont typeface="Tahoma" panose="020B0604030504040204" pitchFamily="34" charset="0"/>
        <a:buChar char="»"/>
        <a:defRPr lang="fr-FR" sz="75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7">
          <p15:clr>
            <a:srgbClr val="F26B43"/>
          </p15:clr>
        </p15:guide>
        <p15:guide id="2" pos="3120">
          <p15:clr>
            <a:srgbClr val="F26B43"/>
          </p15:clr>
        </p15:guide>
        <p15:guide id="3" pos="217">
          <p15:clr>
            <a:srgbClr val="F26B43"/>
          </p15:clr>
        </p15:guide>
        <p15:guide id="4" pos="6023">
          <p15:clr>
            <a:srgbClr val="F26B43"/>
          </p15:clr>
        </p15:guide>
        <p15:guide id="6" orient="horz" pos="255">
          <p15:clr>
            <a:srgbClr val="F26B43"/>
          </p15:clr>
        </p15:guide>
        <p15:guide id="17" orient="horz" pos="845">
          <p15:clr>
            <a:srgbClr val="F26B43"/>
          </p15:clr>
        </p15:guide>
        <p15:guide id="20" orient="horz" pos="392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2800" b="1">
                <a:latin typeface="Lato Light"/>
              </a:rPr>
              <a:t>Exercice de gestion </a:t>
            </a:r>
            <a:br>
              <a:rPr lang="fr-FR" sz="2800" b="1">
                <a:latin typeface="Lato Light"/>
              </a:rPr>
            </a:br>
            <a:r>
              <a:rPr lang="fr-FR" sz="2800" b="1">
                <a:latin typeface="Lato Light"/>
              </a:rPr>
              <a:t>de crise cybersécurité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Briefing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Date</a:t>
            </a:r>
            <a:r>
              <a:rPr lang="en-US" dirty="0"/>
              <a:t> </a:t>
            </a:r>
            <a:r>
              <a:rPr lang="fr-FR" sz="1200" dirty="0">
                <a:solidFill>
                  <a:srgbClr val="575757"/>
                </a:solidFill>
                <a:latin typeface="+mn-lt"/>
                <a:ea typeface="+mn-ea"/>
              </a:rPr>
              <a:t>|</a:t>
            </a:r>
            <a:r>
              <a:rPr lang="en-US" dirty="0"/>
              <a:t>  ANS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18346F-9709-42BD-A427-EE54EA911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cs typeface="Arial"/>
              </a:rPr>
              <a:t>Contexte de la simulation – Atteinte à l’intégrité des données</a:t>
            </a:r>
          </a:p>
        </p:txBody>
      </p:sp>
      <p:sp>
        <p:nvSpPr>
          <p:cNvPr id="6" name="Rectangle: Rounded Corners 45">
            <a:extLst>
              <a:ext uri="{FF2B5EF4-FFF2-40B4-BE49-F238E27FC236}">
                <a16:creationId xmlns:a16="http://schemas.microsoft.com/office/drawing/2014/main" id="{51812EF7-247D-49A9-A1B4-F61BC17429AE}"/>
              </a:ext>
            </a:extLst>
          </p:cNvPr>
          <p:cNvSpPr/>
          <p:nvPr/>
        </p:nvSpPr>
        <p:spPr>
          <a:xfrm>
            <a:off x="558038" y="1125773"/>
            <a:ext cx="8220897" cy="322356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>
              <a:solidFill>
                <a:schemeClr val="accent1">
                  <a:lumMod val="10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28A994-9F8D-48C1-B35E-87A65C4E083A}"/>
              </a:ext>
            </a:extLst>
          </p:cNvPr>
          <p:cNvSpPr>
            <a:spLocks/>
          </p:cNvSpPr>
          <p:nvPr/>
        </p:nvSpPr>
        <p:spPr>
          <a:xfrm>
            <a:off x="963679" y="1784824"/>
            <a:ext cx="71110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/>
              <a:t>Depuis ce matin, un secrétaire aux admissions rencontre un problème inhabituel : les informations données par le logiciel ne correspondent pas aux patients se présentant à l’accueil.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ACA217-25C9-4E8D-A30A-EF0BAABCC269}"/>
              </a:ext>
            </a:extLst>
          </p:cNvPr>
          <p:cNvSpPr>
            <a:spLocks/>
          </p:cNvSpPr>
          <p:nvPr/>
        </p:nvSpPr>
        <p:spPr>
          <a:xfrm>
            <a:off x="1304107" y="3124368"/>
            <a:ext cx="71110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EF86B7"/>
                </a:solidFill>
              </a:rPr>
              <a:t>Le secrétaire contacte le support IT pour les tenir au courant.</a:t>
            </a:r>
          </a:p>
        </p:txBody>
      </p:sp>
    </p:spTree>
    <p:extLst>
      <p:ext uri="{BB962C8B-B14F-4D97-AF65-F5344CB8AC3E}">
        <p14:creationId xmlns:p14="http://schemas.microsoft.com/office/powerpoint/2010/main" val="372491811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4AE966-4544-4852-BBDD-72673B09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2163EB5-F50B-436D-B859-B6528248B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753" y="875926"/>
            <a:ext cx="8350314" cy="3744416"/>
          </a:xfrm>
        </p:spPr>
        <p:txBody>
          <a:bodyPr anchor="ctr">
            <a:normAutofit/>
          </a:bodyPr>
          <a:lstStyle/>
          <a:p>
            <a:pPr algn="ctr"/>
            <a:r>
              <a:rPr lang="fr-FR" sz="4000" cap="small"/>
              <a:t>Des questions ? </a:t>
            </a:r>
          </a:p>
          <a:p>
            <a:pPr algn="ctr"/>
            <a:r>
              <a:rPr lang="fr-FR" sz="4000" cap="small"/>
              <a:t>L’exercice commence maintenant </a:t>
            </a:r>
            <a:r>
              <a:rPr lang="en-US" sz="4000" cap="small"/>
              <a:t>!</a:t>
            </a:r>
            <a:endParaRPr lang="en-GB" sz="4000" cap="small"/>
          </a:p>
        </p:txBody>
      </p:sp>
    </p:spTree>
    <p:extLst>
      <p:ext uri="{BB962C8B-B14F-4D97-AF65-F5344CB8AC3E}">
        <p14:creationId xmlns:p14="http://schemas.microsoft.com/office/powerpoint/2010/main" val="391408660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856663" y="4867275"/>
            <a:ext cx="287337" cy="134938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5714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4E8D8E0-F1A9-463D-93F5-E220713E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F4C704-7773-42BC-87D5-7E65201EF4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7538" y="1767822"/>
            <a:ext cx="4012393" cy="2160240"/>
          </a:xfrm>
        </p:spPr>
        <p:txBody>
          <a:bodyPr vert="horz" lIns="0" tIns="0" rIns="0" bIns="0" numCol="1" rtlCol="0" anchor="t">
            <a:normAutofit/>
          </a:bodyPr>
          <a:lstStyle/>
          <a:p>
            <a:pPr marL="342900" indent="-342900">
              <a:buAutoNum type="arabicPeriod"/>
            </a:pPr>
            <a:endParaRPr lang="fr-FR"/>
          </a:p>
          <a:p>
            <a:pPr marL="342900" indent="-342900">
              <a:buAutoNum type="arabicPeriod"/>
            </a:pPr>
            <a:r>
              <a:rPr lang="fr-FR"/>
              <a:t>Organisation et déroulement de l’exercice</a:t>
            </a:r>
          </a:p>
          <a:p>
            <a:pPr marL="342900" indent="-342900">
              <a:buAutoNum type="arabicPeriod"/>
            </a:pPr>
            <a:r>
              <a:rPr lang="fr-FR"/>
              <a:t>Principales règles à retenir</a:t>
            </a:r>
          </a:p>
          <a:p>
            <a:pPr marL="342900" indent="-342900">
              <a:buAutoNum type="arabicPeriod"/>
            </a:pPr>
            <a:r>
              <a:rPr lang="fr-FR"/>
              <a:t>Outils à votre disposition</a:t>
            </a:r>
          </a:p>
          <a:p>
            <a:pPr marL="342900" indent="-342900">
              <a:buAutoNum type="arabicPeriod"/>
            </a:pPr>
            <a:r>
              <a:rPr lang="fr-FR"/>
              <a:t>C’est parti !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FD7D3E8-C83F-4034-9878-C0D18D3CF5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3B211BEE-74C8-4EE1-8DEC-65327767B5F1}"/>
              </a:ext>
            </a:extLst>
          </p:cNvPr>
          <p:cNvSpPr txBox="1">
            <a:spLocks/>
          </p:cNvSpPr>
          <p:nvPr/>
        </p:nvSpPr>
        <p:spPr>
          <a:xfrm>
            <a:off x="5131607" y="4869656"/>
            <a:ext cx="4012393" cy="273844"/>
          </a:xfrm>
          <a:prstGeom prst="rect">
            <a:avLst/>
          </a:prstGeom>
        </p:spPr>
        <p:txBody>
          <a:bodyPr vert="horz" lIns="0" tIns="0" rIns="0" bIns="0" numCol="1" rtlCol="0" anchor="t">
            <a:normAutofit fontScale="62500" lnSpcReduction="20000"/>
          </a:bodyPr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400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  <a:lvl2pPr marL="720000" marR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80000" marR="0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 lang="fr-FR" sz="1600" kern="1200" baseline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3pPr>
            <a:lvl4pPr marL="1440000" marR="0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 lang="fr-FR" sz="1400" kern="120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4pPr>
            <a:lvl5pPr marL="1800000" marR="0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 lang="fr-FR" sz="1200" kern="120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* Tous les termes techniques seront explicités dans la documentation x</a:t>
            </a:r>
          </a:p>
        </p:txBody>
      </p:sp>
    </p:spTree>
    <p:extLst>
      <p:ext uri="{BB962C8B-B14F-4D97-AF65-F5344CB8AC3E}">
        <p14:creationId xmlns:p14="http://schemas.microsoft.com/office/powerpoint/2010/main" val="101719739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752A4-B2C9-4540-AD7B-EE29DC353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Organisation de l’exercice de crise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45A225-E9EF-48BC-8166-7F1B6E3C5D47}"/>
              </a:ext>
            </a:extLst>
          </p:cNvPr>
          <p:cNvSpPr/>
          <p:nvPr/>
        </p:nvSpPr>
        <p:spPr>
          <a:xfrm>
            <a:off x="263950" y="1131215"/>
            <a:ext cx="1470581" cy="185708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95E60C5-14B3-4417-B73D-D5734D2CF8E2}"/>
              </a:ext>
            </a:extLst>
          </p:cNvPr>
          <p:cNvSpPr/>
          <p:nvPr/>
        </p:nvSpPr>
        <p:spPr>
          <a:xfrm>
            <a:off x="1734531" y="1131215"/>
            <a:ext cx="3242822" cy="185708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EC7EA97-7608-4D5A-9E62-8BD4D415BC26}"/>
              </a:ext>
            </a:extLst>
          </p:cNvPr>
          <p:cNvSpPr/>
          <p:nvPr/>
        </p:nvSpPr>
        <p:spPr>
          <a:xfrm>
            <a:off x="5380236" y="1131214"/>
            <a:ext cx="1470581" cy="749837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FB96590-3749-437C-AA6C-281354F566B6}"/>
              </a:ext>
            </a:extLst>
          </p:cNvPr>
          <p:cNvSpPr/>
          <p:nvPr/>
        </p:nvSpPr>
        <p:spPr>
          <a:xfrm>
            <a:off x="5380235" y="2029097"/>
            <a:ext cx="1470581" cy="95919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812214E-6203-4FC0-A185-BFBE809A7E1B}"/>
              </a:ext>
            </a:extLst>
          </p:cNvPr>
          <p:cNvSpPr/>
          <p:nvPr/>
        </p:nvSpPr>
        <p:spPr>
          <a:xfrm>
            <a:off x="6850816" y="2029097"/>
            <a:ext cx="1927424" cy="95919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75BAD3C-0D3C-4E95-8BBD-E50B88206415}"/>
              </a:ext>
            </a:extLst>
          </p:cNvPr>
          <p:cNvSpPr/>
          <p:nvPr/>
        </p:nvSpPr>
        <p:spPr>
          <a:xfrm>
            <a:off x="6850816" y="1131214"/>
            <a:ext cx="1927424" cy="74983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BF7C3B0-2FAE-4370-8423-FBEA0E6E91DF}"/>
              </a:ext>
            </a:extLst>
          </p:cNvPr>
          <p:cNvSpPr/>
          <p:nvPr/>
        </p:nvSpPr>
        <p:spPr>
          <a:xfrm>
            <a:off x="263951" y="3314006"/>
            <a:ext cx="1470581" cy="95919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EDDD6C4-5659-44EB-B988-9B18911F5F86}"/>
              </a:ext>
            </a:extLst>
          </p:cNvPr>
          <p:cNvSpPr/>
          <p:nvPr/>
        </p:nvSpPr>
        <p:spPr>
          <a:xfrm>
            <a:off x="1734531" y="3314006"/>
            <a:ext cx="7043710" cy="95919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7" name="TextBox 14">
            <a:extLst>
              <a:ext uri="{FF2B5EF4-FFF2-40B4-BE49-F238E27FC236}">
                <a16:creationId xmlns:a16="http://schemas.microsoft.com/office/drawing/2014/main" id="{83419670-4DE6-43EA-9F7C-8567EA63C10B}"/>
              </a:ext>
            </a:extLst>
          </p:cNvPr>
          <p:cNvSpPr txBox="1"/>
          <p:nvPr/>
        </p:nvSpPr>
        <p:spPr>
          <a:xfrm>
            <a:off x="364859" y="1881051"/>
            <a:ext cx="1268761" cy="73866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Rappel des principaux objectifs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14">
            <a:extLst>
              <a:ext uri="{FF2B5EF4-FFF2-40B4-BE49-F238E27FC236}">
                <a16:creationId xmlns:a16="http://schemas.microsoft.com/office/drawing/2014/main" id="{9BD351F5-B264-45F6-A791-9B3C6EAD168B}"/>
              </a:ext>
            </a:extLst>
          </p:cNvPr>
          <p:cNvSpPr txBox="1"/>
          <p:nvPr/>
        </p:nvSpPr>
        <p:spPr>
          <a:xfrm>
            <a:off x="364858" y="3424273"/>
            <a:ext cx="1268761" cy="73866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Lieu de réalisation de l’exercice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14">
            <a:extLst>
              <a:ext uri="{FF2B5EF4-FFF2-40B4-BE49-F238E27FC236}">
                <a16:creationId xmlns:a16="http://schemas.microsoft.com/office/drawing/2014/main" id="{4E258046-9B94-404B-9284-F06EB8ED70B0}"/>
              </a:ext>
            </a:extLst>
          </p:cNvPr>
          <p:cNvSpPr txBox="1"/>
          <p:nvPr/>
        </p:nvSpPr>
        <p:spPr>
          <a:xfrm>
            <a:off x="5566208" y="1352244"/>
            <a:ext cx="1268761" cy="307777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Date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TextBox 14">
            <a:extLst>
              <a:ext uri="{FF2B5EF4-FFF2-40B4-BE49-F238E27FC236}">
                <a16:creationId xmlns:a16="http://schemas.microsoft.com/office/drawing/2014/main" id="{49692EA8-05BC-4157-ACD3-F76A8AE9F5F6}"/>
              </a:ext>
            </a:extLst>
          </p:cNvPr>
          <p:cNvSpPr txBox="1"/>
          <p:nvPr/>
        </p:nvSpPr>
        <p:spPr>
          <a:xfrm>
            <a:off x="5481144" y="2471770"/>
            <a:ext cx="1268761" cy="307777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  <a:latin typeface="+mj-lt"/>
              </a:rPr>
              <a:t>Participants</a:t>
            </a:r>
            <a:endParaRPr lang="en-GB" sz="1400" b="1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2" name="Graphic 61" descr="Target outline">
            <a:extLst>
              <a:ext uri="{FF2B5EF4-FFF2-40B4-BE49-F238E27FC236}">
                <a16:creationId xmlns:a16="http://schemas.microsoft.com/office/drawing/2014/main" id="{BF01EA47-D3CC-4CD2-AD8B-832847B848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2573" y="1407719"/>
            <a:ext cx="432000" cy="432000"/>
          </a:xfrm>
          <a:prstGeom prst="rect">
            <a:avLst/>
          </a:prstGeom>
        </p:spPr>
      </p:pic>
      <p:pic>
        <p:nvPicPr>
          <p:cNvPr id="66" name="Graphic 65" descr="Marker outline">
            <a:extLst>
              <a:ext uri="{FF2B5EF4-FFF2-40B4-BE49-F238E27FC236}">
                <a16:creationId xmlns:a16="http://schemas.microsoft.com/office/drawing/2014/main" id="{E5E46F6B-035E-4CBF-954E-4D0A28C21E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8891" y="3314005"/>
            <a:ext cx="432000" cy="432000"/>
          </a:xfrm>
          <a:prstGeom prst="rect">
            <a:avLst/>
          </a:prstGeom>
        </p:spPr>
      </p:pic>
      <p:pic>
        <p:nvPicPr>
          <p:cNvPr id="68" name="Graphic 67" descr="Group success outline">
            <a:extLst>
              <a:ext uri="{FF2B5EF4-FFF2-40B4-BE49-F238E27FC236}">
                <a16:creationId xmlns:a16="http://schemas.microsoft.com/office/drawing/2014/main" id="{B2E5D506-B01D-410D-B42A-1A13207FC4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54384" y="2054255"/>
            <a:ext cx="432000" cy="432000"/>
          </a:xfrm>
          <a:prstGeom prst="rect">
            <a:avLst/>
          </a:prstGeom>
        </p:spPr>
      </p:pic>
      <p:pic>
        <p:nvPicPr>
          <p:cNvPr id="70" name="Graphic 69" descr="Flip calendar outline">
            <a:extLst>
              <a:ext uri="{FF2B5EF4-FFF2-40B4-BE49-F238E27FC236}">
                <a16:creationId xmlns:a16="http://schemas.microsoft.com/office/drawing/2014/main" id="{722C4C37-F471-445B-BEC5-7776D9F7B1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17311" y="1290132"/>
            <a:ext cx="432000" cy="432000"/>
          </a:xfrm>
          <a:prstGeom prst="rect">
            <a:avLst/>
          </a:prstGeom>
        </p:spPr>
      </p:pic>
      <p:sp>
        <p:nvSpPr>
          <p:cNvPr id="71" name="TextBox 13">
            <a:extLst>
              <a:ext uri="{FF2B5EF4-FFF2-40B4-BE49-F238E27FC236}">
                <a16:creationId xmlns:a16="http://schemas.microsoft.com/office/drawing/2014/main" id="{277FFA7B-F2F8-4B0B-895D-84011F53D4F8}"/>
              </a:ext>
            </a:extLst>
          </p:cNvPr>
          <p:cNvSpPr txBox="1">
            <a:spLocks/>
          </p:cNvSpPr>
          <p:nvPr/>
        </p:nvSpPr>
        <p:spPr>
          <a:xfrm flipH="1">
            <a:off x="6899712" y="1233919"/>
            <a:ext cx="1723345" cy="1036336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 b="1" dirty="0">
                <a:solidFill>
                  <a:srgbClr val="E94C96"/>
                </a:solidFill>
                <a:highlight>
                  <a:srgbClr val="FFFF00"/>
                </a:highlight>
              </a:rPr>
              <a:t>Date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Heure</a:t>
            </a:r>
          </a:p>
          <a:p>
            <a:pPr marL="171450" lvl="0" indent="-171450" algn="just">
              <a:buFontTx/>
              <a:buChar char="-"/>
              <a:defRPr/>
            </a:pPr>
            <a:endParaRPr lang="fr-FR" sz="1000" kern="0" dirty="0">
              <a:solidFill>
                <a:srgbClr val="FFFFFF"/>
              </a:solidFill>
            </a:endParaRPr>
          </a:p>
        </p:txBody>
      </p:sp>
      <p:sp>
        <p:nvSpPr>
          <p:cNvPr id="72" name="TextBox 13">
            <a:extLst>
              <a:ext uri="{FF2B5EF4-FFF2-40B4-BE49-F238E27FC236}">
                <a16:creationId xmlns:a16="http://schemas.microsoft.com/office/drawing/2014/main" id="{29C03A52-85CA-46C5-93BE-22E326CBB50E}"/>
              </a:ext>
            </a:extLst>
          </p:cNvPr>
          <p:cNvSpPr txBox="1">
            <a:spLocks/>
          </p:cNvSpPr>
          <p:nvPr/>
        </p:nvSpPr>
        <p:spPr>
          <a:xfrm flipH="1">
            <a:off x="6948607" y="2152228"/>
            <a:ext cx="1723345" cy="668053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X</a:t>
            </a: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 joueurs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X</a:t>
            </a: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 animateurs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X</a:t>
            </a: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 observateurs</a:t>
            </a:r>
          </a:p>
        </p:txBody>
      </p:sp>
      <p:sp>
        <p:nvSpPr>
          <p:cNvPr id="74" name="TextBox 13">
            <a:extLst>
              <a:ext uri="{FF2B5EF4-FFF2-40B4-BE49-F238E27FC236}">
                <a16:creationId xmlns:a16="http://schemas.microsoft.com/office/drawing/2014/main" id="{BB054FD1-964C-478A-A81F-46F057D35D88}"/>
              </a:ext>
            </a:extLst>
          </p:cNvPr>
          <p:cNvSpPr txBox="1">
            <a:spLocks/>
          </p:cNvSpPr>
          <p:nvPr/>
        </p:nvSpPr>
        <p:spPr>
          <a:xfrm flipH="1">
            <a:off x="1835438" y="3492031"/>
            <a:ext cx="4714218" cy="588012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 b="1">
                <a:solidFill>
                  <a:srgbClr val="E94C96"/>
                </a:solidFill>
                <a:highlight>
                  <a:srgbClr val="FFFF00"/>
                </a:highlight>
              </a:rPr>
              <a:t>Nom de l’établissement de santé et lieu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1 salle de crise pour les joueurs, animateurs et observateurs</a:t>
            </a: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75" name="TextBox 13">
            <a:extLst>
              <a:ext uri="{FF2B5EF4-FFF2-40B4-BE49-F238E27FC236}">
                <a16:creationId xmlns:a16="http://schemas.microsoft.com/office/drawing/2014/main" id="{E562DFF9-0A44-4CDD-A7D0-F20F256CD7A4}"/>
              </a:ext>
            </a:extLst>
          </p:cNvPr>
          <p:cNvSpPr txBox="1">
            <a:spLocks/>
          </p:cNvSpPr>
          <p:nvPr/>
        </p:nvSpPr>
        <p:spPr>
          <a:xfrm flipH="1">
            <a:off x="1871605" y="1325994"/>
            <a:ext cx="2968672" cy="1587327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Découvrir la gestion de crise cyber en condition réelle dans le contexte de votre établissement de santé</a:t>
            </a:r>
            <a:endParaRPr lang="fr-FR" sz="1000" kern="0">
              <a:solidFill>
                <a:srgbClr val="FFFFFF"/>
              </a:solidFill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Comprendre l’écosystème cyber de votre structure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Appréhender les premiers bons réflexes en situation de crise cyber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000" kern="0">
                <a:solidFill>
                  <a:schemeClr val="bg1">
                    <a:lumMod val="50000"/>
                  </a:schemeClr>
                </a:solidFill>
              </a:rPr>
              <a:t>Assurer au mieux la continuité des soins</a:t>
            </a:r>
          </a:p>
        </p:txBody>
      </p:sp>
    </p:spTree>
    <p:extLst>
      <p:ext uri="{BB962C8B-B14F-4D97-AF65-F5344CB8AC3E}">
        <p14:creationId xmlns:p14="http://schemas.microsoft.com/office/powerpoint/2010/main" val="20156807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DFA4-A4C4-48D7-98E8-27288E0E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Déroulement de l’exercice</a:t>
            </a:r>
            <a:endParaRPr lang="fr-FR" dirty="0">
              <a:cs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7E8BB83-9496-4A83-9E0C-23E8C5184653}"/>
              </a:ext>
            </a:extLst>
          </p:cNvPr>
          <p:cNvSpPr/>
          <p:nvPr/>
        </p:nvSpPr>
        <p:spPr>
          <a:xfrm>
            <a:off x="0" y="1497027"/>
            <a:ext cx="9144000" cy="2605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bg2"/>
              </a:solidFill>
              <a:ea typeface="+mj-ea"/>
              <a:cs typeface="+mj-cs"/>
            </a:endParaRPr>
          </a:p>
        </p:txBody>
      </p:sp>
      <p:sp>
        <p:nvSpPr>
          <p:cNvPr id="30" name="Flèche : pentagone 12">
            <a:extLst>
              <a:ext uri="{FF2B5EF4-FFF2-40B4-BE49-F238E27FC236}">
                <a16:creationId xmlns:a16="http://schemas.microsoft.com/office/drawing/2014/main" id="{35378D25-4D5A-444B-AD7B-FB508799F5B2}"/>
              </a:ext>
            </a:extLst>
          </p:cNvPr>
          <p:cNvSpPr>
            <a:spLocks/>
          </p:cNvSpPr>
          <p:nvPr/>
        </p:nvSpPr>
        <p:spPr>
          <a:xfrm>
            <a:off x="1738007" y="1646424"/>
            <a:ext cx="2133989" cy="669416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800" b="1">
                <a:solidFill>
                  <a:schemeClr val="accent5"/>
                </a:solidFill>
                <a:ea typeface="+mj-ea"/>
                <a:cs typeface="+mj-cs"/>
              </a:rPr>
              <a:t>Phase 1</a:t>
            </a:r>
          </a:p>
        </p:txBody>
      </p:sp>
      <p:cxnSp>
        <p:nvCxnSpPr>
          <p:cNvPr id="31" name="Connecteur droit 29">
            <a:extLst>
              <a:ext uri="{FF2B5EF4-FFF2-40B4-BE49-F238E27FC236}">
                <a16:creationId xmlns:a16="http://schemas.microsoft.com/office/drawing/2014/main" id="{014FBCA9-070B-4E65-BA30-4ED736981F13}"/>
              </a:ext>
            </a:extLst>
          </p:cNvPr>
          <p:cNvCxnSpPr>
            <a:cxnSpLocks/>
          </p:cNvCxnSpPr>
          <p:nvPr/>
        </p:nvCxnSpPr>
        <p:spPr>
          <a:xfrm>
            <a:off x="1573935" y="1162531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895A277F-41E8-4037-BDB2-87058BD5322A}"/>
              </a:ext>
            </a:extLst>
          </p:cNvPr>
          <p:cNvSpPr>
            <a:spLocks/>
          </p:cNvSpPr>
          <p:nvPr/>
        </p:nvSpPr>
        <p:spPr>
          <a:xfrm>
            <a:off x="1112570" y="866022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latin typeface="Lato Light"/>
                <a:ea typeface="+mj-ea"/>
                <a:cs typeface="+mj-cs"/>
              </a:rPr>
              <a:t>Jour J </a:t>
            </a:r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13h45</a:t>
            </a:r>
          </a:p>
        </p:txBody>
      </p:sp>
      <p:sp>
        <p:nvSpPr>
          <p:cNvPr id="33" name="TextBox 13">
            <a:extLst>
              <a:ext uri="{FF2B5EF4-FFF2-40B4-BE49-F238E27FC236}">
                <a16:creationId xmlns:a16="http://schemas.microsoft.com/office/drawing/2014/main" id="{B91B6316-8A35-4BD5-AFD7-241561E6BB03}"/>
              </a:ext>
            </a:extLst>
          </p:cNvPr>
          <p:cNvSpPr txBox="1">
            <a:spLocks/>
          </p:cNvSpPr>
          <p:nvPr/>
        </p:nvSpPr>
        <p:spPr>
          <a:xfrm flipH="1">
            <a:off x="154389" y="2238183"/>
            <a:ext cx="1308115" cy="1036336"/>
          </a:xfrm>
          <a:prstGeom prst="rect">
            <a:avLst/>
          </a:prstGeom>
          <a:noFill/>
        </p:spPr>
        <p:txBody>
          <a:bodyPr wrap="square" lIns="108000" tIns="36000" rIns="108000" bIns="36000" rtlCol="0"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000" b="1">
                <a:solidFill>
                  <a:srgbClr val="E94C96"/>
                </a:solidFill>
              </a:rPr>
              <a:t>La semaine précédant l’exercice : </a:t>
            </a:r>
            <a:r>
              <a:rPr lang="fr-FR" sz="1000">
                <a:solidFill>
                  <a:schemeClr val="tx1">
                    <a:lumMod val="50000"/>
                    <a:lumOff val="50000"/>
                  </a:schemeClr>
                </a:solidFill>
              </a:rPr>
              <a:t>envoi des modalités de l’exercice ainsi que le kit participant</a:t>
            </a:r>
            <a:endParaRPr lang="fr-FR" sz="1000" kern="0">
              <a:solidFill>
                <a:srgbClr val="FFFFFF"/>
              </a:solidFill>
            </a:endParaRPr>
          </a:p>
          <a:p>
            <a:pPr marL="171450" lvl="0" indent="-171450" algn="just">
              <a:buFontTx/>
              <a:buChar char="-"/>
              <a:defRPr/>
            </a:pPr>
            <a:endParaRPr lang="fr-FR" sz="1000" kern="0">
              <a:solidFill>
                <a:srgbClr val="FFFFFF"/>
              </a:solidFill>
            </a:endParaRPr>
          </a:p>
        </p:txBody>
      </p:sp>
      <p:sp>
        <p:nvSpPr>
          <p:cNvPr id="35" name="Rectangle: Rounded Corners 45">
            <a:extLst>
              <a:ext uri="{FF2B5EF4-FFF2-40B4-BE49-F238E27FC236}">
                <a16:creationId xmlns:a16="http://schemas.microsoft.com/office/drawing/2014/main" id="{0DC2ECD1-D160-4457-9CF9-11F368A0D50E}"/>
              </a:ext>
            </a:extLst>
          </p:cNvPr>
          <p:cNvSpPr/>
          <p:nvPr/>
        </p:nvSpPr>
        <p:spPr>
          <a:xfrm>
            <a:off x="1789639" y="2449575"/>
            <a:ext cx="2030724" cy="1463101"/>
          </a:xfrm>
          <a:prstGeom prst="roundRect">
            <a:avLst>
              <a:gd name="adj" fmla="val 0"/>
            </a:avLst>
          </a:prstGeom>
          <a:solidFill>
            <a:schemeClr val="bg1"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Briefing des joueurs et </a:t>
            </a:r>
          </a:p>
          <a:p>
            <a:pPr algn="ctr"/>
            <a:r>
              <a:rPr lang="fr-FR" sz="1000" b="1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partage des règles de l’exercice</a:t>
            </a:r>
          </a:p>
        </p:txBody>
      </p:sp>
      <p:cxnSp>
        <p:nvCxnSpPr>
          <p:cNvPr id="36" name="Connecteur droit 29">
            <a:extLst>
              <a:ext uri="{FF2B5EF4-FFF2-40B4-BE49-F238E27FC236}">
                <a16:creationId xmlns:a16="http://schemas.microsoft.com/office/drawing/2014/main" id="{D8F7B600-C8EF-4E4F-A6BE-1E1AB3F40932}"/>
              </a:ext>
            </a:extLst>
          </p:cNvPr>
          <p:cNvCxnSpPr>
            <a:cxnSpLocks/>
          </p:cNvCxnSpPr>
          <p:nvPr/>
        </p:nvCxnSpPr>
        <p:spPr>
          <a:xfrm>
            <a:off x="4016380" y="1162531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7EA833FA-986E-433D-A945-A22A1ED6EBE0}"/>
              </a:ext>
            </a:extLst>
          </p:cNvPr>
          <p:cNvSpPr>
            <a:spLocks/>
          </p:cNvSpPr>
          <p:nvPr/>
        </p:nvSpPr>
        <p:spPr>
          <a:xfrm>
            <a:off x="3555015" y="866022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latin typeface="Lato Light"/>
                <a:ea typeface="+mj-ea"/>
                <a:cs typeface="+mj-cs"/>
              </a:rPr>
              <a:t>Jour J </a:t>
            </a:r>
          </a:p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13h55</a:t>
            </a:r>
          </a:p>
        </p:txBody>
      </p:sp>
      <p:sp>
        <p:nvSpPr>
          <p:cNvPr id="38" name="Rectangle: Rounded Corners 45">
            <a:extLst>
              <a:ext uri="{FF2B5EF4-FFF2-40B4-BE49-F238E27FC236}">
                <a16:creationId xmlns:a16="http://schemas.microsoft.com/office/drawing/2014/main" id="{BE4B8810-E52F-4E3C-AF6F-67011F6380A0}"/>
              </a:ext>
            </a:extLst>
          </p:cNvPr>
          <p:cNvSpPr/>
          <p:nvPr/>
        </p:nvSpPr>
        <p:spPr>
          <a:xfrm>
            <a:off x="4202923" y="2449574"/>
            <a:ext cx="2030724" cy="1463101"/>
          </a:xfrm>
          <a:prstGeom prst="roundRect">
            <a:avLst>
              <a:gd name="adj" fmla="val 0"/>
            </a:avLst>
          </a:prstGeom>
          <a:solidFill>
            <a:schemeClr val="bg1"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Début de l’exercice avec la remontée de la première alerte - l’animateur déroule le chronogramme et envoie les stimuli</a:t>
            </a:r>
          </a:p>
        </p:txBody>
      </p:sp>
      <p:sp>
        <p:nvSpPr>
          <p:cNvPr id="39" name="Flèche : pentagone 12">
            <a:extLst>
              <a:ext uri="{FF2B5EF4-FFF2-40B4-BE49-F238E27FC236}">
                <a16:creationId xmlns:a16="http://schemas.microsoft.com/office/drawing/2014/main" id="{8EBC0E85-025A-42C6-A03C-2E582040FAE9}"/>
              </a:ext>
            </a:extLst>
          </p:cNvPr>
          <p:cNvSpPr>
            <a:spLocks/>
          </p:cNvSpPr>
          <p:nvPr/>
        </p:nvSpPr>
        <p:spPr>
          <a:xfrm>
            <a:off x="4151291" y="1646424"/>
            <a:ext cx="2133989" cy="669416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800" b="1">
                <a:solidFill>
                  <a:schemeClr val="accent5"/>
                </a:solidFill>
                <a:ea typeface="+mj-ea"/>
                <a:cs typeface="+mj-cs"/>
              </a:rPr>
              <a:t>Phase 2</a:t>
            </a:r>
          </a:p>
        </p:txBody>
      </p:sp>
      <p:sp>
        <p:nvSpPr>
          <p:cNvPr id="40" name="Flèche : pentagone 12">
            <a:extLst>
              <a:ext uri="{FF2B5EF4-FFF2-40B4-BE49-F238E27FC236}">
                <a16:creationId xmlns:a16="http://schemas.microsoft.com/office/drawing/2014/main" id="{53413B06-81FF-4EC2-BC6D-8312B1A45F27}"/>
              </a:ext>
            </a:extLst>
          </p:cNvPr>
          <p:cNvSpPr>
            <a:spLocks/>
          </p:cNvSpPr>
          <p:nvPr/>
        </p:nvSpPr>
        <p:spPr>
          <a:xfrm>
            <a:off x="6628807" y="1646424"/>
            <a:ext cx="2133989" cy="669416"/>
          </a:xfrm>
          <a:prstGeom prst="homePlat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800" b="1">
                <a:solidFill>
                  <a:schemeClr val="accent5"/>
                </a:solidFill>
                <a:ea typeface="+mj-ea"/>
                <a:cs typeface="+mj-cs"/>
              </a:rPr>
              <a:t>Phase 3</a:t>
            </a:r>
          </a:p>
        </p:txBody>
      </p:sp>
      <p:cxnSp>
        <p:nvCxnSpPr>
          <p:cNvPr id="41" name="Connecteur droit 29">
            <a:extLst>
              <a:ext uri="{FF2B5EF4-FFF2-40B4-BE49-F238E27FC236}">
                <a16:creationId xmlns:a16="http://schemas.microsoft.com/office/drawing/2014/main" id="{BD4D9980-785B-49A4-84C7-84C7737A976D}"/>
              </a:ext>
            </a:extLst>
          </p:cNvPr>
          <p:cNvCxnSpPr>
            <a:cxnSpLocks/>
          </p:cNvCxnSpPr>
          <p:nvPr/>
        </p:nvCxnSpPr>
        <p:spPr>
          <a:xfrm>
            <a:off x="6466918" y="1162531"/>
            <a:ext cx="0" cy="31223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1030053E-901B-4BE3-9950-2FE24DBE89C0}"/>
              </a:ext>
            </a:extLst>
          </p:cNvPr>
          <p:cNvSpPr>
            <a:spLocks/>
          </p:cNvSpPr>
          <p:nvPr/>
        </p:nvSpPr>
        <p:spPr>
          <a:xfrm>
            <a:off x="6005553" y="866022"/>
            <a:ext cx="922730" cy="4330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 dirty="0">
                <a:solidFill>
                  <a:schemeClr val="accent5"/>
                </a:solidFill>
                <a:latin typeface="Lato Light"/>
                <a:ea typeface="+mj-ea"/>
                <a:cs typeface="+mj-cs"/>
              </a:rPr>
              <a:t>Jour J </a:t>
            </a:r>
          </a:p>
          <a:p>
            <a:pPr algn="ctr"/>
            <a:r>
              <a:rPr lang="fr-FR" sz="1000">
                <a:solidFill>
                  <a:schemeClr val="accent5"/>
                </a:solidFill>
                <a:highlight>
                  <a:srgbClr val="FFFF00"/>
                </a:highlight>
                <a:latin typeface="Lato Light"/>
                <a:ea typeface="+mj-ea"/>
                <a:cs typeface="+mj-cs"/>
              </a:rPr>
              <a:t>16h00</a:t>
            </a:r>
          </a:p>
        </p:txBody>
      </p:sp>
      <p:sp>
        <p:nvSpPr>
          <p:cNvPr id="43" name="Rectangle: Rounded Corners 45">
            <a:extLst>
              <a:ext uri="{FF2B5EF4-FFF2-40B4-BE49-F238E27FC236}">
                <a16:creationId xmlns:a16="http://schemas.microsoft.com/office/drawing/2014/main" id="{B6195969-E09B-4287-84CB-65BDDBC42AAF}"/>
              </a:ext>
            </a:extLst>
          </p:cNvPr>
          <p:cNvSpPr/>
          <p:nvPr/>
        </p:nvSpPr>
        <p:spPr>
          <a:xfrm>
            <a:off x="6680439" y="2466884"/>
            <a:ext cx="2030724" cy="1463101"/>
          </a:xfrm>
          <a:prstGeom prst="roundRect">
            <a:avLst>
              <a:gd name="adj" fmla="val 0"/>
            </a:avLst>
          </a:prstGeom>
          <a:solidFill>
            <a:schemeClr val="bg1"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Fin de l’exercice et debriefing à chaud des joueurs et animateurs / observateurs</a:t>
            </a:r>
          </a:p>
        </p:txBody>
      </p:sp>
    </p:spTree>
    <p:extLst>
      <p:ext uri="{BB962C8B-B14F-4D97-AF65-F5344CB8AC3E}">
        <p14:creationId xmlns:p14="http://schemas.microsoft.com/office/powerpoint/2010/main" val="352739000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F10A9-413F-44FD-A809-9A252120B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Principes de l’exercice de crise </a:t>
            </a:r>
          </a:p>
        </p:txBody>
      </p:sp>
      <p:sp>
        <p:nvSpPr>
          <p:cNvPr id="6" name="AutoShape 8">
            <a:extLst>
              <a:ext uri="{FF2B5EF4-FFF2-40B4-BE49-F238E27FC236}">
                <a16:creationId xmlns:a16="http://schemas.microsoft.com/office/drawing/2014/main" id="{A3387A04-5E65-47BB-9BE5-BD426C51DA55}"/>
              </a:ext>
            </a:extLst>
          </p:cNvPr>
          <p:cNvSpPr>
            <a:spLocks noChangeArrowheads="1"/>
          </p:cNvSpPr>
          <p:nvPr/>
        </p:nvSpPr>
        <p:spPr bwMode="gray">
          <a:xfrm rot="5400000">
            <a:off x="886096" y="2920905"/>
            <a:ext cx="1801113" cy="1899594"/>
          </a:xfrm>
          <a:prstGeom prst="homePlate">
            <a:avLst>
              <a:gd name="adj" fmla="val 22260"/>
            </a:avLst>
          </a:prstGeom>
          <a:solidFill>
            <a:schemeClr val="bg1">
              <a:lumMod val="9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24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endParaRPr lang="fr-FR" altLang="de-DE" sz="1400" b="1">
              <a:solidFill>
                <a:schemeClr val="bg1"/>
              </a:solidFill>
            </a:endParaRPr>
          </a:p>
        </p:txBody>
      </p:sp>
      <p:sp>
        <p:nvSpPr>
          <p:cNvPr id="9" name="AutoShape 8">
            <a:extLst>
              <a:ext uri="{FF2B5EF4-FFF2-40B4-BE49-F238E27FC236}">
                <a16:creationId xmlns:a16="http://schemas.microsoft.com/office/drawing/2014/main" id="{571CB226-91BF-469A-864A-6EA7935A80F4}"/>
              </a:ext>
            </a:extLst>
          </p:cNvPr>
          <p:cNvSpPr>
            <a:spLocks noChangeArrowheads="1"/>
          </p:cNvSpPr>
          <p:nvPr/>
        </p:nvSpPr>
        <p:spPr bwMode="gray">
          <a:xfrm rot="5400000">
            <a:off x="3676794" y="2920904"/>
            <a:ext cx="1801114" cy="1899594"/>
          </a:xfrm>
          <a:prstGeom prst="homePlate">
            <a:avLst>
              <a:gd name="adj" fmla="val 22260"/>
            </a:avLst>
          </a:prstGeom>
          <a:solidFill>
            <a:schemeClr val="bg1">
              <a:lumMod val="9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24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endParaRPr lang="fr-FR" altLang="de-DE" sz="1400" b="1">
              <a:solidFill>
                <a:schemeClr val="bg1"/>
              </a:solidFill>
            </a:endParaRPr>
          </a:p>
        </p:txBody>
      </p:sp>
      <p:sp>
        <p:nvSpPr>
          <p:cNvPr id="11" name="AutoShape 8">
            <a:extLst>
              <a:ext uri="{FF2B5EF4-FFF2-40B4-BE49-F238E27FC236}">
                <a16:creationId xmlns:a16="http://schemas.microsoft.com/office/drawing/2014/main" id="{6C4C4BF2-F119-437F-A1A3-135472541E8E}"/>
              </a:ext>
            </a:extLst>
          </p:cNvPr>
          <p:cNvSpPr>
            <a:spLocks noChangeArrowheads="1"/>
          </p:cNvSpPr>
          <p:nvPr/>
        </p:nvSpPr>
        <p:spPr bwMode="gray">
          <a:xfrm rot="5400000">
            <a:off x="6467491" y="2920904"/>
            <a:ext cx="1801114" cy="1899594"/>
          </a:xfrm>
          <a:prstGeom prst="homePlate">
            <a:avLst>
              <a:gd name="adj" fmla="val 22260"/>
            </a:avLst>
          </a:prstGeom>
          <a:solidFill>
            <a:schemeClr val="bg1">
              <a:lumMod val="9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2400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endParaRPr lang="fr-FR" altLang="de-DE" sz="1400" b="1">
              <a:solidFill>
                <a:schemeClr val="bg1"/>
              </a:solidFill>
            </a:endParaRPr>
          </a:p>
        </p:txBody>
      </p:sp>
      <p:sp>
        <p:nvSpPr>
          <p:cNvPr id="13" name="Rectangle : coins arrondis 3">
            <a:extLst>
              <a:ext uri="{FF2B5EF4-FFF2-40B4-BE49-F238E27FC236}">
                <a16:creationId xmlns:a16="http://schemas.microsoft.com/office/drawing/2014/main" id="{693ADC5A-962C-4D1E-9B88-12B2940F0279}"/>
              </a:ext>
            </a:extLst>
          </p:cNvPr>
          <p:cNvSpPr>
            <a:spLocks/>
          </p:cNvSpPr>
          <p:nvPr/>
        </p:nvSpPr>
        <p:spPr>
          <a:xfrm>
            <a:off x="539954" y="938564"/>
            <a:ext cx="8064092" cy="2035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bg2"/>
              </a:solidFill>
              <a:ea typeface="+mj-ea"/>
              <a:cs typeface="+mj-cs"/>
            </a:endParaRPr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id="{24F7AFFE-50CA-4661-B5E6-CA31AB6AAAB7}"/>
              </a:ext>
            </a:extLst>
          </p:cNvPr>
          <p:cNvSpPr txBox="1"/>
          <p:nvPr/>
        </p:nvSpPr>
        <p:spPr>
          <a:xfrm>
            <a:off x="789052" y="1793236"/>
            <a:ext cx="1931463" cy="60016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100" b="1">
                <a:solidFill>
                  <a:schemeClr val="accent5"/>
                </a:solidFill>
                <a:latin typeface="+mj-lt"/>
              </a:rPr>
              <a:t>Les participants vont régulièrement recevoir des stimuli par emails ou appels </a:t>
            </a:r>
            <a:endParaRPr lang="en-GB" sz="1100" b="1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228D3937-B612-4819-A632-45F8ECDC08AD}"/>
              </a:ext>
            </a:extLst>
          </p:cNvPr>
          <p:cNvSpPr txBox="1"/>
          <p:nvPr/>
        </p:nvSpPr>
        <p:spPr>
          <a:xfrm>
            <a:off x="3592445" y="1539320"/>
            <a:ext cx="1931463" cy="1107996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100" b="1">
                <a:solidFill>
                  <a:schemeClr val="accent5"/>
                </a:solidFill>
                <a:latin typeface="+mj-lt"/>
              </a:rPr>
              <a:t>Les participants vont devoir analyser ces stimuli et réagir en conséquence : partager des informations, définir un plan d’action, évaluer les impacts, anticiper, etc.</a:t>
            </a:r>
            <a:endParaRPr lang="en-GB" sz="1100" b="1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39719B01-6771-45FC-9511-BC84003606BC}"/>
              </a:ext>
            </a:extLst>
          </p:cNvPr>
          <p:cNvSpPr txBox="1"/>
          <p:nvPr/>
        </p:nvSpPr>
        <p:spPr>
          <a:xfrm>
            <a:off x="6418250" y="1793236"/>
            <a:ext cx="1931463" cy="60016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fr-FR" sz="1100" b="1">
                <a:solidFill>
                  <a:schemeClr val="accent5"/>
                </a:solidFill>
                <a:latin typeface="+mj-lt"/>
              </a:rPr>
              <a:t>Les participants doivent rester mobilisés durant tout l’exercice</a:t>
            </a:r>
            <a:endParaRPr lang="en-GB" sz="1100" b="1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4" name="TextBox 14">
            <a:extLst>
              <a:ext uri="{FF2B5EF4-FFF2-40B4-BE49-F238E27FC236}">
                <a16:creationId xmlns:a16="http://schemas.microsoft.com/office/drawing/2014/main" id="{873D665C-E8E1-4E97-B623-7D49A47D7591}"/>
              </a:ext>
            </a:extLst>
          </p:cNvPr>
          <p:cNvSpPr txBox="1"/>
          <p:nvPr/>
        </p:nvSpPr>
        <p:spPr>
          <a:xfrm>
            <a:off x="816662" y="3182608"/>
            <a:ext cx="1931463" cy="127727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Arial"/>
                <a:ea typeface="Geneva"/>
                <a:cs typeface="Arial"/>
              </a:rPr>
              <a:t>L</a:t>
            </a:r>
            <a:r>
              <a:rPr lang="fr-FR" sz="1100">
                <a:solidFill>
                  <a:schemeClr val="bg1">
                    <a:lumMod val="50000"/>
                  </a:schemeClr>
                </a:solidFill>
                <a:latin typeface="Arial"/>
                <a:ea typeface="Geneva"/>
                <a:cs typeface="Arial"/>
              </a:rPr>
              <a:t>e détail des stimuli a été créé pour l’exercice. Ils sont techniquement possibles, mais ne correspondent pas nécessairement à une situation réelle et peuvent être accélérés</a:t>
            </a:r>
            <a:endParaRPr lang="en-GB" sz="1100">
              <a:solidFill>
                <a:schemeClr val="bg1">
                  <a:lumMod val="50000"/>
                </a:schemeClr>
              </a:solidFill>
              <a:latin typeface="Arial"/>
              <a:ea typeface="Geneva"/>
              <a:cs typeface="Arial"/>
            </a:endParaRPr>
          </a:p>
        </p:txBody>
      </p:sp>
      <p:sp>
        <p:nvSpPr>
          <p:cNvPr id="25" name="TextBox 14">
            <a:extLst>
              <a:ext uri="{FF2B5EF4-FFF2-40B4-BE49-F238E27FC236}">
                <a16:creationId xmlns:a16="http://schemas.microsoft.com/office/drawing/2014/main" id="{7CED288D-D235-46AC-948C-FF8D1E54495C}"/>
              </a:ext>
            </a:extLst>
          </p:cNvPr>
          <p:cNvSpPr txBox="1"/>
          <p:nvPr/>
        </p:nvSpPr>
        <p:spPr>
          <a:xfrm>
            <a:off x="3624036" y="3275956"/>
            <a:ext cx="1931463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>
                <a:solidFill>
                  <a:schemeClr val="bg1">
                    <a:lumMod val="50000"/>
                  </a:schemeClr>
                </a:solidFill>
              </a:rPr>
              <a:t>Seuls les outils bureautiques habituels (ordinateurs portables, téléphones, chargeurs) sont nécessaires pour l’exercice</a:t>
            </a:r>
            <a:endParaRPr lang="fr-FR" sz="1100"/>
          </a:p>
        </p:txBody>
      </p:sp>
      <p:sp>
        <p:nvSpPr>
          <p:cNvPr id="26" name="TextBox 14">
            <a:extLst>
              <a:ext uri="{FF2B5EF4-FFF2-40B4-BE49-F238E27FC236}">
                <a16:creationId xmlns:a16="http://schemas.microsoft.com/office/drawing/2014/main" id="{5C426F14-31A7-4080-9A5A-ED7C4A76C7CC}"/>
              </a:ext>
            </a:extLst>
          </p:cNvPr>
          <p:cNvSpPr txBox="1"/>
          <p:nvPr/>
        </p:nvSpPr>
        <p:spPr>
          <a:xfrm>
            <a:off x="6402315" y="3445233"/>
            <a:ext cx="193146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>
                <a:solidFill>
                  <a:schemeClr val="bg1">
                    <a:lumMod val="50000"/>
                  </a:schemeClr>
                </a:solidFill>
              </a:rPr>
              <a:t>Certains stimuli peuvent être envoyés à quelques participants seulement</a:t>
            </a:r>
            <a:endParaRPr lang="fr-FR" sz="1100"/>
          </a:p>
        </p:txBody>
      </p:sp>
      <p:pic>
        <p:nvPicPr>
          <p:cNvPr id="27" name="Graphique 26" descr="Adresse de courrier contour">
            <a:extLst>
              <a:ext uri="{FF2B5EF4-FFF2-40B4-BE49-F238E27FC236}">
                <a16:creationId xmlns:a16="http://schemas.microsoft.com/office/drawing/2014/main" id="{606D9EFE-FF62-420D-A218-A3B4D5726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80463" y="987301"/>
            <a:ext cx="548640" cy="548640"/>
          </a:xfrm>
          <a:prstGeom prst="rect">
            <a:avLst/>
          </a:prstGeom>
        </p:spPr>
      </p:pic>
      <p:pic>
        <p:nvPicPr>
          <p:cNvPr id="29" name="Graphique 28" descr="Vivats contour">
            <a:extLst>
              <a:ext uri="{FF2B5EF4-FFF2-40B4-BE49-F238E27FC236}">
                <a16:creationId xmlns:a16="http://schemas.microsoft.com/office/drawing/2014/main" id="{A62930FD-2AF8-4AD6-A1A0-7CE79C9617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93726" y="987301"/>
            <a:ext cx="548640" cy="548640"/>
          </a:xfrm>
          <a:prstGeom prst="rect">
            <a:avLst/>
          </a:prstGeom>
        </p:spPr>
      </p:pic>
      <p:pic>
        <p:nvPicPr>
          <p:cNvPr id="31" name="Graphique 30" descr="Recherche contour">
            <a:extLst>
              <a:ext uri="{FF2B5EF4-FFF2-40B4-BE49-F238E27FC236}">
                <a16:creationId xmlns:a16="http://schemas.microsoft.com/office/drawing/2014/main" id="{3EF9D9BE-68E7-42B5-8F22-659805C404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16162" y="987301"/>
            <a:ext cx="5486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6430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DFA4-A4C4-48D7-98E8-27288E0E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Principes de communication pendant l’exercice</a:t>
            </a:r>
          </a:p>
        </p:txBody>
      </p:sp>
      <p:sp>
        <p:nvSpPr>
          <p:cNvPr id="10" name="Rectangle : coins arrondis 95">
            <a:extLst>
              <a:ext uri="{FF2B5EF4-FFF2-40B4-BE49-F238E27FC236}">
                <a16:creationId xmlns:a16="http://schemas.microsoft.com/office/drawing/2014/main" id="{75B883A4-DCAE-40F5-BF50-A78877D58185}"/>
              </a:ext>
            </a:extLst>
          </p:cNvPr>
          <p:cNvSpPr>
            <a:spLocks/>
          </p:cNvSpPr>
          <p:nvPr/>
        </p:nvSpPr>
        <p:spPr>
          <a:xfrm>
            <a:off x="253371" y="960605"/>
            <a:ext cx="8637257" cy="3132001"/>
          </a:xfrm>
          <a:prstGeom prst="roundRect">
            <a:avLst>
              <a:gd name="adj" fmla="val 929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bg2"/>
              </a:solidFill>
              <a:ea typeface="+mj-ea"/>
              <a:cs typeface="+mj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776B48-FD29-4199-8748-6F7B6D185C0C}"/>
              </a:ext>
            </a:extLst>
          </p:cNvPr>
          <p:cNvSpPr>
            <a:spLocks/>
          </p:cNvSpPr>
          <p:nvPr/>
        </p:nvSpPr>
        <p:spPr>
          <a:xfrm>
            <a:off x="3529838" y="1163964"/>
            <a:ext cx="2163600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fr-FR" sz="1100" b="1">
                <a:solidFill>
                  <a:schemeClr val="accent5"/>
                </a:solidFill>
                <a:latin typeface="+mj-lt"/>
              </a:rPr>
              <a:t>Avant chaque communication (mail, téléphone) préciser qu’il s’agit d’un exercice</a:t>
            </a:r>
            <a:r>
              <a:rPr lang="fr-FR" sz="1000" b="0" i="0">
                <a:solidFill>
                  <a:schemeClr val="accent5"/>
                </a:solidFill>
                <a:effectLst/>
                <a:latin typeface="Tahoma" panose="020B0604030504040204" pitchFamily="34" charset="0"/>
              </a:rPr>
              <a:t>​</a:t>
            </a:r>
            <a:endParaRPr lang="fr-FR" sz="1100" b="1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DD001E-2B3B-4BFA-9100-6AC681C85487}"/>
              </a:ext>
            </a:extLst>
          </p:cNvPr>
          <p:cNvSpPr>
            <a:spLocks/>
          </p:cNvSpPr>
          <p:nvPr/>
        </p:nvSpPr>
        <p:spPr>
          <a:xfrm>
            <a:off x="6500880" y="2296300"/>
            <a:ext cx="1908000" cy="998431"/>
          </a:xfrm>
          <a:prstGeom prst="rect">
            <a:avLst/>
          </a:prstGeom>
        </p:spPr>
        <p:txBody>
          <a:bodyPr wrap="square" lIns="46800" rIns="46800">
            <a:noAutofit/>
          </a:bodyPr>
          <a:lstStyle/>
          <a:p>
            <a:pPr algn="ctr"/>
            <a:r>
              <a:rPr lang="fr-FR" sz="1050"/>
              <a:t>Pour communiquer avec d’autres acteurs, vous échangez avec l’animateur qui simulera cet acteur. Vous précisez qui vous souhaitez contacter et le moyen utilisé.</a:t>
            </a:r>
          </a:p>
          <a:p>
            <a:pPr algn="ctr"/>
            <a:endParaRPr lang="fr-FR" sz="1050"/>
          </a:p>
          <a:p>
            <a:pPr algn="ctr"/>
            <a:r>
              <a:rPr lang="fr-FR" sz="1050"/>
              <a:t>Les observateurs, s’il y en a, ne peuvent ni répondre à vos questions ​ni lancer une action.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90096BF-A49F-4185-BD39-5E3F1376510C}"/>
              </a:ext>
            </a:extLst>
          </p:cNvPr>
          <p:cNvSpPr>
            <a:spLocks/>
          </p:cNvSpPr>
          <p:nvPr/>
        </p:nvSpPr>
        <p:spPr>
          <a:xfrm>
            <a:off x="6373080" y="1248602"/>
            <a:ext cx="2163600" cy="6001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fr-FR" sz="1100" b="1">
                <a:solidFill>
                  <a:schemeClr val="accent5"/>
                </a:solidFill>
                <a:latin typeface="+mj-lt"/>
              </a:rPr>
              <a:t>Les échanges avec des acteurs externes à la cellule sont limités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D330FC-E92F-4E46-B441-ABA9FBAC6B56}"/>
              </a:ext>
            </a:extLst>
          </p:cNvPr>
          <p:cNvSpPr>
            <a:spLocks/>
          </p:cNvSpPr>
          <p:nvPr/>
        </p:nvSpPr>
        <p:spPr>
          <a:xfrm>
            <a:off x="3657638" y="2296299"/>
            <a:ext cx="1908000" cy="1223403"/>
          </a:xfrm>
          <a:prstGeom prst="rect">
            <a:avLst/>
          </a:prstGeom>
          <a:noFill/>
        </p:spPr>
        <p:txBody>
          <a:bodyPr wrap="square" lIns="46800" rIns="46800">
            <a:noAutofit/>
          </a:bodyPr>
          <a:lstStyle/>
          <a:p>
            <a:pPr algn="ctr"/>
            <a:r>
              <a:rPr lang="fr-FR" sz="1050"/>
              <a:t>Tous les échanges mails doivent porter en objet la mention  « </a:t>
            </a:r>
            <a:r>
              <a:rPr lang="fr-FR" sz="1050" b="1"/>
              <a:t>EXERCICE DE CRISE </a:t>
            </a:r>
            <a:r>
              <a:rPr lang="fr-FR" sz="1050" b="1">
                <a:highlight>
                  <a:srgbClr val="FFFF00"/>
                </a:highlight>
              </a:rPr>
              <a:t>ETABLISSEMENT X </a:t>
            </a:r>
            <a:r>
              <a:rPr lang="fr-FR" sz="1050" b="1"/>
              <a:t>– objet </a:t>
            </a:r>
            <a:r>
              <a:rPr lang="fr-FR" sz="1050"/>
              <a:t>». Le destinataire sera indiqué en en-tête du mail.</a:t>
            </a:r>
          </a:p>
          <a:p>
            <a:pPr algn="ctr"/>
            <a:endParaRPr lang="fr-FR" sz="1050"/>
          </a:p>
          <a:p>
            <a:pPr algn="ctr"/>
            <a:r>
              <a:rPr lang="fr-FR" sz="1050"/>
              <a:t>Chaque simulation d’appel doit commencer par « Je suis x et je souhaite parler à x »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5DC4745-871D-409C-8770-971966693195}"/>
              </a:ext>
            </a:extLst>
          </p:cNvPr>
          <p:cNvSpPr>
            <a:spLocks/>
          </p:cNvSpPr>
          <p:nvPr/>
        </p:nvSpPr>
        <p:spPr>
          <a:xfrm>
            <a:off x="813948" y="2296300"/>
            <a:ext cx="1908000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50" dirty="0"/>
              <a:t>Les </a:t>
            </a:r>
            <a:r>
              <a:rPr lang="fr-FR" sz="1050" b="1" dirty="0"/>
              <a:t>demandes d’investigation </a:t>
            </a:r>
            <a:r>
              <a:rPr lang="fr-FR" sz="1050" dirty="0"/>
              <a:t>ou </a:t>
            </a:r>
            <a:r>
              <a:rPr lang="fr-FR" sz="1050" b="1" dirty="0"/>
              <a:t>d’information</a:t>
            </a:r>
            <a:r>
              <a:rPr lang="fr-FR" sz="1050" dirty="0"/>
              <a:t> ainsi que </a:t>
            </a:r>
            <a:r>
              <a:rPr lang="fr-FR" sz="1050" b="1" dirty="0"/>
              <a:t>toutes les actions entreprises </a:t>
            </a:r>
            <a:r>
              <a:rPr lang="fr-FR" sz="1050" dirty="0"/>
              <a:t>seront décrites par les joueurs à la cellule d’animation (envoi de mails ou appels) mais pas réalisées sur les systèmes.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4CFF04B-3678-4613-B026-C2DEE488E4D8}"/>
              </a:ext>
            </a:extLst>
          </p:cNvPr>
          <p:cNvSpPr>
            <a:spLocks/>
          </p:cNvSpPr>
          <p:nvPr/>
        </p:nvSpPr>
        <p:spPr>
          <a:xfrm>
            <a:off x="685701" y="1333241"/>
            <a:ext cx="2164495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fr-FR" sz="1100" b="1">
                <a:solidFill>
                  <a:schemeClr val="accent5"/>
                </a:solidFill>
                <a:latin typeface="+mj-lt"/>
              </a:rPr>
              <a:t>Toute action jouée est simulée oralement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EB4115-4C4E-46E3-9C18-B9578728B5B0}"/>
              </a:ext>
            </a:extLst>
          </p:cNvPr>
          <p:cNvCxnSpPr>
            <a:cxnSpLocks/>
          </p:cNvCxnSpPr>
          <p:nvPr/>
        </p:nvCxnSpPr>
        <p:spPr>
          <a:xfrm>
            <a:off x="1496818" y="2143355"/>
            <a:ext cx="5422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B8C823A-DDF2-48C6-B718-14CF38E0EFE9}"/>
              </a:ext>
            </a:extLst>
          </p:cNvPr>
          <p:cNvCxnSpPr>
            <a:cxnSpLocks/>
          </p:cNvCxnSpPr>
          <p:nvPr/>
        </p:nvCxnSpPr>
        <p:spPr>
          <a:xfrm>
            <a:off x="4340508" y="2143355"/>
            <a:ext cx="5422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94B4877-50CD-4C04-B150-E3380E8D7F6B}"/>
              </a:ext>
            </a:extLst>
          </p:cNvPr>
          <p:cNvCxnSpPr>
            <a:cxnSpLocks/>
          </p:cNvCxnSpPr>
          <p:nvPr/>
        </p:nvCxnSpPr>
        <p:spPr>
          <a:xfrm>
            <a:off x="7183750" y="2143355"/>
            <a:ext cx="5422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C08C8AC-26A7-4641-9824-3AD0262533E8}"/>
              </a:ext>
            </a:extLst>
          </p:cNvPr>
          <p:cNvSpPr/>
          <p:nvPr/>
        </p:nvSpPr>
        <p:spPr>
          <a:xfrm>
            <a:off x="646510" y="4380603"/>
            <a:ext cx="7850979" cy="416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/>
              <a:t>Les emails seront à envoyer à l’adresse suivante créée pour l’exercice </a:t>
            </a:r>
            <a:r>
              <a:rPr lang="en-US" sz="1200"/>
              <a:t>: </a:t>
            </a:r>
            <a:r>
              <a:rPr lang="en-US" sz="1200" err="1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xxx@xx.x</a:t>
            </a:r>
            <a:r>
              <a:rPr lang="en-US" sz="1200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</a:rPr>
              <a:t> </a:t>
            </a:r>
            <a:endParaRPr lang="en-GB" sz="120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8606253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2C2C3D3-9D1B-437F-BB83-4D94AEFA8BD8}"/>
              </a:ext>
            </a:extLst>
          </p:cNvPr>
          <p:cNvSpPr/>
          <p:nvPr/>
        </p:nvSpPr>
        <p:spPr>
          <a:xfrm>
            <a:off x="4269374" y="2816948"/>
            <a:ext cx="1294228" cy="567910"/>
          </a:xfrm>
          <a:custGeom>
            <a:avLst/>
            <a:gdLst>
              <a:gd name="connsiteX0" fmla="*/ 0 w 1345580"/>
              <a:gd name="connsiteY0" fmla="*/ 75934 h 618627"/>
              <a:gd name="connsiteX1" fmla="*/ 847492 w 1345580"/>
              <a:gd name="connsiteY1" fmla="*/ 46197 h 618627"/>
              <a:gd name="connsiteX2" fmla="*/ 1345580 w 1345580"/>
              <a:gd name="connsiteY2" fmla="*/ 618627 h 61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5580" h="618627">
                <a:moveTo>
                  <a:pt x="0" y="75934"/>
                </a:moveTo>
                <a:cubicBezTo>
                  <a:pt x="311614" y="15841"/>
                  <a:pt x="623229" y="-44252"/>
                  <a:pt x="847492" y="46197"/>
                </a:cubicBezTo>
                <a:cubicBezTo>
                  <a:pt x="1071755" y="136646"/>
                  <a:pt x="1208667" y="377636"/>
                  <a:pt x="1345580" y="618627"/>
                </a:cubicBezTo>
              </a:path>
            </a:pathLst>
          </a:cu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45">
            <a:extLst>
              <a:ext uri="{FF2B5EF4-FFF2-40B4-BE49-F238E27FC236}">
                <a16:creationId xmlns:a16="http://schemas.microsoft.com/office/drawing/2014/main" id="{2B45EE04-DC61-4627-B9CB-797D9A3F16EE}"/>
              </a:ext>
            </a:extLst>
          </p:cNvPr>
          <p:cNvSpPr/>
          <p:nvPr/>
        </p:nvSpPr>
        <p:spPr>
          <a:xfrm>
            <a:off x="166621" y="1329986"/>
            <a:ext cx="4102753" cy="333084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>
              <a:solidFill>
                <a:schemeClr val="accent1">
                  <a:lumMod val="10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D6DFA4-A4C4-48D7-98E8-27288E0E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Participants et équipe d’animation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2A9337-8DBE-413A-B4B2-CFB5E38A6D25}"/>
              </a:ext>
            </a:extLst>
          </p:cNvPr>
          <p:cNvSpPr/>
          <p:nvPr/>
        </p:nvSpPr>
        <p:spPr>
          <a:xfrm>
            <a:off x="1201279" y="1191486"/>
            <a:ext cx="2033437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>
                <a:solidFill>
                  <a:schemeClr val="bg1"/>
                </a:solidFill>
              </a:rPr>
              <a:t>Joueurs / cellule de crise</a:t>
            </a:r>
          </a:p>
        </p:txBody>
      </p:sp>
      <p:graphicFrame>
        <p:nvGraphicFramePr>
          <p:cNvPr id="28" name="Tableau 90">
            <a:extLst>
              <a:ext uri="{FF2B5EF4-FFF2-40B4-BE49-F238E27FC236}">
                <a16:creationId xmlns:a16="http://schemas.microsoft.com/office/drawing/2014/main" id="{A9FE2AD4-826F-4DE2-9A1A-EF38607C7E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46182"/>
              </p:ext>
            </p:extLst>
          </p:nvPr>
        </p:nvGraphicFramePr>
        <p:xfrm>
          <a:off x="371198" y="1581394"/>
          <a:ext cx="3693598" cy="240117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34199">
                  <a:extLst>
                    <a:ext uri="{9D8B030D-6E8A-4147-A177-3AD203B41FA5}">
                      <a16:colId xmlns:a16="http://schemas.microsoft.com/office/drawing/2014/main" val="2459109881"/>
                    </a:ext>
                  </a:extLst>
                </a:gridCol>
                <a:gridCol w="2059399">
                  <a:extLst>
                    <a:ext uri="{9D8B030D-6E8A-4147-A177-3AD203B41FA5}">
                      <a16:colId xmlns:a16="http://schemas.microsoft.com/office/drawing/2014/main" val="33384949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j-lt"/>
                          <a:ea typeface="Calibri" panose="020F0502020204030204" pitchFamily="34" charset="0"/>
                        </a:rPr>
                        <a:t>Noms</a:t>
                      </a:r>
                    </a:p>
                  </a:txBody>
                  <a:tcPr marL="36000" marR="18000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Direction / fonction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6000" marR="4445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085453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603237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321404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704207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907904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997722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57327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309133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185126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779160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871361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11657"/>
                  </a:ext>
                </a:extLst>
              </a:tr>
            </a:tbl>
          </a:graphicData>
        </a:graphic>
      </p:graphicFrame>
      <p:cxnSp>
        <p:nvCxnSpPr>
          <p:cNvPr id="59" name="Connecteur droit 4">
            <a:extLst>
              <a:ext uri="{FF2B5EF4-FFF2-40B4-BE49-F238E27FC236}">
                <a16:creationId xmlns:a16="http://schemas.microsoft.com/office/drawing/2014/main" id="{E584E156-C5BD-42BE-8266-4F1B31086150}"/>
              </a:ext>
            </a:extLst>
          </p:cNvPr>
          <p:cNvCxnSpPr>
            <a:cxnSpLocks/>
          </p:cNvCxnSpPr>
          <p:nvPr/>
        </p:nvCxnSpPr>
        <p:spPr>
          <a:xfrm flipH="1">
            <a:off x="6635901" y="4449783"/>
            <a:ext cx="344354" cy="211043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angle: Rounded Corners 45">
            <a:extLst>
              <a:ext uri="{FF2B5EF4-FFF2-40B4-BE49-F238E27FC236}">
                <a16:creationId xmlns:a16="http://schemas.microsoft.com/office/drawing/2014/main" id="{F61B8F23-8CCE-4D9D-B196-37273D2808B2}"/>
              </a:ext>
            </a:extLst>
          </p:cNvPr>
          <p:cNvSpPr/>
          <p:nvPr/>
        </p:nvSpPr>
        <p:spPr>
          <a:xfrm>
            <a:off x="4717752" y="1053510"/>
            <a:ext cx="4102752" cy="151824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>
              <a:solidFill>
                <a:schemeClr val="accent1">
                  <a:lumMod val="100000"/>
                </a:schemeClr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FD87CA-4340-431A-AFDF-8AD67E8C6AA7}"/>
              </a:ext>
            </a:extLst>
          </p:cNvPr>
          <p:cNvSpPr/>
          <p:nvPr/>
        </p:nvSpPr>
        <p:spPr>
          <a:xfrm>
            <a:off x="5640689" y="969495"/>
            <a:ext cx="2256879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Observateur</a:t>
            </a:r>
          </a:p>
        </p:txBody>
      </p:sp>
      <p:graphicFrame>
        <p:nvGraphicFramePr>
          <p:cNvPr id="64" name="Tableau 90">
            <a:extLst>
              <a:ext uri="{FF2B5EF4-FFF2-40B4-BE49-F238E27FC236}">
                <a16:creationId xmlns:a16="http://schemas.microsoft.com/office/drawing/2014/main" id="{3B185A99-64E2-4420-B815-DF094AEA2A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887971"/>
              </p:ext>
            </p:extLst>
          </p:nvPr>
        </p:nvGraphicFramePr>
        <p:xfrm>
          <a:off x="4922330" y="1375489"/>
          <a:ext cx="3693597" cy="56126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34198">
                  <a:extLst>
                    <a:ext uri="{9D8B030D-6E8A-4147-A177-3AD203B41FA5}">
                      <a16:colId xmlns:a16="http://schemas.microsoft.com/office/drawing/2014/main" val="2459109881"/>
                    </a:ext>
                  </a:extLst>
                </a:gridCol>
                <a:gridCol w="2059399">
                  <a:extLst>
                    <a:ext uri="{9D8B030D-6E8A-4147-A177-3AD203B41FA5}">
                      <a16:colId xmlns:a16="http://schemas.microsoft.com/office/drawing/2014/main" val="33384949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j-lt"/>
                          <a:ea typeface="Calibri" panose="020F0502020204030204" pitchFamily="34" charset="0"/>
                        </a:rPr>
                        <a:t>Noms</a:t>
                      </a:r>
                    </a:p>
                  </a:txBody>
                  <a:tcPr marL="36000" marR="18000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Direction / fonction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6000" marR="4445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085453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603237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11657"/>
                  </a:ext>
                </a:extLst>
              </a:tr>
            </a:tbl>
          </a:graphicData>
        </a:graphic>
      </p:graphicFrame>
      <p:sp>
        <p:nvSpPr>
          <p:cNvPr id="65" name="Rectangle: Rounded Corners 45">
            <a:extLst>
              <a:ext uri="{FF2B5EF4-FFF2-40B4-BE49-F238E27FC236}">
                <a16:creationId xmlns:a16="http://schemas.microsoft.com/office/drawing/2014/main" id="{5EF332D9-6398-4869-B84B-050C4D41645C}"/>
              </a:ext>
            </a:extLst>
          </p:cNvPr>
          <p:cNvSpPr/>
          <p:nvPr/>
        </p:nvSpPr>
        <p:spPr>
          <a:xfrm>
            <a:off x="4717752" y="3381091"/>
            <a:ext cx="4102752" cy="151824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>
              <a:solidFill>
                <a:schemeClr val="accent1">
                  <a:lumMod val="100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4F07121-D7B7-421F-AD3A-55D9B0F38483}"/>
              </a:ext>
            </a:extLst>
          </p:cNvPr>
          <p:cNvSpPr/>
          <p:nvPr/>
        </p:nvSpPr>
        <p:spPr>
          <a:xfrm>
            <a:off x="5640689" y="3297075"/>
            <a:ext cx="2256879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Animateurs</a:t>
            </a:r>
          </a:p>
        </p:txBody>
      </p:sp>
      <p:graphicFrame>
        <p:nvGraphicFramePr>
          <p:cNvPr id="67" name="Tableau 90">
            <a:extLst>
              <a:ext uri="{FF2B5EF4-FFF2-40B4-BE49-F238E27FC236}">
                <a16:creationId xmlns:a16="http://schemas.microsoft.com/office/drawing/2014/main" id="{0B05DAC0-0982-4F68-887C-DE4D79E6D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422472"/>
              </p:ext>
            </p:extLst>
          </p:nvPr>
        </p:nvGraphicFramePr>
        <p:xfrm>
          <a:off x="4922330" y="3703069"/>
          <a:ext cx="3693597" cy="56126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34198">
                  <a:extLst>
                    <a:ext uri="{9D8B030D-6E8A-4147-A177-3AD203B41FA5}">
                      <a16:colId xmlns:a16="http://schemas.microsoft.com/office/drawing/2014/main" val="2459109881"/>
                    </a:ext>
                  </a:extLst>
                </a:gridCol>
                <a:gridCol w="2059399">
                  <a:extLst>
                    <a:ext uri="{9D8B030D-6E8A-4147-A177-3AD203B41FA5}">
                      <a16:colId xmlns:a16="http://schemas.microsoft.com/office/drawing/2014/main" val="33384949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j-lt"/>
                          <a:ea typeface="Calibri" panose="020F0502020204030204" pitchFamily="34" charset="0"/>
                        </a:rPr>
                        <a:t>Noms</a:t>
                      </a:r>
                    </a:p>
                  </a:txBody>
                  <a:tcPr marL="36000" marR="18000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Direction / fonction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6000" marR="4445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085453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603237"/>
                  </a:ext>
                </a:extLst>
              </a:tr>
              <a:tr h="204434">
                <a:tc>
                  <a:txBody>
                    <a:bodyPr/>
                    <a:lstStyle/>
                    <a:p>
                      <a:pPr algn="l" fontAlgn="b"/>
                      <a:endParaRPr lang="fr-FR" sz="8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11657"/>
                  </a:ext>
                </a:extLst>
              </a:tr>
            </a:tbl>
          </a:graphicData>
        </a:graphic>
      </p:graphicFrame>
      <p:sp>
        <p:nvSpPr>
          <p:cNvPr id="68" name="Rectangle 67">
            <a:extLst>
              <a:ext uri="{FF2B5EF4-FFF2-40B4-BE49-F238E27FC236}">
                <a16:creationId xmlns:a16="http://schemas.microsoft.com/office/drawing/2014/main" id="{7D172966-09A8-478A-B9B3-6B670F5B1174}"/>
              </a:ext>
            </a:extLst>
          </p:cNvPr>
          <p:cNvSpPr>
            <a:spLocks/>
          </p:cNvSpPr>
          <p:nvPr/>
        </p:nvSpPr>
        <p:spPr>
          <a:xfrm>
            <a:off x="4922330" y="1987473"/>
            <a:ext cx="3693597" cy="514138"/>
          </a:xfrm>
          <a:prstGeom prst="rect">
            <a:avLst/>
          </a:prstGeom>
          <a:noFill/>
        </p:spPr>
        <p:txBody>
          <a:bodyPr wrap="square" lIns="46800" rIns="46800">
            <a:noAutofit/>
          </a:bodyPr>
          <a:lstStyle/>
          <a:p>
            <a:pPr algn="just"/>
            <a:r>
              <a:rPr lang="fr-FR" sz="900">
                <a:solidFill>
                  <a:schemeClr val="bg1">
                    <a:lumMod val="50000"/>
                  </a:schemeClr>
                </a:solidFill>
              </a:rPr>
              <a:t>L’observateur apporte un regard extérieur à l’exercice et relève les points positifs et axes d’amélioration selon les objectifs de l’exercice. Il n’intervient pas dans le déroulement de l’exercice.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13192CC-7ED1-4711-AE7D-FFCADDC33013}"/>
              </a:ext>
            </a:extLst>
          </p:cNvPr>
          <p:cNvSpPr>
            <a:spLocks/>
          </p:cNvSpPr>
          <p:nvPr/>
        </p:nvSpPr>
        <p:spPr>
          <a:xfrm>
            <a:off x="4922330" y="4264337"/>
            <a:ext cx="3693597" cy="514138"/>
          </a:xfrm>
          <a:prstGeom prst="rect">
            <a:avLst/>
          </a:prstGeom>
          <a:noFill/>
        </p:spPr>
        <p:txBody>
          <a:bodyPr wrap="square" lIns="46800" rIns="46800">
            <a:noAutofit/>
          </a:bodyPr>
          <a:lstStyle/>
          <a:p>
            <a:pPr algn="just"/>
            <a:r>
              <a:rPr lang="fr-FR" sz="900">
                <a:solidFill>
                  <a:schemeClr val="bg1">
                    <a:lumMod val="50000"/>
                  </a:schemeClr>
                </a:solidFill>
              </a:rPr>
              <a:t>L’animateur met en action le scénario en envoyant les stimuli à la cellule de crise sous forme de simulations d’appels ou de mails pour susciter une réaction / action des joueurs.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FDFBF42-0B82-4038-8D47-093CA047FBB2}"/>
              </a:ext>
            </a:extLst>
          </p:cNvPr>
          <p:cNvSpPr>
            <a:spLocks/>
          </p:cNvSpPr>
          <p:nvPr/>
        </p:nvSpPr>
        <p:spPr>
          <a:xfrm>
            <a:off x="323496" y="4010990"/>
            <a:ext cx="3693597" cy="514138"/>
          </a:xfrm>
          <a:prstGeom prst="rect">
            <a:avLst/>
          </a:prstGeom>
          <a:noFill/>
        </p:spPr>
        <p:txBody>
          <a:bodyPr wrap="square" lIns="46800" rIns="46800">
            <a:noAutofit/>
          </a:bodyPr>
          <a:lstStyle/>
          <a:p>
            <a:pPr algn="just"/>
            <a:r>
              <a:rPr lang="fr-FR" sz="900">
                <a:solidFill>
                  <a:schemeClr val="bg1">
                    <a:lumMod val="50000"/>
                  </a:schemeClr>
                </a:solidFill>
              </a:rPr>
              <a:t>Les joueurs s’adaptent à la situation de crise fictive déroulée par l’animateur en utilisant des moyens de communication et procédures opérationnelles habituellement utilisées dans la structure (si elles existent).</a:t>
            </a:r>
          </a:p>
        </p:txBody>
      </p:sp>
      <p:sp>
        <p:nvSpPr>
          <p:cNvPr id="73" name="Ellipse 42">
            <a:extLst>
              <a:ext uri="{FF2B5EF4-FFF2-40B4-BE49-F238E27FC236}">
                <a16:creationId xmlns:a16="http://schemas.microsoft.com/office/drawing/2014/main" id="{8E1046C7-ABBF-4271-A644-5D1D5BAFF0D1}"/>
              </a:ext>
            </a:extLst>
          </p:cNvPr>
          <p:cNvSpPr/>
          <p:nvPr/>
        </p:nvSpPr>
        <p:spPr>
          <a:xfrm>
            <a:off x="4440911" y="2682033"/>
            <a:ext cx="324337" cy="324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b="1"/>
          </a:p>
        </p:txBody>
      </p:sp>
      <p:sp>
        <p:nvSpPr>
          <p:cNvPr id="74" name="Ellipse 42">
            <a:extLst>
              <a:ext uri="{FF2B5EF4-FFF2-40B4-BE49-F238E27FC236}">
                <a16:creationId xmlns:a16="http://schemas.microsoft.com/office/drawing/2014/main" id="{60BF1769-ABBB-4FB7-910D-9EE6878BE7FF}"/>
              </a:ext>
            </a:extLst>
          </p:cNvPr>
          <p:cNvSpPr/>
          <p:nvPr/>
        </p:nvSpPr>
        <p:spPr>
          <a:xfrm>
            <a:off x="5141604" y="2874687"/>
            <a:ext cx="324337" cy="324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b="1"/>
          </a:p>
        </p:txBody>
      </p:sp>
      <p:pic>
        <p:nvPicPr>
          <p:cNvPr id="76" name="Graphic 75" descr="Receiver outline">
            <a:extLst>
              <a:ext uri="{FF2B5EF4-FFF2-40B4-BE49-F238E27FC236}">
                <a16:creationId xmlns:a16="http://schemas.microsoft.com/office/drawing/2014/main" id="{CE4FBDC1-E254-4044-B575-6EB4CA682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81362" y="2722316"/>
            <a:ext cx="243435" cy="243435"/>
          </a:xfrm>
          <a:prstGeom prst="rect">
            <a:avLst/>
          </a:prstGeom>
        </p:spPr>
      </p:pic>
      <p:pic>
        <p:nvPicPr>
          <p:cNvPr id="78" name="Graphic 77" descr="Email outline">
            <a:extLst>
              <a:ext uri="{FF2B5EF4-FFF2-40B4-BE49-F238E27FC236}">
                <a16:creationId xmlns:a16="http://schemas.microsoft.com/office/drawing/2014/main" id="{50006937-FCD5-49BC-BBE3-6A4BF6B97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9261" y="2922176"/>
            <a:ext cx="229023" cy="22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1714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785F4AB-B7CC-4D31-B98F-9884B3A53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240" y="1415774"/>
            <a:ext cx="1639856" cy="2372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D6DFA4-A4C4-48D7-98E8-27288E0E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Gardez le kit participant à vos côtés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D36551-CD4E-4A3E-A9A4-DE7984C97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7404" y="1686406"/>
            <a:ext cx="1632794" cy="23724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050623-1922-447B-9422-79CE19B294D1}"/>
              </a:ext>
            </a:extLst>
          </p:cNvPr>
          <p:cNvSpPr>
            <a:spLocks/>
          </p:cNvSpPr>
          <p:nvPr/>
        </p:nvSpPr>
        <p:spPr>
          <a:xfrm>
            <a:off x="5242240" y="948689"/>
            <a:ext cx="3143123" cy="32624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latin typeface="Lato Light"/>
                <a:ea typeface="+mj-ea"/>
                <a:cs typeface="+mj-cs"/>
              </a:rPr>
              <a:t>LES FICHES DE BONNES PRATIQUES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37C988-C62E-4B4E-805B-2711ADF7B75F}"/>
              </a:ext>
            </a:extLst>
          </p:cNvPr>
          <p:cNvSpPr>
            <a:spLocks/>
          </p:cNvSpPr>
          <p:nvPr/>
        </p:nvSpPr>
        <p:spPr>
          <a:xfrm>
            <a:off x="895724" y="948689"/>
            <a:ext cx="3143123" cy="32624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latin typeface="Lato Light"/>
                <a:ea typeface="+mj-ea"/>
                <a:cs typeface="+mj-cs"/>
              </a:rPr>
              <a:t>LES RÈGLES DU JEU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CF17F7-5283-457F-A6FF-EEF9D1C49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072" y="1453800"/>
            <a:ext cx="1639927" cy="237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7067AE-A35E-4FC2-90BA-F3EB8CAC66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9226" y="1822411"/>
            <a:ext cx="1637118" cy="23724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63156F3-F34A-4657-8E00-0339A284705D}"/>
              </a:ext>
            </a:extLst>
          </p:cNvPr>
          <p:cNvSpPr>
            <a:spLocks/>
          </p:cNvSpPr>
          <p:nvPr/>
        </p:nvSpPr>
        <p:spPr>
          <a:xfrm>
            <a:off x="895724" y="4606286"/>
            <a:ext cx="7502349" cy="32624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00">
                <a:solidFill>
                  <a:schemeClr val="accent5"/>
                </a:solidFill>
                <a:latin typeface="Lato Light"/>
                <a:ea typeface="+mj-ea"/>
                <a:cs typeface="+mj-cs"/>
              </a:rPr>
              <a:t>BONUS : LE GLOSSAIRE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163444-6907-41D2-88E5-22852EA5FD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42" b="-1"/>
          <a:stretch/>
        </p:blipFill>
        <p:spPr>
          <a:xfrm>
            <a:off x="6742710" y="2029788"/>
            <a:ext cx="1642652" cy="23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66615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18346F-9709-42BD-A427-EE54EA911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cs typeface="Arial"/>
              </a:rPr>
              <a:t>Contexte de la simulation – Indisponibilité du SI </a:t>
            </a:r>
          </a:p>
        </p:txBody>
      </p:sp>
      <p:sp>
        <p:nvSpPr>
          <p:cNvPr id="6" name="Rectangle: Rounded Corners 45">
            <a:extLst>
              <a:ext uri="{FF2B5EF4-FFF2-40B4-BE49-F238E27FC236}">
                <a16:creationId xmlns:a16="http://schemas.microsoft.com/office/drawing/2014/main" id="{51812EF7-247D-49A9-A1B4-F61BC17429AE}"/>
              </a:ext>
            </a:extLst>
          </p:cNvPr>
          <p:cNvSpPr/>
          <p:nvPr/>
        </p:nvSpPr>
        <p:spPr>
          <a:xfrm>
            <a:off x="408753" y="1076953"/>
            <a:ext cx="8220897" cy="322356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20000"/>
            </a:schemeClr>
          </a:solidFill>
          <a:ln w="1905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>
              <a:solidFill>
                <a:schemeClr val="accent1">
                  <a:lumMod val="10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28A994-9F8D-48C1-B35E-87A65C4E083A}"/>
              </a:ext>
            </a:extLst>
          </p:cNvPr>
          <p:cNvSpPr>
            <a:spLocks/>
          </p:cNvSpPr>
          <p:nvPr/>
        </p:nvSpPr>
        <p:spPr>
          <a:xfrm>
            <a:off x="1016477" y="1784824"/>
            <a:ext cx="71110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/>
              <a:t>Un mail de phishing a récemment été reçu par un cadre du service de radiologie et plusieurs services rencontrent des difficultés dans l’utilisation de leurs outils informatiques.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ACA217-25C9-4E8D-A30A-EF0BAABCC269}"/>
              </a:ext>
            </a:extLst>
          </p:cNvPr>
          <p:cNvSpPr>
            <a:spLocks/>
          </p:cNvSpPr>
          <p:nvPr/>
        </p:nvSpPr>
        <p:spPr>
          <a:xfrm>
            <a:off x="827584" y="2848970"/>
            <a:ext cx="71110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EF86B7"/>
                </a:solidFill>
              </a:rPr>
              <a:t>Le cadre de santé transfère le mail à la DSI pour la tenir au courant.  </a:t>
            </a:r>
          </a:p>
        </p:txBody>
      </p:sp>
    </p:spTree>
    <p:extLst>
      <p:ext uri="{BB962C8B-B14F-4D97-AF65-F5344CB8AC3E}">
        <p14:creationId xmlns:p14="http://schemas.microsoft.com/office/powerpoint/2010/main" val="2958763526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316,9,Contexte de la simulation – Indisponibilité du SI "/>
</p:tagLst>
</file>

<file path=ppt/theme/theme1.xml><?xml version="1.0" encoding="utf-8"?>
<a:theme xmlns:a="http://schemas.openxmlformats.org/drawingml/2006/main" name="ANS_THEME STANDARD_V1.0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1.0.potx" id="{1D0B4528-888A-4F4B-A3C8-6EAC4B100E8E}" vid="{1774E66C-32F2-4469-890D-D4A16E5F2A1A}"/>
    </a:ext>
  </a:extLst>
</a:theme>
</file>

<file path=ppt/theme/theme2.xml><?xml version="1.0" encoding="utf-8"?>
<a:theme xmlns:a="http://schemas.openxmlformats.org/drawingml/2006/main" name="Livrable-FR-A4-Paysage-201609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Wavestone 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bg2"/>
            </a:solidFill>
            <a:ea typeface="+mj-ea"/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rIns="108000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1 - ANS MBO EJU_Vrestauree.potx" id="{17486889-55FD-4B3A-9B8C-9381E926425A}" vid="{DA24B482-FECB-45BE-BC0B-D31EBF2723D8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6ca01e7-bd19-41f1-999c-e032ef5104c3" xsi:nil="true"/>
    <ModificateurAlfresco xmlns="f6ca01e7-bd19-41f1-999c-e032ef5104c3" xsi:nil="true"/>
    <_ip_UnifiedCompliancePolicyUIAction xmlns="http://schemas.microsoft.com/sharepoint/v3" xsi:nil="true"/>
    <Référence_x0020_Documentaire xmlns="f6ca01e7-bd19-41f1-999c-e032ef5104c3" xsi:nil="true"/>
    <Référence_x0020_Bon_x0020_de_x0020_Commande xmlns="f6ca01e7-bd19-41f1-999c-e032ef5104c3" xsi:nil="true"/>
    <eef0f6fc4ed046399a9d01fd3a7d6a6a xmlns="f6ca01e7-bd19-41f1-999c-e032ef5104c3">
      <Terms xmlns="http://schemas.microsoft.com/office/infopath/2007/PartnerControls"/>
    </eef0f6fc4ed046399a9d01fd3a7d6a6a>
    <f8b6baa267c0456bbf6a8d18c49a130b xmlns="f6ca01e7-bd19-41f1-999c-e032ef5104c3">
      <Terms xmlns="http://schemas.microsoft.com/office/infopath/2007/PartnerControls"/>
    </f8b6baa267c0456bbf6a8d18c49a130b>
    <Chantier xmlns="f6ca01e7-bd19-41f1-999c-e032ef5104c3" xsi:nil="true"/>
    <Environnement xmlns="f6ca01e7-bd19-41f1-999c-e032ef5104c3" xsi:nil="true"/>
    <Durée_x0020_d_x0027_Utilité_x0020_Administrative_x0020__x0028_DUA_x0029_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_ExtendedDescription xmlns="http://schemas.microsoft.com/sharepoint/v3" xsi:nil="true"/>
    <b2804ef99be44b9e8166e80a6c2eb9f1 xmlns="f6ca01e7-bd19-41f1-999c-e032ef5104c3">
      <Terms xmlns="http://schemas.microsoft.com/office/infopath/2007/PartnerControls"/>
    </b2804ef99be44b9e8166e80a6c2eb9f1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lcf76f155ced4ddcb4097134ff3c332f xmlns="ca7a3878-21c3-4be9-8444-5569e6ec3b89">
      <Terms xmlns="http://schemas.microsoft.com/office/infopath/2007/PartnerControls"/>
    </lcf76f155ced4ddcb4097134ff3c332f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Ticket_x0020_Changement xmlns="f6ca01e7-bd19-41f1-999c-e032ef5104c3" xsi:nil="true"/>
    <m9a76db3058146ae844db6599c9d7036 xmlns="f6ca01e7-bd19-41f1-999c-e032ef5104c3">
      <Terms xmlns="http://schemas.microsoft.com/office/infopath/2007/PartnerControls"/>
    </m9a76db3058146ae844db6599c9d7036>
    <l0a6b4600f484920bbceae0813174244 xmlns="f6ca01e7-bd19-41f1-999c-e032ef5104c3">
      <Terms xmlns="http://schemas.microsoft.com/office/infopath/2007/PartnerControls"/>
    </l0a6b4600f484920bbceae0813174244>
    <TaxCatchAllLabel xmlns="f6ca01e7-bd19-41f1-999c-e032ef5104c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F8D0D497D662034FA73A58EC353987A7" ma:contentTypeVersion="100" ma:contentTypeDescription="Type de contenu - Documentation de suivi de projet" ma:contentTypeScope="" ma:versionID="3b598eda3cb7cd2044b222040c50779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ca7a3878-21c3-4be9-8444-5569e6ec3b89" targetNamespace="http://schemas.microsoft.com/office/2006/metadata/properties" ma:root="true" ma:fieldsID="89c55d1eae64a364ba4f115c56b26fc8" ns1:_="" ns2:_="" ns3:_="">
    <xsd:import namespace="http://schemas.microsoft.com/sharepoint/v3"/>
    <xsd:import namespace="f6ca01e7-bd19-41f1-999c-e032ef5104c3"/>
    <xsd:import namespace="ca7a3878-21c3-4be9-8444-5569e6ec3b89"/>
    <xsd:element name="properties">
      <xsd:complexType>
        <xsd:sequence>
          <xsd:element name="documentManagement">
            <xsd:complexType>
              <xsd:all>
                <xsd:element ref="ns2:Référence_x0020_Documentaire" minOccurs="0"/>
                <xsd:element ref="ns2:Ticket_x0020_Changement" minOccurs="0"/>
                <xsd:element ref="ns2:Environnement" minOccurs="0"/>
                <xsd:element ref="ns2:Chantier" minOccurs="0"/>
                <xsd:element ref="ns2:Référence_x0020_Bon_x0020_de_x0020_Commande" minOccurs="0"/>
                <xsd:element ref="ns2:Durée_x0020_d_x0027_Utilité_x0020_Administrative_x0020__x0028_DUA_x0029_" minOccurs="0"/>
                <xsd:element ref="ns1:_ExtendedDescription" minOccurs="0"/>
                <xsd:element ref="ns2:CreateurAlfresco" minOccurs="0"/>
                <xsd:element ref="ns2:ModificateurAlfresco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2:SharedWithUsers" minOccurs="0"/>
                <xsd:element ref="ns2:SharedWithDetails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mc4aa6e782e045f6bb87dab01c971b56" minOccurs="0"/>
                <xsd:element ref="ns2:TaxCatchAllLabel" minOccurs="0"/>
                <xsd:element ref="ns2:g30fb2d8061a4d40b63138f91c1a832e" minOccurs="0"/>
                <xsd:element ref="ns2:m312bc62cb0243b6a873cbbf4dace6b2" minOccurs="0"/>
                <xsd:element ref="ns2:f8b6baa267c0456bbf6a8d18c49a130b" minOccurs="0"/>
                <xsd:element ref="ns3:lcf76f155ced4ddcb4097134ff3c332f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18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54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5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Référence_x0020_Documentaire" ma:index="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Ticket_x0020_Changement" ma:index="8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9" nillable="true" ma:displayName="Environnement" ma:default="" ma:internalName="Environnement">
      <xsd:simpleType>
        <xsd:restriction base="dms:Text">
          <xsd:maxLength value="255"/>
        </xsd:restriction>
      </xsd:simpleType>
    </xsd:element>
    <xsd:element name="Chantier" ma:index="11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Référence_x0020_Bon_x0020_de_x0020_Commande" ma:index="13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Durée_x0020_d_x0027_Utilité_x0020_Administrative_x0020__x0028_DUA_x0029_" ma:index="17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CreateurAlfresco" ma:index="19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20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TaxCatchAll" ma:index="21" nillable="true" ma:displayName="Taxonomy Catch All Column" ma:hidden="true" ma:list="{61f3ec5f-5a67-40e0-b5e0-e23b6b588f8b}" ma:internalName="TaxCatchAll" ma:readOnly="false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3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l0a6b4600f484920bbceae0813174244" ma:index="42" nillable="true" ma:taxonomy="true" ma:internalName="l0a6b4600f484920bbceae0813174244" ma:taxonomyFieldName="Prestataire_x0028_s_x0029_" ma:displayName="Prestataire(s)" ma:readOnly="false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43" nillable="true" ma:taxonomy="true" ma:internalName="b2804ef99be44b9e8166e80a6c2eb9f1" ma:taxonomyFieldName="Statut_x0020_du_x0020_document" ma:displayName="Statut du document" ma:readOnly="false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44" nillable="true" ma:taxonomy="true" ma:internalName="eef0f6fc4ed046399a9d01fd3a7d6a6a" ma:taxonomyFieldName="Sort_x0020_Final_x0020__x0028_Archivage_x0029_1" ma:displayName="Sort Final (Archivage)" ma:indexed="true" ma:readOnly="fals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45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46" nillable="true" ma:taxonomy="true" ma:internalName="b084a4cb34a444d7969136255594d2f3" ma:taxonomyFieldName="Type_x0020_de_x0020_document_x0020_ANS" ma:displayName="Type de document ANS" ma:indexed="true" ma:readOnly="fals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47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c4aa6e782e045f6bb87dab01c971b56" ma:index="48" nillable="true" ma:taxonomy="true" ma:internalName="mc4aa6e782e045f6bb87dab01c971b56" ma:taxonomyFieldName="Version_x0020_Applicative" ma:displayName="Version Applicative" ma:readOnly="fals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Label" ma:index="49" nillable="true" ma:displayName="Taxonomy Catch All Column1" ma:hidden="true" ma:list="{61f3ec5f-5a67-40e0-b5e0-e23b6b588f8b}" ma:internalName="TaxCatchAllLabel" ma:readOnly="fals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30fb2d8061a4d40b63138f91c1a832e" ma:index="50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312bc62cb0243b6a873cbbf4dace6b2" ma:index="51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8b6baa267c0456bbf6a8d18c49a130b" ma:index="52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a3878-21c3-4be9-8444-5569e6ec3b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3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3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3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3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/>
</file>

<file path=customXml/itemProps1.xml><?xml version="1.0" encoding="utf-8"?>
<ds:datastoreItem xmlns:ds="http://schemas.openxmlformats.org/officeDocument/2006/customXml" ds:itemID="{DCDA2E8C-0A7F-4C3B-AA04-626AC3BF842F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f6ca01e7-bd19-41f1-999c-e032ef5104c3"/>
    <ds:schemaRef ds:uri="ca7a3878-21c3-4be9-8444-5569e6ec3b89"/>
    <ds:schemaRef ds:uri="http://schemas.microsoft.com/sharepoint/v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CE9A4A5-A968-4547-9470-8971B16201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6ca01e7-bd19-41f1-999c-e032ef5104c3"/>
    <ds:schemaRef ds:uri="ca7a3878-21c3-4be9-8444-5569e6ec3b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6851E3A-4F40-44A0-8810-DA84F688C8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ANS_MOD_STANDARD_POWERPOINT_V1.0</Template>
  <TotalTime>1632</TotalTime>
  <Words>746</Words>
  <Application>Microsoft Office PowerPoint</Application>
  <PresentationFormat>Affichage à l'écran (16:9)</PresentationFormat>
  <Paragraphs>93</Paragraphs>
  <Slides>12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Arial</vt:lpstr>
      <vt:lpstr>Calibri</vt:lpstr>
      <vt:lpstr>Lato Light</vt:lpstr>
      <vt:lpstr>Tahoma</vt:lpstr>
      <vt:lpstr>Tempus Sans ITC</vt:lpstr>
      <vt:lpstr>Webdings</vt:lpstr>
      <vt:lpstr>Wingdings</vt:lpstr>
      <vt:lpstr>Wingdings 3</vt:lpstr>
      <vt:lpstr>ANS_THEME STANDARD_V1.0</vt:lpstr>
      <vt:lpstr>Livrable-FR-A4-Paysage-201609</vt:lpstr>
      <vt:lpstr>Exercice de gestion  de crise cybersécurité</vt:lpstr>
      <vt:lpstr>Présentation PowerPoint</vt:lpstr>
      <vt:lpstr>Organisation de l’exercice de crise</vt:lpstr>
      <vt:lpstr>Déroulement de l’exercice</vt:lpstr>
      <vt:lpstr>Principes de l’exercice de crise </vt:lpstr>
      <vt:lpstr>Principes de communication pendant l’exercice</vt:lpstr>
      <vt:lpstr>Participants et équipe d’animation</vt:lpstr>
      <vt:lpstr>Gardez le kit participant à vos côtés</vt:lpstr>
      <vt:lpstr>Contexte de la simulation – Indisponibilité du SI </vt:lpstr>
      <vt:lpstr>Contexte de la simulation – Atteinte à l’intégrité des données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CORNET</dc:creator>
  <cp:lastModifiedBy>Erika TRIMARCHI (EXT)</cp:lastModifiedBy>
  <cp:revision>20</cp:revision>
  <cp:lastPrinted>2018-03-02T11:16:01Z</cp:lastPrinted>
  <dcterms:created xsi:type="dcterms:W3CDTF">2020-03-11T15:38:49Z</dcterms:created>
  <dcterms:modified xsi:type="dcterms:W3CDTF">2025-02-19T16:50:40Z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itre">
    <vt:lpwstr>Titre du document</vt:lpwstr>
  </property>
  <property fmtid="{D5CDD505-2E9C-101B-9397-08002B2CF9AE}" pid="3" name="_Sous-titre">
    <vt:lpwstr>Sous-titre</vt:lpwstr>
  </property>
  <property fmtid="{D5CDD505-2E9C-101B-9397-08002B2CF9AE}" pid="4" name="_Projet">
    <vt:lpwstr>Nom du projet</vt:lpwstr>
  </property>
  <property fmtid="{D5CDD505-2E9C-101B-9397-08002B2CF9AE}" pid="5" name="_Direction">
    <vt:lpwstr>Nom du pôle/direction</vt:lpwstr>
  </property>
  <property fmtid="{D5CDD505-2E9C-101B-9397-08002B2CF9AE}" pid="6" name="_Version">
    <vt:lpwstr>V0.1</vt:lpwstr>
  </property>
  <property fmtid="{D5CDD505-2E9C-101B-9397-08002B2CF9AE}" pid="7" name="_Statut">
    <vt:lpwstr>En cours</vt:lpwstr>
  </property>
  <property fmtid="{D5CDD505-2E9C-101B-9397-08002B2CF9AE}" pid="8" name="_Classification">
    <vt:lpwstr>Restreinte</vt:lpwstr>
  </property>
  <property fmtid="{D5CDD505-2E9C-101B-9397-08002B2CF9AE}" pid="9" name="*Choix Statut">
    <vt:lpwstr>En cours / En validation / Validé</vt:lpwstr>
  </property>
  <property fmtid="{D5CDD505-2E9C-101B-9397-08002B2CF9AE}" pid="10" name="*Choix classification">
    <vt:lpwstr>Publique / Interne / Restreinte / Confidentielle</vt:lpwstr>
  </property>
  <property fmtid="{D5CDD505-2E9C-101B-9397-08002B2CF9AE}" pid="11" name="ContentTypeId">
    <vt:lpwstr>0x010100333226B5D6902549BFE4A72F45A4400B0100F8D0D497D662034FA73A58EC353987A7</vt:lpwstr>
  </property>
  <property fmtid="{D5CDD505-2E9C-101B-9397-08002B2CF9AE}" pid="12" name="TaxKeyword">
    <vt:lpwstr/>
  </property>
  <property fmtid="{D5CDD505-2E9C-101B-9397-08002B2CF9AE}" pid="13" name="WSDocumentType">
    <vt:lpwstr/>
  </property>
  <property fmtid="{D5CDD505-2E9C-101B-9397-08002B2CF9AE}" pid="14" name="Type de document ANS">
    <vt:lpwstr/>
  </property>
  <property fmtid="{D5CDD505-2E9C-101B-9397-08002B2CF9AE}" pid="15" name="Direction / Service">
    <vt:lpwstr/>
  </property>
  <property fmtid="{D5CDD505-2E9C-101B-9397-08002B2CF9AE}" pid="16" name="Catégorie Documentaire">
    <vt:lpwstr/>
  </property>
  <property fmtid="{D5CDD505-2E9C-101B-9397-08002B2CF9AE}" pid="17" name="Version Applicative">
    <vt:lpwstr/>
  </property>
  <property fmtid="{D5CDD505-2E9C-101B-9397-08002B2CF9AE}" pid="18" name="Prestataire(s)">
    <vt:lpwstr/>
  </property>
  <property fmtid="{D5CDD505-2E9C-101B-9397-08002B2CF9AE}" pid="19" name="MediaServiceImageTags">
    <vt:lpwstr/>
  </property>
  <property fmtid="{D5CDD505-2E9C-101B-9397-08002B2CF9AE}" pid="20" name="Projet">
    <vt:lpwstr/>
  </property>
  <property fmtid="{D5CDD505-2E9C-101B-9397-08002B2CF9AE}" pid="21" name="Statut du document">
    <vt:lpwstr/>
  </property>
  <property fmtid="{D5CDD505-2E9C-101B-9397-08002B2CF9AE}" pid="22" name="Sort Final (Archivage)1">
    <vt:lpwstr/>
  </property>
  <property fmtid="{D5CDD505-2E9C-101B-9397-08002B2CF9AE}" pid="23" name="Classification">
    <vt:lpwstr/>
  </property>
  <property fmtid="{D5CDD505-2E9C-101B-9397-08002B2CF9AE}" pid="24" name="Marché">
    <vt:lpwstr/>
  </property>
  <property fmtid="{D5CDD505-2E9C-101B-9397-08002B2CF9AE}" pid="25" name="Type_x0020_de_x0020_document_x0020_ANS">
    <vt:lpwstr/>
  </property>
  <property fmtid="{D5CDD505-2E9C-101B-9397-08002B2CF9AE}" pid="26" name="Direction_x0020__x002F__x0020_Service">
    <vt:lpwstr/>
  </property>
  <property fmtid="{D5CDD505-2E9C-101B-9397-08002B2CF9AE}" pid="27" name="Version_x0020_Applicative">
    <vt:lpwstr/>
  </property>
  <property fmtid="{D5CDD505-2E9C-101B-9397-08002B2CF9AE}" pid="28" name="Prestataire_x0028_s_x0029_">
    <vt:lpwstr/>
  </property>
  <property fmtid="{D5CDD505-2E9C-101B-9397-08002B2CF9AE}" pid="29" name="Statut_x0020_du_x0020_document">
    <vt:lpwstr/>
  </property>
  <property fmtid="{D5CDD505-2E9C-101B-9397-08002B2CF9AE}" pid="30" name="March_x00e9_">
    <vt:lpwstr/>
  </property>
  <property fmtid="{D5CDD505-2E9C-101B-9397-08002B2CF9AE}" pid="31" name="Sort_x0020_Final_x0020__x0028_Archivage_x0029_1">
    <vt:lpwstr/>
  </property>
  <property fmtid="{D5CDD505-2E9C-101B-9397-08002B2CF9AE}" pid="32" name="Cat_x00e9_gorie_x0020_Documentaire">
    <vt:lpwstr/>
  </property>
</Properties>
</file>