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9" r:id="rId4"/>
    <p:sldMasterId id="2147483710" r:id="rId5"/>
  </p:sldMasterIdLst>
  <p:notesMasterIdLst>
    <p:notesMasterId r:id="rId28"/>
  </p:notesMasterIdLst>
  <p:handoutMasterIdLst>
    <p:handoutMasterId r:id="rId29"/>
  </p:handoutMasterIdLst>
  <p:sldIdLst>
    <p:sldId id="271" r:id="rId6"/>
    <p:sldId id="285" r:id="rId7"/>
    <p:sldId id="304" r:id="rId8"/>
    <p:sldId id="275" r:id="rId9"/>
    <p:sldId id="292" r:id="rId10"/>
    <p:sldId id="303" r:id="rId11"/>
    <p:sldId id="298" r:id="rId12"/>
    <p:sldId id="306" r:id="rId13"/>
    <p:sldId id="313" r:id="rId14"/>
    <p:sldId id="310" r:id="rId15"/>
    <p:sldId id="316" r:id="rId16"/>
    <p:sldId id="315" r:id="rId17"/>
    <p:sldId id="307" r:id="rId18"/>
    <p:sldId id="278" r:id="rId19"/>
    <p:sldId id="300" r:id="rId20"/>
    <p:sldId id="308" r:id="rId21"/>
    <p:sldId id="293" r:id="rId22"/>
    <p:sldId id="301" r:id="rId23"/>
    <p:sldId id="297" r:id="rId24"/>
    <p:sldId id="305" r:id="rId25"/>
    <p:sldId id="288" r:id="rId26"/>
    <p:sldId id="261" r:id="rId27"/>
  </p:sldIdLst>
  <p:sldSz cx="9144000" cy="5143500" type="screen16x9"/>
  <p:notesSz cx="6799263" cy="9929813"/>
  <p:defaultTextStyle>
    <a:defPPr>
      <a:defRPr lang="fr-FR"/>
    </a:defPPr>
    <a:lvl1pPr algn="l" rtl="0" fontAlgn="base">
      <a:spcBef>
        <a:spcPct val="0"/>
      </a:spcBef>
      <a:spcAft>
        <a:spcPct val="0"/>
      </a:spcAft>
      <a:defRPr sz="2400" kern="1200">
        <a:solidFill>
          <a:schemeClr val="tx1"/>
        </a:solidFill>
        <a:latin typeface="Arial" charset="0"/>
        <a:ea typeface="Geneva" charset="-128"/>
        <a:cs typeface="+mn-cs"/>
      </a:defRPr>
    </a:lvl1pPr>
    <a:lvl2pPr marL="457200" algn="l" rtl="0" fontAlgn="base">
      <a:spcBef>
        <a:spcPct val="0"/>
      </a:spcBef>
      <a:spcAft>
        <a:spcPct val="0"/>
      </a:spcAft>
      <a:defRPr sz="2400" kern="1200">
        <a:solidFill>
          <a:schemeClr val="tx1"/>
        </a:solidFill>
        <a:latin typeface="Arial" charset="0"/>
        <a:ea typeface="Geneva" charset="-128"/>
        <a:cs typeface="+mn-cs"/>
      </a:defRPr>
    </a:lvl2pPr>
    <a:lvl3pPr marL="914400" algn="l" rtl="0" fontAlgn="base">
      <a:spcBef>
        <a:spcPct val="0"/>
      </a:spcBef>
      <a:spcAft>
        <a:spcPct val="0"/>
      </a:spcAft>
      <a:defRPr sz="2400" kern="1200">
        <a:solidFill>
          <a:schemeClr val="tx1"/>
        </a:solidFill>
        <a:latin typeface="Arial" charset="0"/>
        <a:ea typeface="Geneva" charset="-128"/>
        <a:cs typeface="+mn-cs"/>
      </a:defRPr>
    </a:lvl3pPr>
    <a:lvl4pPr marL="1371600" algn="l" rtl="0" fontAlgn="base">
      <a:spcBef>
        <a:spcPct val="0"/>
      </a:spcBef>
      <a:spcAft>
        <a:spcPct val="0"/>
      </a:spcAft>
      <a:defRPr sz="2400" kern="1200">
        <a:solidFill>
          <a:schemeClr val="tx1"/>
        </a:solidFill>
        <a:latin typeface="Arial" charset="0"/>
        <a:ea typeface="Geneva" charset="-128"/>
        <a:cs typeface="+mn-cs"/>
      </a:defRPr>
    </a:lvl4pPr>
    <a:lvl5pPr marL="1828800" algn="l" rtl="0" fontAlgn="base">
      <a:spcBef>
        <a:spcPct val="0"/>
      </a:spcBef>
      <a:spcAft>
        <a:spcPct val="0"/>
      </a:spcAft>
      <a:defRPr sz="2400" kern="1200">
        <a:solidFill>
          <a:schemeClr val="tx1"/>
        </a:solidFill>
        <a:latin typeface="Arial" charset="0"/>
        <a:ea typeface="Geneva" charset="-128"/>
        <a:cs typeface="+mn-cs"/>
      </a:defRPr>
    </a:lvl5pPr>
    <a:lvl6pPr marL="2286000" algn="l" defTabSz="914400" rtl="0" eaLnBrk="1" latinLnBrk="0" hangingPunct="1">
      <a:defRPr sz="2400" kern="1200">
        <a:solidFill>
          <a:schemeClr val="tx1"/>
        </a:solidFill>
        <a:latin typeface="Arial" charset="0"/>
        <a:ea typeface="Geneva" charset="-128"/>
        <a:cs typeface="+mn-cs"/>
      </a:defRPr>
    </a:lvl6pPr>
    <a:lvl7pPr marL="2743200" algn="l" defTabSz="914400" rtl="0" eaLnBrk="1" latinLnBrk="0" hangingPunct="1">
      <a:defRPr sz="2400" kern="1200">
        <a:solidFill>
          <a:schemeClr val="tx1"/>
        </a:solidFill>
        <a:latin typeface="Arial" charset="0"/>
        <a:ea typeface="Geneva" charset="-128"/>
        <a:cs typeface="+mn-cs"/>
      </a:defRPr>
    </a:lvl7pPr>
    <a:lvl8pPr marL="3200400" algn="l" defTabSz="914400" rtl="0" eaLnBrk="1" latinLnBrk="0" hangingPunct="1">
      <a:defRPr sz="2400" kern="1200">
        <a:solidFill>
          <a:schemeClr val="tx1"/>
        </a:solidFill>
        <a:latin typeface="Arial" charset="0"/>
        <a:ea typeface="Geneva" charset="-128"/>
        <a:cs typeface="+mn-cs"/>
      </a:defRPr>
    </a:lvl8pPr>
    <a:lvl9pPr marL="3657600" algn="l" defTabSz="914400" rtl="0" eaLnBrk="1" latinLnBrk="0" hangingPunct="1">
      <a:defRPr sz="2400" kern="1200">
        <a:solidFill>
          <a:schemeClr val="tx1"/>
        </a:solidFill>
        <a:latin typeface="Arial" charset="0"/>
        <a:ea typeface="Geneva" charset="-128"/>
        <a:cs typeface="+mn-cs"/>
      </a:defRPr>
    </a:lvl9pPr>
  </p:defaultTextStyle>
  <p:extLst>
    <p:ext uri="{521415D9-36F7-43E2-AB2F-B90AF26B5E84}">
      <p14:sectionLst xmlns:p14="http://schemas.microsoft.com/office/powerpoint/2010/main">
        <p14:section name="Default Section" id="{CD8EA14F-1B07-417F-BEF8-92869C3E0431}">
          <p14:sldIdLst>
            <p14:sldId id="271"/>
            <p14:sldId id="285"/>
          </p14:sldIdLst>
        </p14:section>
        <p14:section name="Contexte et objectifs" id="{38E26490-6ACC-44DD-B8E3-9AA49E9577DA}">
          <p14:sldIdLst>
            <p14:sldId id="304"/>
            <p14:sldId id="275"/>
            <p14:sldId id="292"/>
            <p14:sldId id="303"/>
            <p14:sldId id="298"/>
          </p14:sldIdLst>
        </p14:section>
        <p14:section name="Retour sur l'exercice" id="{ED89A964-8F7B-46FB-B6D1-9F1AB003D3A3}">
          <p14:sldIdLst>
            <p14:sldId id="306"/>
            <p14:sldId id="313"/>
            <p14:sldId id="310"/>
            <p14:sldId id="316"/>
            <p14:sldId id="315"/>
          </p14:sldIdLst>
        </p14:section>
        <p14:section name="Debriefing" id="{DCA52C6F-C69E-4FE8-AE4A-9DA9DA4D879D}">
          <p14:sldIdLst>
            <p14:sldId id="307"/>
            <p14:sldId id="278"/>
            <p14:sldId id="300"/>
          </p14:sldIdLst>
        </p14:section>
        <p14:section name="Bonnes pratiques" id="{3397DB28-7FE1-4F05-8D60-CC39912ED223}">
          <p14:sldIdLst>
            <p14:sldId id="308"/>
            <p14:sldId id="293"/>
            <p14:sldId id="301"/>
            <p14:sldId id="297"/>
            <p14:sldId id="305"/>
            <p14:sldId id="288"/>
            <p14:sldId id="261"/>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3128">
          <p15:clr>
            <a:srgbClr val="A4A3A4"/>
          </p15:clr>
        </p15:guide>
        <p15:guide id="2" pos="2142">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C9BAD39-524F-9AE5-6837-98CB558A8013}" name="JOUVET Eléonore" initials="JE" userId="S::eleonore.jouvet@wavestone.com::c8aeb4ee-4c90-4a44-aca7-d96e7a4cfff6" providerId="AD"/>
  <p188:author id="{D7D4E13D-E3C4-7CFC-1306-D467578C1BFF}" name="Laure MANZANERA (EXT)" initials="L(" userId="S::laure.manzanera.ext@esante.gouv.fr::312a473b-b33f-4013-8b5f-0b68c379c4b8" providerId="AD"/>
  <p188:author id="{65E42C48-DBF3-CF26-F5AB-A1A700B4BCC4}" name="Erika TRIMARCHI (EXT)" initials="ET" userId="S::Erika.TRIMARCHI.EXT@esante.gouv.fr::315e2711-64f8-44dd-af28-d70215354656"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GONIN Cassandre" initials="GC" lastIdx="5" clrIdx="0">
    <p:extLst>
      <p:ext uri="{19B8F6BF-5375-455C-9EA6-DF929625EA0E}">
        <p15:presenceInfo xmlns:p15="http://schemas.microsoft.com/office/powerpoint/2012/main" userId="S::cassandre.gonin@wavestone.com::f0e05665-e0d0-464d-8a36-7e489b81fa5f" providerId="AD"/>
      </p:ext>
    </p:extLst>
  </p:cmAuthor>
  <p:cmAuthor id="2" name="JOUVET Eléonore" initials="JE" lastIdx="12" clrIdx="1">
    <p:extLst>
      <p:ext uri="{19B8F6BF-5375-455C-9EA6-DF929625EA0E}">
        <p15:presenceInfo xmlns:p15="http://schemas.microsoft.com/office/powerpoint/2012/main" userId="S::eleonore.jouvet@wavestone.com::c8aeb4ee-4c90-4a44-aca7-d96e7a4cfff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DF2FF"/>
    <a:srgbClr val="E94C96"/>
    <a:srgbClr val="FF9900"/>
    <a:srgbClr val="EB5B65"/>
    <a:srgbClr val="FF5B5B"/>
    <a:srgbClr val="F28DBC"/>
    <a:srgbClr val="DAADCE"/>
    <a:srgbClr val="F8EEF5"/>
    <a:srgbClr val="6F85A1"/>
    <a:srgbClr val="E9EEF5"/>
  </p:clrMru>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EFD8304-10DC-AF5B-DBBD-E176277F774B}" v="1" dt="2025-02-25T16:05:10.287"/>
    <p1510:client id="{40D2AEBC-4995-48B5-8168-C84E614437E1}" v="109" dt="2025-02-25T16:44:32.241"/>
    <p1510:client id="{7CB24D87-B60A-4DC8-AA88-064F3BE7879A}" v="5" dt="2025-02-25T17:05:06.623"/>
    <p1510:client id="{EC82407C-74F9-4CF7-A529-C732FAFAC659}" v="13" dt="2025-02-25T13:42:09.058"/>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1620"/>
        <p:guide pos="2880"/>
      </p:guideLst>
    </p:cSldViewPr>
  </p:slideViewPr>
  <p:notesViewPr>
    <p:cSldViewPr snapToGrid="0">
      <p:cViewPr>
        <p:scale>
          <a:sx n="1" d="2"/>
          <a:sy n="1" d="2"/>
        </p:scale>
        <p:origin x="0" y="0"/>
      </p:cViewPr>
      <p:guideLst>
        <p:guide orient="horz" pos="3128"/>
        <p:guide pos="214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viewProps" Target="viewProps.xml"/><Relationship Id="rId37"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notesMaster" Target="notesMasters/notesMaster1.xml"/><Relationship Id="rId36"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commentAuthors" Target="commentAuthors.xml"/><Relationship Id="rId35" Type="http://schemas.microsoft.com/office/2016/11/relationships/changesInfo" Target="changesInfos/changesInfo1.xml"/><Relationship Id="rId8" Type="http://schemas.openxmlformats.org/officeDocument/2006/relationships/slide" Target="slides/slide3.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ure MANZANERA (EXT)" userId="S::laure.manzanera.ext@esante.gouv.fr::312a473b-b33f-4013-8b5f-0b68c379c4b8" providerId="AD" clId="Web-{9FABE3FA-150F-2BCC-2217-6E933E331061}"/>
    <pc:docChg chg="mod modSld">
      <pc:chgData name="Laure MANZANERA (EXT)" userId="S::laure.manzanera.ext@esante.gouv.fr::312a473b-b33f-4013-8b5f-0b68c379c4b8" providerId="AD" clId="Web-{9FABE3FA-150F-2BCC-2217-6E933E331061}" dt="2025-02-05T10:15:27.956" v="90" actId="20577"/>
      <pc:docMkLst>
        <pc:docMk/>
      </pc:docMkLst>
      <pc:sldChg chg="addSp delSp modSp">
        <pc:chgData name="Laure MANZANERA (EXT)" userId="S::laure.manzanera.ext@esante.gouv.fr::312a473b-b33f-4013-8b5f-0b68c379c4b8" providerId="AD" clId="Web-{9FABE3FA-150F-2BCC-2217-6E933E331061}" dt="2025-02-05T10:13:26.780" v="24"/>
        <pc:sldMkLst>
          <pc:docMk/>
          <pc:sldMk cId="3500390047" sldId="292"/>
        </pc:sldMkLst>
      </pc:sldChg>
      <pc:sldChg chg="addSp modSp">
        <pc:chgData name="Laure MANZANERA (EXT)" userId="S::laure.manzanera.ext@esante.gouv.fr::312a473b-b33f-4013-8b5f-0b68c379c4b8" providerId="AD" clId="Web-{9FABE3FA-150F-2BCC-2217-6E933E331061}" dt="2025-02-05T10:14:35.970" v="84" actId="20577"/>
        <pc:sldMkLst>
          <pc:docMk/>
          <pc:sldMk cId="613407321" sldId="296"/>
        </pc:sldMkLst>
      </pc:sldChg>
      <pc:sldChg chg="addSp modSp">
        <pc:chgData name="Laure MANZANERA (EXT)" userId="S::laure.manzanera.ext@esante.gouv.fr::312a473b-b33f-4013-8b5f-0b68c379c4b8" providerId="AD" clId="Web-{9FABE3FA-150F-2BCC-2217-6E933E331061}" dt="2025-02-05T10:13:42.374" v="29" actId="20577"/>
        <pc:sldMkLst>
          <pc:docMk/>
          <pc:sldMk cId="109388297" sldId="303"/>
        </pc:sldMkLst>
      </pc:sldChg>
      <pc:sldChg chg="addSp modSp">
        <pc:chgData name="Laure MANZANERA (EXT)" userId="S::laure.manzanera.ext@esante.gouv.fr::312a473b-b33f-4013-8b5f-0b68c379c4b8" providerId="AD" clId="Web-{9FABE3FA-150F-2BCC-2217-6E933E331061}" dt="2025-02-05T10:15:27.956" v="90" actId="20577"/>
        <pc:sldMkLst>
          <pc:docMk/>
          <pc:sldMk cId="3626741767" sldId="305"/>
        </pc:sldMkLst>
      </pc:sldChg>
    </pc:docChg>
  </pc:docChgLst>
  <pc:docChgLst>
    <pc:chgData name="Erika TRIMARCHI (EXT)" userId="315e2711-64f8-44dd-af28-d70215354656" providerId="ADAL" clId="{DF89B95E-018A-499A-B4ED-5E0315686119}"/>
    <pc:docChg chg="custSel modSld modMainMaster">
      <pc:chgData name="Erika TRIMARCHI (EXT)" userId="315e2711-64f8-44dd-af28-d70215354656" providerId="ADAL" clId="{DF89B95E-018A-499A-B4ED-5E0315686119}" dt="2025-02-19T16:47:39.025" v="14" actId="478"/>
      <pc:docMkLst>
        <pc:docMk/>
      </pc:docMkLst>
      <pc:sldChg chg="delSp mod">
        <pc:chgData name="Erika TRIMARCHI (EXT)" userId="315e2711-64f8-44dd-af28-d70215354656" providerId="ADAL" clId="{DF89B95E-018A-499A-B4ED-5E0315686119}" dt="2025-02-19T16:41:49.958" v="12" actId="478"/>
        <pc:sldMkLst>
          <pc:docMk/>
          <pc:sldMk cId="109388297" sldId="303"/>
        </pc:sldMkLst>
      </pc:sldChg>
      <pc:sldChg chg="delSp mod">
        <pc:chgData name="Erika TRIMARCHI (EXT)" userId="315e2711-64f8-44dd-af28-d70215354656" providerId="ADAL" clId="{DF89B95E-018A-499A-B4ED-5E0315686119}" dt="2025-02-19T16:47:39.025" v="14" actId="478"/>
        <pc:sldMkLst>
          <pc:docMk/>
          <pc:sldMk cId="3626741767" sldId="305"/>
        </pc:sldMkLst>
      </pc:sldChg>
      <pc:sldChg chg="delSp mod">
        <pc:chgData name="Erika TRIMARCHI (EXT)" userId="315e2711-64f8-44dd-af28-d70215354656" providerId="ADAL" clId="{DF89B95E-018A-499A-B4ED-5E0315686119}" dt="2025-02-19T16:46:18.771" v="13" actId="478"/>
        <pc:sldMkLst>
          <pc:docMk/>
          <pc:sldMk cId="2852213747" sldId="309"/>
        </pc:sldMkLst>
      </pc:sldChg>
      <pc:sldMasterChg chg="modSldLayout">
        <pc:chgData name="Erika TRIMARCHI (EXT)" userId="315e2711-64f8-44dd-af28-d70215354656" providerId="ADAL" clId="{DF89B95E-018A-499A-B4ED-5E0315686119}" dt="2025-02-19T16:41:04.265" v="11"/>
        <pc:sldMasterMkLst>
          <pc:docMk/>
          <pc:sldMasterMk cId="2514093045" sldId="2147483699"/>
        </pc:sldMasterMkLst>
        <pc:sldLayoutChg chg="addSp delSp modSp mod">
          <pc:chgData name="Erika TRIMARCHI (EXT)" userId="315e2711-64f8-44dd-af28-d70215354656" providerId="ADAL" clId="{DF89B95E-018A-499A-B4ED-5E0315686119}" dt="2025-02-19T16:41:00.052" v="9"/>
          <pc:sldLayoutMkLst>
            <pc:docMk/>
            <pc:sldMasterMk cId="2514093045" sldId="2147483699"/>
            <pc:sldLayoutMk cId="763617889" sldId="2147483701"/>
          </pc:sldLayoutMkLst>
          <pc:picChg chg="add mod">
            <ac:chgData name="Erika TRIMARCHI (EXT)" userId="315e2711-64f8-44dd-af28-d70215354656" providerId="ADAL" clId="{DF89B95E-018A-499A-B4ED-5E0315686119}" dt="2025-02-19T16:41:00.052" v="9"/>
            <ac:picMkLst>
              <pc:docMk/>
              <pc:sldMasterMk cId="2514093045" sldId="2147483699"/>
              <pc:sldLayoutMk cId="763617889" sldId="2147483701"/>
              <ac:picMk id="2" creationId="{3A671ED8-925E-E9E3-E4C3-2027D9B29BCF}"/>
            </ac:picMkLst>
          </pc:picChg>
        </pc:sldLayoutChg>
        <pc:sldLayoutChg chg="addSp delSp modSp mod">
          <pc:chgData name="Erika TRIMARCHI (EXT)" userId="315e2711-64f8-44dd-af28-d70215354656" providerId="ADAL" clId="{DF89B95E-018A-499A-B4ED-5E0315686119}" dt="2025-02-19T16:41:04.265" v="11"/>
          <pc:sldLayoutMkLst>
            <pc:docMk/>
            <pc:sldMasterMk cId="2514093045" sldId="2147483699"/>
            <pc:sldLayoutMk cId="1632525279" sldId="2147483702"/>
          </pc:sldLayoutMkLst>
          <pc:picChg chg="add mod">
            <ac:chgData name="Erika TRIMARCHI (EXT)" userId="315e2711-64f8-44dd-af28-d70215354656" providerId="ADAL" clId="{DF89B95E-018A-499A-B4ED-5E0315686119}" dt="2025-02-19T16:41:04.265" v="11"/>
            <ac:picMkLst>
              <pc:docMk/>
              <pc:sldMasterMk cId="2514093045" sldId="2147483699"/>
              <pc:sldLayoutMk cId="1632525279" sldId="2147483702"/>
              <ac:picMk id="2" creationId="{21B1BCC2-E7B8-29A0-AEA0-BCE21B63DEAA}"/>
            </ac:picMkLst>
          </pc:picChg>
        </pc:sldLayoutChg>
        <pc:sldLayoutChg chg="addSp delSp modSp mod">
          <pc:chgData name="Erika TRIMARCHI (EXT)" userId="315e2711-64f8-44dd-af28-d70215354656" providerId="ADAL" clId="{DF89B95E-018A-499A-B4ED-5E0315686119}" dt="2025-02-19T16:40:53.431" v="7" actId="1076"/>
          <pc:sldLayoutMkLst>
            <pc:docMk/>
            <pc:sldMasterMk cId="2514093045" sldId="2147483699"/>
            <pc:sldLayoutMk cId="3674267367" sldId="2147483709"/>
          </pc:sldLayoutMkLst>
          <pc:picChg chg="add mod">
            <ac:chgData name="Erika TRIMARCHI (EXT)" userId="315e2711-64f8-44dd-af28-d70215354656" providerId="ADAL" clId="{DF89B95E-018A-499A-B4ED-5E0315686119}" dt="2025-02-19T16:40:53.431" v="7" actId="1076"/>
            <ac:picMkLst>
              <pc:docMk/>
              <pc:sldMasterMk cId="2514093045" sldId="2147483699"/>
              <pc:sldLayoutMk cId="3674267367" sldId="2147483709"/>
              <ac:picMk id="5" creationId="{DB261F35-8489-FE93-FFF5-11F4F67E8DFA}"/>
            </ac:picMkLst>
          </pc:picChg>
        </pc:sldLayoutChg>
      </pc:sldMasterChg>
    </pc:docChg>
  </pc:docChgLst>
  <pc:docChgLst>
    <pc:chgData name="Laure MANZANERA (EXT)" userId="S::laure.manzanera.ext@esante.gouv.fr::312a473b-b33f-4013-8b5f-0b68c379c4b8" providerId="AD" clId="Web-{F089DD8B-14D5-694C-2BD3-4327FCA92B86}"/>
    <pc:docChg chg="addSld modSld modSection">
      <pc:chgData name="Laure MANZANERA (EXT)" userId="S::laure.manzanera.ext@esante.gouv.fr::312a473b-b33f-4013-8b5f-0b68c379c4b8" providerId="AD" clId="Web-{F089DD8B-14D5-694C-2BD3-4327FCA92B86}" dt="2025-02-07T18:01:11.288" v="284" actId="20577"/>
      <pc:docMkLst>
        <pc:docMk/>
      </pc:docMkLst>
      <pc:sldChg chg="modSp">
        <pc:chgData name="Laure MANZANERA (EXT)" userId="S::laure.manzanera.ext@esante.gouv.fr::312a473b-b33f-4013-8b5f-0b68c379c4b8" providerId="AD" clId="Web-{F089DD8B-14D5-694C-2BD3-4327FCA92B86}" dt="2025-02-07T16:23:26.639" v="0" actId="20577"/>
        <pc:sldMkLst>
          <pc:docMk/>
          <pc:sldMk cId="1152495104" sldId="275"/>
        </pc:sldMkLst>
        <pc:spChg chg="mod">
          <ac:chgData name="Laure MANZANERA (EXT)" userId="S::laure.manzanera.ext@esante.gouv.fr::312a473b-b33f-4013-8b5f-0b68c379c4b8" providerId="AD" clId="Web-{F089DD8B-14D5-694C-2BD3-4327FCA92B86}" dt="2025-02-07T16:23:26.639" v="0" actId="20577"/>
          <ac:spMkLst>
            <pc:docMk/>
            <pc:sldMk cId="1152495104" sldId="275"/>
            <ac:spMk id="34" creationId="{BD2B8616-94FB-49A0-B392-D88265BC2541}"/>
          </ac:spMkLst>
        </pc:spChg>
      </pc:sldChg>
      <pc:sldChg chg="delSp modSp">
        <pc:chgData name="Laure MANZANERA (EXT)" userId="S::laure.manzanera.ext@esante.gouv.fr::312a473b-b33f-4013-8b5f-0b68c379c4b8" providerId="AD" clId="Web-{F089DD8B-14D5-694C-2BD3-4327FCA92B86}" dt="2025-02-07T16:32:34.751" v="170" actId="20577"/>
        <pc:sldMkLst>
          <pc:docMk/>
          <pc:sldMk cId="3500390047" sldId="292"/>
        </pc:sldMkLst>
        <pc:spChg chg="mod">
          <ac:chgData name="Laure MANZANERA (EXT)" userId="S::laure.manzanera.ext@esante.gouv.fr::312a473b-b33f-4013-8b5f-0b68c379c4b8" providerId="AD" clId="Web-{F089DD8B-14D5-694C-2BD3-4327FCA92B86}" dt="2025-02-07T16:32:34.751" v="170" actId="20577"/>
          <ac:spMkLst>
            <pc:docMk/>
            <pc:sldMk cId="3500390047" sldId="292"/>
            <ac:spMk id="2" creationId="{06B51A6F-D87C-4A9E-93C3-D89C146D50C3}"/>
          </ac:spMkLst>
        </pc:spChg>
        <pc:spChg chg="mod">
          <ac:chgData name="Laure MANZANERA (EXT)" userId="S::laure.manzanera.ext@esante.gouv.fr::312a473b-b33f-4013-8b5f-0b68c379c4b8" providerId="AD" clId="Web-{F089DD8B-14D5-694C-2BD3-4327FCA92B86}" dt="2025-02-07T16:27:20.225" v="7" actId="20577"/>
          <ac:spMkLst>
            <pc:docMk/>
            <pc:sldMk cId="3500390047" sldId="292"/>
            <ac:spMk id="7" creationId="{FFE9599A-1FDE-4601-90D5-088D1E8D376D}"/>
          </ac:spMkLst>
        </pc:spChg>
      </pc:sldChg>
      <pc:sldChg chg="addSp delSp modSp">
        <pc:chgData name="Laure MANZANERA (EXT)" userId="S::laure.manzanera.ext@esante.gouv.fr::312a473b-b33f-4013-8b5f-0b68c379c4b8" providerId="AD" clId="Web-{F089DD8B-14D5-694C-2BD3-4327FCA92B86}" dt="2025-02-07T17:02:07.482" v="227" actId="20577"/>
        <pc:sldMkLst>
          <pc:docMk/>
          <pc:sldMk cId="613407321" sldId="296"/>
        </pc:sldMkLst>
      </pc:sldChg>
      <pc:sldChg chg="delSp modSp">
        <pc:chgData name="Laure MANZANERA (EXT)" userId="S::laure.manzanera.ext@esante.gouv.fr::312a473b-b33f-4013-8b5f-0b68c379c4b8" providerId="AD" clId="Web-{F089DD8B-14D5-694C-2BD3-4327FCA92B86}" dt="2025-02-07T16:43:50.336" v="204" actId="20577"/>
        <pc:sldMkLst>
          <pc:docMk/>
          <pc:sldMk cId="109388297" sldId="303"/>
        </pc:sldMkLst>
        <pc:spChg chg="mod">
          <ac:chgData name="Laure MANZANERA (EXT)" userId="S::laure.manzanera.ext@esante.gouv.fr::312a473b-b33f-4013-8b5f-0b68c379c4b8" providerId="AD" clId="Web-{F089DD8B-14D5-694C-2BD3-4327FCA92B86}" dt="2025-02-07T16:37:16.151" v="181" actId="20577"/>
          <ac:spMkLst>
            <pc:docMk/>
            <pc:sldMk cId="109388297" sldId="303"/>
            <ac:spMk id="2" creationId="{06B51A6F-D87C-4A9E-93C3-D89C146D50C3}"/>
          </ac:spMkLst>
        </pc:spChg>
        <pc:spChg chg="mod">
          <ac:chgData name="Laure MANZANERA (EXT)" userId="S::laure.manzanera.ext@esante.gouv.fr::312a473b-b33f-4013-8b5f-0b68c379c4b8" providerId="AD" clId="Web-{F089DD8B-14D5-694C-2BD3-4327FCA92B86}" dt="2025-02-07T16:43:01.803" v="193" actId="20577"/>
          <ac:spMkLst>
            <pc:docMk/>
            <pc:sldMk cId="109388297" sldId="303"/>
            <ac:spMk id="33" creationId="{C31188D7-A92C-4824-9C66-FA3D81A0A4A5}"/>
          </ac:spMkLst>
        </pc:spChg>
        <pc:spChg chg="mod">
          <ac:chgData name="Laure MANZANERA (EXT)" userId="S::laure.manzanera.ext@esante.gouv.fr::312a473b-b33f-4013-8b5f-0b68c379c4b8" providerId="AD" clId="Web-{F089DD8B-14D5-694C-2BD3-4327FCA92B86}" dt="2025-02-07T16:43:50.336" v="204" actId="20577"/>
          <ac:spMkLst>
            <pc:docMk/>
            <pc:sldMk cId="109388297" sldId="303"/>
            <ac:spMk id="34" creationId="{FEF41396-23BB-48BC-A072-5191A8D3F38B}"/>
          </ac:spMkLst>
        </pc:spChg>
      </pc:sldChg>
      <pc:sldChg chg="modSp">
        <pc:chgData name="Laure MANZANERA (EXT)" userId="S::laure.manzanera.ext@esante.gouv.fr::312a473b-b33f-4013-8b5f-0b68c379c4b8" providerId="AD" clId="Web-{F089DD8B-14D5-694C-2BD3-4327FCA92B86}" dt="2025-02-07T16:31:56.859" v="162" actId="20577"/>
        <pc:sldMkLst>
          <pc:docMk/>
          <pc:sldMk cId="3626741767" sldId="305"/>
        </pc:sldMkLst>
        <pc:spChg chg="mod">
          <ac:chgData name="Laure MANZANERA (EXT)" userId="S::laure.manzanera.ext@esante.gouv.fr::312a473b-b33f-4013-8b5f-0b68c379c4b8" providerId="AD" clId="Web-{F089DD8B-14D5-694C-2BD3-4327FCA92B86}" dt="2025-02-07T16:31:56.859" v="162" actId="20577"/>
          <ac:spMkLst>
            <pc:docMk/>
            <pc:sldMk cId="3626741767" sldId="305"/>
            <ac:spMk id="2" creationId="{3FD529B9-BC57-4CFC-BF62-24BDA69C27CC}"/>
          </ac:spMkLst>
        </pc:spChg>
      </pc:sldChg>
      <pc:sldChg chg="addSp modSp add replId">
        <pc:chgData name="Laure MANZANERA (EXT)" userId="S::laure.manzanera.ext@esante.gouv.fr::312a473b-b33f-4013-8b5f-0b68c379c4b8" providerId="AD" clId="Web-{F089DD8B-14D5-694C-2BD3-4327FCA92B86}" dt="2025-02-07T18:01:11.288" v="284" actId="20577"/>
        <pc:sldMkLst>
          <pc:docMk/>
          <pc:sldMk cId="2852213747" sldId="309"/>
        </pc:sldMkLst>
      </pc:sldChg>
    </pc:docChg>
  </pc:docChgLst>
  <pc:docChgLst>
    <pc:chgData name="Erika TRIMARCHI (EXT)" userId="315e2711-64f8-44dd-af28-d70215354656" providerId="ADAL" clId="{7CB24D87-B60A-4DC8-AA88-064F3BE7879A}"/>
    <pc:docChg chg="custSel modMainMaster">
      <pc:chgData name="Erika TRIMARCHI (EXT)" userId="315e2711-64f8-44dd-af28-d70215354656" providerId="ADAL" clId="{7CB24D87-B60A-4DC8-AA88-064F3BE7879A}" dt="2025-02-25T17:05:06.623" v="4" actId="1076"/>
      <pc:docMkLst>
        <pc:docMk/>
      </pc:docMkLst>
      <pc:sldMasterChg chg="modSldLayout">
        <pc:chgData name="Erika TRIMARCHI (EXT)" userId="315e2711-64f8-44dd-af28-d70215354656" providerId="ADAL" clId="{7CB24D87-B60A-4DC8-AA88-064F3BE7879A}" dt="2025-02-25T17:05:06.623" v="4" actId="1076"/>
        <pc:sldMasterMkLst>
          <pc:docMk/>
          <pc:sldMasterMk cId="2514093045" sldId="2147483699"/>
        </pc:sldMasterMkLst>
        <pc:sldLayoutChg chg="addSp delSp modSp mod">
          <pc:chgData name="Erika TRIMARCHI (EXT)" userId="315e2711-64f8-44dd-af28-d70215354656" providerId="ADAL" clId="{7CB24D87-B60A-4DC8-AA88-064F3BE7879A}" dt="2025-02-25T17:05:06.623" v="4" actId="1076"/>
          <pc:sldLayoutMkLst>
            <pc:docMk/>
            <pc:sldMasterMk cId="2514093045" sldId="2147483699"/>
            <pc:sldLayoutMk cId="3937838594" sldId="2147483708"/>
          </pc:sldLayoutMkLst>
          <pc:picChg chg="add mod">
            <ac:chgData name="Erika TRIMARCHI (EXT)" userId="315e2711-64f8-44dd-af28-d70215354656" providerId="ADAL" clId="{7CB24D87-B60A-4DC8-AA88-064F3BE7879A}" dt="2025-02-25T17:05:06.623" v="4" actId="1076"/>
            <ac:picMkLst>
              <pc:docMk/>
              <pc:sldMasterMk cId="2514093045" sldId="2147483699"/>
              <pc:sldLayoutMk cId="3937838594" sldId="2147483708"/>
              <ac:picMk id="2" creationId="{4F888C28-9C95-F665-1ED3-15AE75A403ED}"/>
            </ac:picMkLst>
          </pc:picChg>
          <pc:picChg chg="del">
            <ac:chgData name="Erika TRIMARCHI (EXT)" userId="315e2711-64f8-44dd-af28-d70215354656" providerId="ADAL" clId="{7CB24D87-B60A-4DC8-AA88-064F3BE7879A}" dt="2025-02-25T17:04:59.407" v="0" actId="478"/>
            <ac:picMkLst>
              <pc:docMk/>
              <pc:sldMasterMk cId="2514093045" sldId="2147483699"/>
              <pc:sldLayoutMk cId="3937838594" sldId="2147483708"/>
              <ac:picMk id="33" creationId="{1AA1DF56-41BC-4DE4-AA25-E42EE057B9DA}"/>
            </ac:picMkLst>
          </pc:picChg>
        </pc:sldLayoutChg>
      </pc:sldMasterChg>
    </pc:docChg>
  </pc:docChgLst>
  <pc:docChgLst>
    <pc:chgData name="Erika TRIMARCHI (EXT)" userId="S::erika.trimarchi.ext@esante.gouv.fr::315e2711-64f8-44dd-af28-d70215354656" providerId="AD" clId="Web-{40D2AEBC-4995-48B5-8168-C84E614437E1}"/>
    <pc:docChg chg="modSld">
      <pc:chgData name="Erika TRIMARCHI (EXT)" userId="S::erika.trimarchi.ext@esante.gouv.fr::315e2711-64f8-44dd-af28-d70215354656" providerId="AD" clId="Web-{40D2AEBC-4995-48B5-8168-C84E614437E1}" dt="2025-02-25T16:44:30.569" v="59" actId="20577"/>
      <pc:docMkLst>
        <pc:docMk/>
      </pc:docMkLst>
      <pc:sldChg chg="addSp delSp modSp">
        <pc:chgData name="Erika TRIMARCHI (EXT)" userId="S::erika.trimarchi.ext@esante.gouv.fr::315e2711-64f8-44dd-af28-d70215354656" providerId="AD" clId="Web-{40D2AEBC-4995-48B5-8168-C84E614437E1}" dt="2025-02-25T16:44:30.569" v="59" actId="20577"/>
        <pc:sldMkLst>
          <pc:docMk/>
          <pc:sldMk cId="109388297" sldId="303"/>
        </pc:sldMkLst>
        <pc:spChg chg="add del mod">
          <ac:chgData name="Erika TRIMARCHI (EXT)" userId="S::erika.trimarchi.ext@esante.gouv.fr::315e2711-64f8-44dd-af28-d70215354656" providerId="AD" clId="Web-{40D2AEBC-4995-48B5-8168-C84E614437E1}" dt="2025-02-25T16:43:42.333" v="36"/>
          <ac:spMkLst>
            <pc:docMk/>
            <pc:sldMk cId="109388297" sldId="303"/>
            <ac:spMk id="3" creationId="{62B4DD0B-FA08-1A9A-8078-15A8BB6C5560}"/>
          </ac:spMkLst>
        </pc:spChg>
        <pc:spChg chg="add mod">
          <ac:chgData name="Erika TRIMARCHI (EXT)" userId="S::erika.trimarchi.ext@esante.gouv.fr::315e2711-64f8-44dd-af28-d70215354656" providerId="AD" clId="Web-{40D2AEBC-4995-48B5-8168-C84E614437E1}" dt="2025-02-25T16:44:22.319" v="55" actId="20577"/>
          <ac:spMkLst>
            <pc:docMk/>
            <pc:sldMk cId="109388297" sldId="303"/>
            <ac:spMk id="4" creationId="{39C74E20-B26D-179C-F83D-14D6FEF47A99}"/>
          </ac:spMkLst>
        </pc:spChg>
        <pc:spChg chg="mod">
          <ac:chgData name="Erika TRIMARCHI (EXT)" userId="S::erika.trimarchi.ext@esante.gouv.fr::315e2711-64f8-44dd-af28-d70215354656" providerId="AD" clId="Web-{40D2AEBC-4995-48B5-8168-C84E614437E1}" dt="2025-02-25T16:44:27.663" v="58" actId="20577"/>
          <ac:spMkLst>
            <pc:docMk/>
            <pc:sldMk cId="109388297" sldId="303"/>
            <ac:spMk id="34" creationId="{FEF41396-23BB-48BC-A072-5191A8D3F38B}"/>
          </ac:spMkLst>
        </pc:spChg>
        <pc:spChg chg="mod">
          <ac:chgData name="Erika TRIMARCHI (EXT)" userId="S::erika.trimarchi.ext@esante.gouv.fr::315e2711-64f8-44dd-af28-d70215354656" providerId="AD" clId="Web-{40D2AEBC-4995-48B5-8168-C84E614437E1}" dt="2025-02-25T16:44:30.569" v="59" actId="20577"/>
          <ac:spMkLst>
            <pc:docMk/>
            <pc:sldMk cId="109388297" sldId="303"/>
            <ac:spMk id="37" creationId="{C0161634-547E-497B-A333-25DA789E92C1}"/>
          </ac:spMkLst>
        </pc:spChg>
      </pc:sldChg>
    </pc:docChg>
  </pc:docChgLst>
  <pc:docChgLst>
    <pc:chgData name="Erika TRIMARCHI (EXT)" userId="S::erika.trimarchi.ext@esante.gouv.fr::315e2711-64f8-44dd-af28-d70215354656" providerId="AD" clId="Web-{0EFD8304-10DC-AF5B-DBBD-E176277F774B}"/>
    <pc:docChg chg="modSld">
      <pc:chgData name="Erika TRIMARCHI (EXT)" userId="S::erika.trimarchi.ext@esante.gouv.fr::315e2711-64f8-44dd-af28-d70215354656" providerId="AD" clId="Web-{0EFD8304-10DC-AF5B-DBBD-E176277F774B}" dt="2025-02-25T16:05:10.287" v="0"/>
      <pc:docMkLst>
        <pc:docMk/>
      </pc:docMkLst>
      <pc:sldChg chg="delSp">
        <pc:chgData name="Erika TRIMARCHI (EXT)" userId="S::erika.trimarchi.ext@esante.gouv.fr::315e2711-64f8-44dd-af28-d70215354656" providerId="AD" clId="Web-{0EFD8304-10DC-AF5B-DBBD-E176277F774B}" dt="2025-02-25T16:05:10.287" v="0"/>
        <pc:sldMkLst>
          <pc:docMk/>
          <pc:sldMk cId="109388297" sldId="303"/>
        </pc:sldMkLst>
        <pc:spChg chg="del">
          <ac:chgData name="Erika TRIMARCHI (EXT)" userId="S::erika.trimarchi.ext@esante.gouv.fr::315e2711-64f8-44dd-af28-d70215354656" providerId="AD" clId="Web-{0EFD8304-10DC-AF5B-DBBD-E176277F774B}" dt="2025-02-25T16:05:10.287" v="0"/>
          <ac:spMkLst>
            <pc:docMk/>
            <pc:sldMk cId="109388297" sldId="303"/>
            <ac:spMk id="30" creationId="{8614487F-D8C9-451F-9A64-315ABA518CAA}"/>
          </ac:spMkLst>
        </pc:spChg>
      </pc:sldChg>
    </pc:docChg>
  </pc:docChgLst>
  <pc:docChgLst>
    <pc:chgData name="Erika TRIMARCHI (EXT)" userId="315e2711-64f8-44dd-af28-d70215354656" providerId="ADAL" clId="{9BBDB9CC-7FD9-4B99-A983-1BAF44D3DE44}"/>
    <pc:docChg chg="custSel modSld">
      <pc:chgData name="Erika TRIMARCHI (EXT)" userId="315e2711-64f8-44dd-af28-d70215354656" providerId="ADAL" clId="{9BBDB9CC-7FD9-4B99-A983-1BAF44D3DE44}" dt="2025-02-25T15:39:22.576" v="13" actId="478"/>
      <pc:docMkLst>
        <pc:docMk/>
      </pc:docMkLst>
      <pc:sldChg chg="addSp delSp modSp mod">
        <pc:chgData name="Erika TRIMARCHI (EXT)" userId="315e2711-64f8-44dd-af28-d70215354656" providerId="ADAL" clId="{9BBDB9CC-7FD9-4B99-A983-1BAF44D3DE44}" dt="2025-02-25T15:39:22.576" v="13" actId="478"/>
        <pc:sldMkLst>
          <pc:docMk/>
          <pc:sldMk cId="109388297" sldId="303"/>
        </pc:sldMkLst>
        <pc:spChg chg="add del mod">
          <ac:chgData name="Erika TRIMARCHI (EXT)" userId="315e2711-64f8-44dd-af28-d70215354656" providerId="ADAL" clId="{9BBDB9CC-7FD9-4B99-A983-1BAF44D3DE44}" dt="2025-02-25T15:39:22.576" v="13" actId="478"/>
          <ac:spMkLst>
            <pc:docMk/>
            <pc:sldMk cId="109388297" sldId="303"/>
            <ac:spMk id="4" creationId="{E2A0237A-CD32-9B41-86EE-79796DDC1212}"/>
          </ac:spMkLst>
        </pc:spChg>
      </pc:sldChg>
    </pc:docChg>
  </pc:docChgLst>
  <pc:docChgLst>
    <pc:chgData name="Erika TRIMARCHI (EXT)" userId="315e2711-64f8-44dd-af28-d70215354656" providerId="ADAL" clId="{0965173C-1989-4691-90E7-6D4B2697F351}"/>
    <pc:docChg chg="undo custSel modSld">
      <pc:chgData name="Erika TRIMARCHI (EXT)" userId="315e2711-64f8-44dd-af28-d70215354656" providerId="ADAL" clId="{0965173C-1989-4691-90E7-6D4B2697F351}" dt="2025-02-24T09:50:24.198" v="55" actId="20577"/>
      <pc:docMkLst>
        <pc:docMk/>
      </pc:docMkLst>
      <pc:sldChg chg="modSp mod">
        <pc:chgData name="Erika TRIMARCHI (EXT)" userId="315e2711-64f8-44dd-af28-d70215354656" providerId="ADAL" clId="{0965173C-1989-4691-90E7-6D4B2697F351}" dt="2025-02-24T09:50:24.198" v="55" actId="20577"/>
        <pc:sldMkLst>
          <pc:docMk/>
          <pc:sldMk cId="3500390047" sldId="292"/>
        </pc:sldMkLst>
        <pc:spChg chg="mod">
          <ac:chgData name="Erika TRIMARCHI (EXT)" userId="315e2711-64f8-44dd-af28-d70215354656" providerId="ADAL" clId="{0965173C-1989-4691-90E7-6D4B2697F351}" dt="2025-02-20T12:12:42.440" v="3" actId="13926"/>
          <ac:spMkLst>
            <pc:docMk/>
            <pc:sldMk cId="3500390047" sldId="292"/>
            <ac:spMk id="2" creationId="{06B51A6F-D87C-4A9E-93C3-D89C146D50C3}"/>
          </ac:spMkLst>
        </pc:spChg>
        <pc:spChg chg="mod">
          <ac:chgData name="Erika TRIMARCHI (EXT)" userId="315e2711-64f8-44dd-af28-d70215354656" providerId="ADAL" clId="{0965173C-1989-4691-90E7-6D4B2697F351}" dt="2025-02-24T09:50:24.198" v="55" actId="20577"/>
          <ac:spMkLst>
            <pc:docMk/>
            <pc:sldMk cId="3500390047" sldId="292"/>
            <ac:spMk id="7" creationId="{FFE9599A-1FDE-4601-90D5-088D1E8D376D}"/>
          </ac:spMkLst>
        </pc:spChg>
      </pc:sldChg>
      <pc:sldChg chg="modSp mod">
        <pc:chgData name="Erika TRIMARCHI (EXT)" userId="315e2711-64f8-44dd-af28-d70215354656" providerId="ADAL" clId="{0965173C-1989-4691-90E7-6D4B2697F351}" dt="2025-02-20T12:14:15.484" v="7" actId="13926"/>
        <pc:sldMkLst>
          <pc:docMk/>
          <pc:sldMk cId="613407321" sldId="296"/>
        </pc:sldMkLst>
      </pc:sldChg>
      <pc:sldChg chg="modSp mod">
        <pc:chgData name="Erika TRIMARCHI (EXT)" userId="315e2711-64f8-44dd-af28-d70215354656" providerId="ADAL" clId="{0965173C-1989-4691-90E7-6D4B2697F351}" dt="2025-02-20T12:13:15.047" v="6" actId="20577"/>
        <pc:sldMkLst>
          <pc:docMk/>
          <pc:sldMk cId="2047967555" sldId="298"/>
        </pc:sldMkLst>
        <pc:spChg chg="mod">
          <ac:chgData name="Erika TRIMARCHI (EXT)" userId="315e2711-64f8-44dd-af28-d70215354656" providerId="ADAL" clId="{0965173C-1989-4691-90E7-6D4B2697F351}" dt="2025-02-20T12:13:15.047" v="6" actId="20577"/>
          <ac:spMkLst>
            <pc:docMk/>
            <pc:sldMk cId="2047967555" sldId="298"/>
            <ac:spMk id="7" creationId="{C114FC8E-63E5-4527-A524-C760EA9C41BB}"/>
          </ac:spMkLst>
        </pc:spChg>
      </pc:sldChg>
      <pc:sldChg chg="modSp mod">
        <pc:chgData name="Erika TRIMARCHI (EXT)" userId="315e2711-64f8-44dd-af28-d70215354656" providerId="ADAL" clId="{0965173C-1989-4691-90E7-6D4B2697F351}" dt="2025-02-20T12:12:15.100" v="2" actId="13926"/>
        <pc:sldMkLst>
          <pc:docMk/>
          <pc:sldMk cId="109388297" sldId="303"/>
        </pc:sldMkLst>
        <pc:spChg chg="mod">
          <ac:chgData name="Erika TRIMARCHI (EXT)" userId="315e2711-64f8-44dd-af28-d70215354656" providerId="ADAL" clId="{0965173C-1989-4691-90E7-6D4B2697F351}" dt="2025-02-20T12:12:15.100" v="2" actId="13926"/>
          <ac:spMkLst>
            <pc:docMk/>
            <pc:sldMk cId="109388297" sldId="303"/>
            <ac:spMk id="2" creationId="{06B51A6F-D87C-4A9E-93C3-D89C146D50C3}"/>
          </ac:spMkLst>
        </pc:spChg>
        <pc:spChg chg="mod">
          <ac:chgData name="Erika TRIMARCHI (EXT)" userId="315e2711-64f8-44dd-af28-d70215354656" providerId="ADAL" clId="{0965173C-1989-4691-90E7-6D4B2697F351}" dt="2025-02-20T12:12:12.006" v="1" actId="13926"/>
          <ac:spMkLst>
            <pc:docMk/>
            <pc:sldMk cId="109388297" sldId="303"/>
            <ac:spMk id="7" creationId="{FFE9599A-1FDE-4601-90D5-088D1E8D376D}"/>
          </ac:spMkLst>
        </pc:spChg>
      </pc:sldChg>
      <pc:sldChg chg="modSp mod">
        <pc:chgData name="Erika TRIMARCHI (EXT)" userId="315e2711-64f8-44dd-af28-d70215354656" providerId="ADAL" clId="{0965173C-1989-4691-90E7-6D4B2697F351}" dt="2025-02-20T12:14:19.108" v="8" actId="13926"/>
        <pc:sldMkLst>
          <pc:docMk/>
          <pc:sldMk cId="2852213747" sldId="309"/>
        </pc:sldMkLst>
      </pc:sldChg>
    </pc:docChg>
  </pc:docChgLst>
  <pc:docChgLst>
    <pc:chgData name="Erika TRIMARCHI (EXT)" userId="315e2711-64f8-44dd-af28-d70215354656" providerId="ADAL" clId="{EC82407C-74F9-4CF7-A529-C732FAFAC659}"/>
    <pc:docChg chg="undo custSel addSld delSld modSld modSection">
      <pc:chgData name="Erika TRIMARCHI (EXT)" userId="315e2711-64f8-44dd-af28-d70215354656" providerId="ADAL" clId="{EC82407C-74F9-4CF7-A529-C732FAFAC659}" dt="2025-02-25T13:42:09.058" v="2606"/>
      <pc:docMkLst>
        <pc:docMk/>
      </pc:docMkLst>
      <pc:sldChg chg="addSp modSp mod">
        <pc:chgData name="Erika TRIMARCHI (EXT)" userId="315e2711-64f8-44dd-af28-d70215354656" providerId="ADAL" clId="{EC82407C-74F9-4CF7-A529-C732FAFAC659}" dt="2025-02-25T11:10:36.185" v="2292" actId="1076"/>
        <pc:sldMkLst>
          <pc:docMk/>
          <pc:sldMk cId="3500390047" sldId="292"/>
        </pc:sldMkLst>
        <pc:spChg chg="add mod">
          <ac:chgData name="Erika TRIMARCHI (EXT)" userId="315e2711-64f8-44dd-af28-d70215354656" providerId="ADAL" clId="{EC82407C-74F9-4CF7-A529-C732FAFAC659}" dt="2025-02-25T10:55:45.286" v="2268" actId="1076"/>
          <ac:spMkLst>
            <pc:docMk/>
            <pc:sldMk cId="3500390047" sldId="292"/>
            <ac:spMk id="4" creationId="{2A609C1C-0538-0938-919A-5B61D0D4C01A}"/>
          </ac:spMkLst>
        </pc:spChg>
        <pc:spChg chg="mod">
          <ac:chgData name="Erika TRIMARCHI (EXT)" userId="315e2711-64f8-44dd-af28-d70215354656" providerId="ADAL" clId="{EC82407C-74F9-4CF7-A529-C732FAFAC659}" dt="2025-02-25T11:05:59.097" v="2282" actId="1036"/>
          <ac:spMkLst>
            <pc:docMk/>
            <pc:sldMk cId="3500390047" sldId="292"/>
            <ac:spMk id="59" creationId="{D588E549-0891-45E2-9E8D-D6D6541CED9B}"/>
          </ac:spMkLst>
        </pc:spChg>
        <pc:spChg chg="mod">
          <ac:chgData name="Erika TRIMARCHI (EXT)" userId="315e2711-64f8-44dd-af28-d70215354656" providerId="ADAL" clId="{EC82407C-74F9-4CF7-A529-C732FAFAC659}" dt="2025-02-25T11:06:05.762" v="2284" actId="1035"/>
          <ac:spMkLst>
            <pc:docMk/>
            <pc:sldMk cId="3500390047" sldId="292"/>
            <ac:spMk id="60" creationId="{FD2111DC-39EE-4E11-BDDA-91AEF090F71D}"/>
          </ac:spMkLst>
        </pc:spChg>
        <pc:spChg chg="mod">
          <ac:chgData name="Erika TRIMARCHI (EXT)" userId="315e2711-64f8-44dd-af28-d70215354656" providerId="ADAL" clId="{EC82407C-74F9-4CF7-A529-C732FAFAC659}" dt="2025-02-25T10:55:07.318" v="2229" actId="1076"/>
          <ac:spMkLst>
            <pc:docMk/>
            <pc:sldMk cId="3500390047" sldId="292"/>
            <ac:spMk id="69" creationId="{019AAB8A-1554-44D3-9A0D-001156694B63}"/>
          </ac:spMkLst>
        </pc:spChg>
        <pc:picChg chg="add mod">
          <ac:chgData name="Erika TRIMARCHI (EXT)" userId="315e2711-64f8-44dd-af28-d70215354656" providerId="ADAL" clId="{EC82407C-74F9-4CF7-A529-C732FAFAC659}" dt="2025-02-25T11:09:11.821" v="2287" actId="1076"/>
          <ac:picMkLst>
            <pc:docMk/>
            <pc:sldMk cId="3500390047" sldId="292"/>
            <ac:picMk id="6" creationId="{F5957C91-C76C-E61D-F922-24090260F0ED}"/>
          </ac:picMkLst>
        </pc:picChg>
        <pc:picChg chg="add mod">
          <ac:chgData name="Erika TRIMARCHI (EXT)" userId="315e2711-64f8-44dd-af28-d70215354656" providerId="ADAL" clId="{EC82407C-74F9-4CF7-A529-C732FAFAC659}" dt="2025-02-25T11:10:36.185" v="2292" actId="1076"/>
          <ac:picMkLst>
            <pc:docMk/>
            <pc:sldMk cId="3500390047" sldId="292"/>
            <ac:picMk id="9" creationId="{7421A96F-C1DB-44CB-DD3E-080405AEC78A}"/>
          </ac:picMkLst>
        </pc:picChg>
        <pc:picChg chg="mod">
          <ac:chgData name="Erika TRIMARCHI (EXT)" userId="315e2711-64f8-44dd-af28-d70215354656" providerId="ADAL" clId="{EC82407C-74F9-4CF7-A529-C732FAFAC659}" dt="2025-02-25T11:05:59.097" v="2282" actId="1036"/>
          <ac:picMkLst>
            <pc:docMk/>
            <pc:sldMk cId="3500390047" sldId="292"/>
            <ac:picMk id="62" creationId="{CAB1FB36-C768-4BC5-A7B2-62009C8F3398}"/>
          </ac:picMkLst>
        </pc:picChg>
        <pc:picChg chg="mod">
          <ac:chgData name="Erika TRIMARCHI (EXT)" userId="315e2711-64f8-44dd-af28-d70215354656" providerId="ADAL" clId="{EC82407C-74F9-4CF7-A529-C732FAFAC659}" dt="2025-02-25T11:05:59.097" v="2282" actId="1036"/>
          <ac:picMkLst>
            <pc:docMk/>
            <pc:sldMk cId="3500390047" sldId="292"/>
            <ac:picMk id="63" creationId="{4005CE05-3192-4D1E-BB0E-344BDFA49678}"/>
          </ac:picMkLst>
        </pc:picChg>
        <pc:picChg chg="mod">
          <ac:chgData name="Erika TRIMARCHI (EXT)" userId="315e2711-64f8-44dd-af28-d70215354656" providerId="ADAL" clId="{EC82407C-74F9-4CF7-A529-C732FAFAC659}" dt="2025-02-25T10:51:05.943" v="2083" actId="14100"/>
          <ac:picMkLst>
            <pc:docMk/>
            <pc:sldMk cId="3500390047" sldId="292"/>
            <ac:picMk id="64" creationId="{71A18E2D-E3B3-46E8-83FD-6DA49B52A509}"/>
          </ac:picMkLst>
        </pc:picChg>
        <pc:cxnChg chg="mod">
          <ac:chgData name="Erika TRIMARCHI (EXT)" userId="315e2711-64f8-44dd-af28-d70215354656" providerId="ADAL" clId="{EC82407C-74F9-4CF7-A529-C732FAFAC659}" dt="2025-02-25T10:55:40.075" v="2267" actId="1036"/>
          <ac:cxnSpMkLst>
            <pc:docMk/>
            <pc:sldMk cId="3500390047" sldId="292"/>
            <ac:cxnSpMk id="71" creationId="{491908FF-0DBD-48DD-8BFF-A8350A499600}"/>
          </ac:cxnSpMkLst>
        </pc:cxnChg>
        <pc:cxnChg chg="mod">
          <ac:chgData name="Erika TRIMARCHI (EXT)" userId="315e2711-64f8-44dd-af28-d70215354656" providerId="ADAL" clId="{EC82407C-74F9-4CF7-A529-C732FAFAC659}" dt="2025-02-25T10:55:29.070" v="2247" actId="1035"/>
          <ac:cxnSpMkLst>
            <pc:docMk/>
            <pc:sldMk cId="3500390047" sldId="292"/>
            <ac:cxnSpMk id="72" creationId="{F5E51B07-D9FE-4E15-9FA9-69918360C0F8}"/>
          </ac:cxnSpMkLst>
        </pc:cxnChg>
        <pc:cxnChg chg="mod">
          <ac:chgData name="Erika TRIMARCHI (EXT)" userId="315e2711-64f8-44dd-af28-d70215354656" providerId="ADAL" clId="{EC82407C-74F9-4CF7-A529-C732FAFAC659}" dt="2025-02-25T10:55:29.070" v="2247" actId="1035"/>
          <ac:cxnSpMkLst>
            <pc:docMk/>
            <pc:sldMk cId="3500390047" sldId="292"/>
            <ac:cxnSpMk id="73" creationId="{56792417-55DD-4CF1-A08D-C9332593BCCF}"/>
          </ac:cxnSpMkLst>
        </pc:cxnChg>
        <pc:cxnChg chg="mod">
          <ac:chgData name="Erika TRIMARCHI (EXT)" userId="315e2711-64f8-44dd-af28-d70215354656" providerId="ADAL" clId="{EC82407C-74F9-4CF7-A529-C732FAFAC659}" dt="2025-02-25T10:55:29.070" v="2247" actId="1035"/>
          <ac:cxnSpMkLst>
            <pc:docMk/>
            <pc:sldMk cId="3500390047" sldId="292"/>
            <ac:cxnSpMk id="74" creationId="{611376A0-CE81-4A32-BF3D-69610BA26E0D}"/>
          </ac:cxnSpMkLst>
        </pc:cxnChg>
        <pc:cxnChg chg="mod">
          <ac:chgData name="Erika TRIMARCHI (EXT)" userId="315e2711-64f8-44dd-af28-d70215354656" providerId="ADAL" clId="{EC82407C-74F9-4CF7-A529-C732FAFAC659}" dt="2025-02-25T10:55:29.070" v="2247" actId="1035"/>
          <ac:cxnSpMkLst>
            <pc:docMk/>
            <pc:sldMk cId="3500390047" sldId="292"/>
            <ac:cxnSpMk id="75" creationId="{06D535F6-DE8C-47F0-8D9B-A8B92B59E628}"/>
          </ac:cxnSpMkLst>
        </pc:cxnChg>
      </pc:sldChg>
      <pc:sldChg chg="modSp del mod">
        <pc:chgData name="Erika TRIMARCHI (EXT)" userId="315e2711-64f8-44dd-af28-d70215354656" providerId="ADAL" clId="{EC82407C-74F9-4CF7-A529-C732FAFAC659}" dt="2025-02-25T09:26:55.983" v="669" actId="47"/>
        <pc:sldMkLst>
          <pc:docMk/>
          <pc:sldMk cId="613407321" sldId="296"/>
        </pc:sldMkLst>
        <pc:spChg chg="mod">
          <ac:chgData name="Erika TRIMARCHI (EXT)" userId="315e2711-64f8-44dd-af28-d70215354656" providerId="ADAL" clId="{EC82407C-74F9-4CF7-A529-C732FAFAC659}" dt="2025-02-25T09:08:46.500" v="198" actId="14100"/>
          <ac:spMkLst>
            <pc:docMk/>
            <pc:sldMk cId="613407321" sldId="296"/>
            <ac:spMk id="9" creationId="{FFF163B2-443A-2380-08E2-C3D443BC7B15}"/>
          </ac:spMkLst>
        </pc:spChg>
        <pc:spChg chg="mod">
          <ac:chgData name="Erika TRIMARCHI (EXT)" userId="315e2711-64f8-44dd-af28-d70215354656" providerId="ADAL" clId="{EC82407C-74F9-4CF7-A529-C732FAFAC659}" dt="2025-02-25T08:58:13.206" v="112" actId="1076"/>
          <ac:spMkLst>
            <pc:docMk/>
            <pc:sldMk cId="613407321" sldId="296"/>
            <ac:spMk id="54" creationId="{DCB622D9-616B-48CE-9C9D-98F704182487}"/>
          </ac:spMkLst>
        </pc:spChg>
        <pc:spChg chg="mod">
          <ac:chgData name="Erika TRIMARCHI (EXT)" userId="315e2711-64f8-44dd-af28-d70215354656" providerId="ADAL" clId="{EC82407C-74F9-4CF7-A529-C732FAFAC659}" dt="2025-02-25T09:15:02.874" v="538" actId="20577"/>
          <ac:spMkLst>
            <pc:docMk/>
            <pc:sldMk cId="613407321" sldId="296"/>
            <ac:spMk id="83" creationId="{CE1B2766-E5B7-4725-8EC6-3C7578D6080F}"/>
          </ac:spMkLst>
        </pc:spChg>
        <pc:spChg chg="mod">
          <ac:chgData name="Erika TRIMARCHI (EXT)" userId="315e2711-64f8-44dd-af28-d70215354656" providerId="ADAL" clId="{EC82407C-74F9-4CF7-A529-C732FAFAC659}" dt="2025-02-25T09:13:05.903" v="529" actId="14100"/>
          <ac:spMkLst>
            <pc:docMk/>
            <pc:sldMk cId="613407321" sldId="296"/>
            <ac:spMk id="84" creationId="{DF3DDFE7-A392-4D8E-AF4E-9E299E54DB19}"/>
          </ac:spMkLst>
        </pc:spChg>
        <pc:spChg chg="mod">
          <ac:chgData name="Erika TRIMARCHI (EXT)" userId="315e2711-64f8-44dd-af28-d70215354656" providerId="ADAL" clId="{EC82407C-74F9-4CF7-A529-C732FAFAC659}" dt="2025-02-25T09:10:27.196" v="400" actId="14100"/>
          <ac:spMkLst>
            <pc:docMk/>
            <pc:sldMk cId="613407321" sldId="296"/>
            <ac:spMk id="86" creationId="{D4807C5B-E8CB-461F-89B5-5619CE577015}"/>
          </ac:spMkLst>
        </pc:spChg>
        <pc:cxnChg chg="mod">
          <ac:chgData name="Erika TRIMARCHI (EXT)" userId="315e2711-64f8-44dd-af28-d70215354656" providerId="ADAL" clId="{EC82407C-74F9-4CF7-A529-C732FAFAC659}" dt="2025-02-25T09:10:21.130" v="399" actId="1076"/>
          <ac:cxnSpMkLst>
            <pc:docMk/>
            <pc:sldMk cId="613407321" sldId="296"/>
            <ac:cxnSpMk id="92" creationId="{83B1F558-AEE7-42B0-BDDD-F394F006B725}"/>
          </ac:cxnSpMkLst>
        </pc:cxnChg>
      </pc:sldChg>
      <pc:sldChg chg="modSp mod">
        <pc:chgData name="Erika TRIMARCHI (EXT)" userId="315e2711-64f8-44dd-af28-d70215354656" providerId="ADAL" clId="{EC82407C-74F9-4CF7-A529-C732FAFAC659}" dt="2025-02-25T13:13:54.483" v="2476" actId="27636"/>
        <pc:sldMkLst>
          <pc:docMk/>
          <pc:sldMk cId="109388297" sldId="303"/>
        </pc:sldMkLst>
        <pc:spChg chg="mod">
          <ac:chgData name="Erika TRIMARCHI (EXT)" userId="315e2711-64f8-44dd-af28-d70215354656" providerId="ADAL" clId="{EC82407C-74F9-4CF7-A529-C732FAFAC659}" dt="2025-02-25T13:12:48.379" v="2321" actId="20577"/>
          <ac:spMkLst>
            <pc:docMk/>
            <pc:sldMk cId="109388297" sldId="303"/>
            <ac:spMk id="36" creationId="{A41A1445-66A9-41F5-B239-7E76707484E0}"/>
          </ac:spMkLst>
        </pc:spChg>
        <pc:spChg chg="mod">
          <ac:chgData name="Erika TRIMARCHI (EXT)" userId="315e2711-64f8-44dd-af28-d70215354656" providerId="ADAL" clId="{EC82407C-74F9-4CF7-A529-C732FAFAC659}" dt="2025-02-25T13:13:54.483" v="2476" actId="27636"/>
          <ac:spMkLst>
            <pc:docMk/>
            <pc:sldMk cId="109388297" sldId="303"/>
            <ac:spMk id="37" creationId="{C0161634-547E-497B-A333-25DA789E92C1}"/>
          </ac:spMkLst>
        </pc:spChg>
      </pc:sldChg>
      <pc:sldChg chg="addSp delSp modSp mod">
        <pc:chgData name="Erika TRIMARCHI (EXT)" userId="315e2711-64f8-44dd-af28-d70215354656" providerId="ADAL" clId="{EC82407C-74F9-4CF7-A529-C732FAFAC659}" dt="2025-02-25T13:41:55.290" v="2604" actId="1076"/>
        <pc:sldMkLst>
          <pc:docMk/>
          <pc:sldMk cId="2203203404" sldId="310"/>
        </pc:sldMkLst>
        <pc:spChg chg="mod">
          <ac:chgData name="Erika TRIMARCHI (EXT)" userId="315e2711-64f8-44dd-af28-d70215354656" providerId="ADAL" clId="{EC82407C-74F9-4CF7-A529-C732FAFAC659}" dt="2025-02-25T10:00:40.142" v="1961" actId="13926"/>
          <ac:spMkLst>
            <pc:docMk/>
            <pc:sldMk cId="2203203404" sldId="310"/>
            <ac:spMk id="2" creationId="{14949392-C6CA-C38A-A50A-CF13706C6C43}"/>
          </ac:spMkLst>
        </pc:spChg>
        <pc:spChg chg="mod">
          <ac:chgData name="Erika TRIMARCHI (EXT)" userId="315e2711-64f8-44dd-af28-d70215354656" providerId="ADAL" clId="{EC82407C-74F9-4CF7-A529-C732FAFAC659}" dt="2025-02-25T09:35:57.587" v="1176" actId="14100"/>
          <ac:spMkLst>
            <pc:docMk/>
            <pc:sldMk cId="2203203404" sldId="310"/>
            <ac:spMk id="3" creationId="{8368FF80-11A4-4C27-6159-4E57AC677E90}"/>
          </ac:spMkLst>
        </pc:spChg>
        <pc:spChg chg="add mod">
          <ac:chgData name="Erika TRIMARCHI (EXT)" userId="315e2711-64f8-44dd-af28-d70215354656" providerId="ADAL" clId="{EC82407C-74F9-4CF7-A529-C732FAFAC659}" dt="2025-02-25T09:36:25.503" v="1204"/>
          <ac:spMkLst>
            <pc:docMk/>
            <pc:sldMk cId="2203203404" sldId="310"/>
            <ac:spMk id="5" creationId="{3757C20A-96BB-5BD6-6D2C-52196E2A1EF6}"/>
          </ac:spMkLst>
        </pc:spChg>
        <pc:spChg chg="add mod">
          <ac:chgData name="Erika TRIMARCHI (EXT)" userId="315e2711-64f8-44dd-af28-d70215354656" providerId="ADAL" clId="{EC82407C-74F9-4CF7-A529-C732FAFAC659}" dt="2025-02-25T09:36:25.503" v="1204"/>
          <ac:spMkLst>
            <pc:docMk/>
            <pc:sldMk cId="2203203404" sldId="310"/>
            <ac:spMk id="6" creationId="{89B3F571-8C1C-4D78-A402-64F836DA79B7}"/>
          </ac:spMkLst>
        </pc:spChg>
        <pc:spChg chg="add mod">
          <ac:chgData name="Erika TRIMARCHI (EXT)" userId="315e2711-64f8-44dd-af28-d70215354656" providerId="ADAL" clId="{EC82407C-74F9-4CF7-A529-C732FAFAC659}" dt="2025-02-25T09:36:25.503" v="1204"/>
          <ac:spMkLst>
            <pc:docMk/>
            <pc:sldMk cId="2203203404" sldId="310"/>
            <ac:spMk id="7" creationId="{D65EA939-9685-4E30-74A5-D23BCD954B9C}"/>
          </ac:spMkLst>
        </pc:spChg>
        <pc:spChg chg="add mod">
          <ac:chgData name="Erika TRIMARCHI (EXT)" userId="315e2711-64f8-44dd-af28-d70215354656" providerId="ADAL" clId="{EC82407C-74F9-4CF7-A529-C732FAFAC659}" dt="2025-02-25T10:02:20.091" v="1999" actId="113"/>
          <ac:spMkLst>
            <pc:docMk/>
            <pc:sldMk cId="2203203404" sldId="310"/>
            <ac:spMk id="8" creationId="{4FFBAA95-E87F-A1A3-FE95-D584F9048A40}"/>
          </ac:spMkLst>
        </pc:spChg>
        <pc:spChg chg="add mod ord">
          <ac:chgData name="Erika TRIMARCHI (EXT)" userId="315e2711-64f8-44dd-af28-d70215354656" providerId="ADAL" clId="{EC82407C-74F9-4CF7-A529-C732FAFAC659}" dt="2025-02-25T13:27:01.288" v="2540" actId="167"/>
          <ac:spMkLst>
            <pc:docMk/>
            <pc:sldMk cId="2203203404" sldId="310"/>
            <ac:spMk id="9" creationId="{AC79AC3A-C2C0-065A-043E-4F1CBD499AD1}"/>
          </ac:spMkLst>
        </pc:spChg>
        <pc:spChg chg="add del">
          <ac:chgData name="Erika TRIMARCHI (EXT)" userId="315e2711-64f8-44dd-af28-d70215354656" providerId="ADAL" clId="{EC82407C-74F9-4CF7-A529-C732FAFAC659}" dt="2025-02-25T09:36:09.144" v="1199" actId="478"/>
          <ac:spMkLst>
            <pc:docMk/>
            <pc:sldMk cId="2203203404" sldId="310"/>
            <ac:spMk id="32" creationId="{1EFB9298-084F-9B00-C1B8-2AA008B7E101}"/>
          </ac:spMkLst>
        </pc:spChg>
        <pc:spChg chg="del mod">
          <ac:chgData name="Erika TRIMARCHI (EXT)" userId="315e2711-64f8-44dd-af28-d70215354656" providerId="ADAL" clId="{EC82407C-74F9-4CF7-A529-C732FAFAC659}" dt="2025-02-25T09:36:13.508" v="1202" actId="478"/>
          <ac:spMkLst>
            <pc:docMk/>
            <pc:sldMk cId="2203203404" sldId="310"/>
            <ac:spMk id="34" creationId="{65C95E56-7D13-3109-7F2B-687130E2B49F}"/>
          </ac:spMkLst>
        </pc:spChg>
        <pc:spChg chg="del">
          <ac:chgData name="Erika TRIMARCHI (EXT)" userId="315e2711-64f8-44dd-af28-d70215354656" providerId="ADAL" clId="{EC82407C-74F9-4CF7-A529-C732FAFAC659}" dt="2025-02-25T09:36:11.356" v="1200" actId="478"/>
          <ac:spMkLst>
            <pc:docMk/>
            <pc:sldMk cId="2203203404" sldId="310"/>
            <ac:spMk id="37" creationId="{72160CB7-6AAD-43B4-BA21-D799438A873B}"/>
          </ac:spMkLst>
        </pc:spChg>
        <pc:spChg chg="del">
          <ac:chgData name="Erika TRIMARCHI (EXT)" userId="315e2711-64f8-44dd-af28-d70215354656" providerId="ADAL" clId="{EC82407C-74F9-4CF7-A529-C732FAFAC659}" dt="2025-02-25T09:36:14.977" v="1203" actId="478"/>
          <ac:spMkLst>
            <pc:docMk/>
            <pc:sldMk cId="2203203404" sldId="310"/>
            <ac:spMk id="38" creationId="{F7C966BE-C101-F3B0-6068-734237F10FB7}"/>
          </ac:spMkLst>
        </pc:spChg>
        <pc:spChg chg="del">
          <ac:chgData name="Erika TRIMARCHI (EXT)" userId="315e2711-64f8-44dd-af28-d70215354656" providerId="ADAL" clId="{EC82407C-74F9-4CF7-A529-C732FAFAC659}" dt="2025-02-25T13:26:55.472" v="2538" actId="478"/>
          <ac:spMkLst>
            <pc:docMk/>
            <pc:sldMk cId="2203203404" sldId="310"/>
            <ac:spMk id="52" creationId="{E00F58FA-4589-C735-C92E-E93E2B0146C2}"/>
          </ac:spMkLst>
        </pc:spChg>
        <pc:spChg chg="mod">
          <ac:chgData name="Erika TRIMARCHI (EXT)" userId="315e2711-64f8-44dd-af28-d70215354656" providerId="ADAL" clId="{EC82407C-74F9-4CF7-A529-C732FAFAC659}" dt="2025-02-25T13:41:55.290" v="2604" actId="1076"/>
          <ac:spMkLst>
            <pc:docMk/>
            <pc:sldMk cId="2203203404" sldId="310"/>
            <ac:spMk id="54" creationId="{B0E756D2-6C39-AB70-0C94-23968F85F3D2}"/>
          </ac:spMkLst>
        </pc:spChg>
        <pc:spChg chg="mod">
          <ac:chgData name="Erika TRIMARCHI (EXT)" userId="315e2711-64f8-44dd-af28-d70215354656" providerId="ADAL" clId="{EC82407C-74F9-4CF7-A529-C732FAFAC659}" dt="2025-02-25T09:54:30.498" v="1436" actId="14100"/>
          <ac:spMkLst>
            <pc:docMk/>
            <pc:sldMk cId="2203203404" sldId="310"/>
            <ac:spMk id="55" creationId="{7DC46340-83B9-E5B2-2097-9F19E0EAC403}"/>
          </ac:spMkLst>
        </pc:spChg>
        <pc:spChg chg="mod ord">
          <ac:chgData name="Erika TRIMARCHI (EXT)" userId="315e2711-64f8-44dd-af28-d70215354656" providerId="ADAL" clId="{EC82407C-74F9-4CF7-A529-C732FAFAC659}" dt="2025-02-25T13:27:37.814" v="2547" actId="167"/>
          <ac:spMkLst>
            <pc:docMk/>
            <pc:sldMk cId="2203203404" sldId="310"/>
            <ac:spMk id="73" creationId="{630387ED-F5BF-9F3C-40EE-6B2AE48112ED}"/>
          </ac:spMkLst>
        </pc:spChg>
        <pc:spChg chg="mod">
          <ac:chgData name="Erika TRIMARCHI (EXT)" userId="315e2711-64f8-44dd-af28-d70215354656" providerId="ADAL" clId="{EC82407C-74F9-4CF7-A529-C732FAFAC659}" dt="2025-02-25T10:01:13.357" v="1991" actId="1038"/>
          <ac:spMkLst>
            <pc:docMk/>
            <pc:sldMk cId="2203203404" sldId="310"/>
            <ac:spMk id="78" creationId="{22936414-D749-F7A5-DD44-0CF1F981920E}"/>
          </ac:spMkLst>
        </pc:spChg>
        <pc:spChg chg="mod">
          <ac:chgData name="Erika TRIMARCHI (EXT)" userId="315e2711-64f8-44dd-af28-d70215354656" providerId="ADAL" clId="{EC82407C-74F9-4CF7-A529-C732FAFAC659}" dt="2025-02-25T10:01:33.636" v="1995" actId="14100"/>
          <ac:spMkLst>
            <pc:docMk/>
            <pc:sldMk cId="2203203404" sldId="310"/>
            <ac:spMk id="79" creationId="{5BDCEFB0-2238-D04E-3849-0F5B98B1A483}"/>
          </ac:spMkLst>
        </pc:spChg>
        <pc:spChg chg="mod">
          <ac:chgData name="Erika TRIMARCHI (EXT)" userId="315e2711-64f8-44dd-af28-d70215354656" providerId="ADAL" clId="{EC82407C-74F9-4CF7-A529-C732FAFAC659}" dt="2025-02-25T10:01:31.300" v="1994" actId="1076"/>
          <ac:spMkLst>
            <pc:docMk/>
            <pc:sldMk cId="2203203404" sldId="310"/>
            <ac:spMk id="83" creationId="{25D10B55-E8B7-A4F2-F1D7-0021E7AEBC62}"/>
          </ac:spMkLst>
        </pc:spChg>
        <pc:spChg chg="mod">
          <ac:chgData name="Erika TRIMARCHI (EXT)" userId="315e2711-64f8-44dd-af28-d70215354656" providerId="ADAL" clId="{EC82407C-74F9-4CF7-A529-C732FAFAC659}" dt="2025-02-25T10:01:42.627" v="1996" actId="14100"/>
          <ac:spMkLst>
            <pc:docMk/>
            <pc:sldMk cId="2203203404" sldId="310"/>
            <ac:spMk id="84" creationId="{2938185B-F6BE-E809-71EF-FC6F6BEEB517}"/>
          </ac:spMkLst>
        </pc:spChg>
        <pc:spChg chg="mod">
          <ac:chgData name="Erika TRIMARCHI (EXT)" userId="315e2711-64f8-44dd-af28-d70215354656" providerId="ADAL" clId="{EC82407C-74F9-4CF7-A529-C732FAFAC659}" dt="2025-02-25T10:01:54.977" v="1997" actId="14100"/>
          <ac:spMkLst>
            <pc:docMk/>
            <pc:sldMk cId="2203203404" sldId="310"/>
            <ac:spMk id="85" creationId="{FCFA9EBE-7AD5-B844-F666-5F1CB953E207}"/>
          </ac:spMkLst>
        </pc:spChg>
        <pc:spChg chg="mod">
          <ac:chgData name="Erika TRIMARCHI (EXT)" userId="315e2711-64f8-44dd-af28-d70215354656" providerId="ADAL" clId="{EC82407C-74F9-4CF7-A529-C732FAFAC659}" dt="2025-02-25T10:09:19.692" v="2082" actId="20577"/>
          <ac:spMkLst>
            <pc:docMk/>
            <pc:sldMk cId="2203203404" sldId="310"/>
            <ac:spMk id="90" creationId="{4CF98718-2A7B-8793-CC15-EE3E421C3112}"/>
          </ac:spMkLst>
        </pc:spChg>
        <pc:spChg chg="mod">
          <ac:chgData name="Erika TRIMARCHI (EXT)" userId="315e2711-64f8-44dd-af28-d70215354656" providerId="ADAL" clId="{EC82407C-74F9-4CF7-A529-C732FAFAC659}" dt="2025-02-25T10:01:13.357" v="1991" actId="1038"/>
          <ac:spMkLst>
            <pc:docMk/>
            <pc:sldMk cId="2203203404" sldId="310"/>
            <ac:spMk id="97" creationId="{5C9B135B-3E70-2475-6B24-679A039F7ADC}"/>
          </ac:spMkLst>
        </pc:spChg>
        <pc:cxnChg chg="mod">
          <ac:chgData name="Erika TRIMARCHI (EXT)" userId="315e2711-64f8-44dd-af28-d70215354656" providerId="ADAL" clId="{EC82407C-74F9-4CF7-A529-C732FAFAC659}" dt="2025-02-25T10:01:13.357" v="1991" actId="1038"/>
          <ac:cxnSpMkLst>
            <pc:docMk/>
            <pc:sldMk cId="2203203404" sldId="310"/>
            <ac:cxnSpMk id="77" creationId="{3CCEB7F9-0D43-76BB-5667-927EA2749054}"/>
          </ac:cxnSpMkLst>
        </pc:cxnChg>
        <pc:cxnChg chg="mod">
          <ac:chgData name="Erika TRIMARCHI (EXT)" userId="315e2711-64f8-44dd-af28-d70215354656" providerId="ADAL" clId="{EC82407C-74F9-4CF7-A529-C732FAFAC659}" dt="2025-02-25T10:05:02.234" v="2002" actId="1076"/>
          <ac:cxnSpMkLst>
            <pc:docMk/>
            <pc:sldMk cId="2203203404" sldId="310"/>
            <ac:cxnSpMk id="92" creationId="{ADE3723D-4C9E-3BD5-7EC0-E99B27B2B4EB}"/>
          </ac:cxnSpMkLst>
        </pc:cxnChg>
      </pc:sldChg>
      <pc:sldChg chg="del">
        <pc:chgData name="Erika TRIMARCHI (EXT)" userId="315e2711-64f8-44dd-af28-d70215354656" providerId="ADAL" clId="{EC82407C-74F9-4CF7-A529-C732FAFAC659}" dt="2025-02-25T10:05:54.074" v="2040" actId="47"/>
        <pc:sldMkLst>
          <pc:docMk/>
          <pc:sldMk cId="2634491612" sldId="311"/>
        </pc:sldMkLst>
      </pc:sldChg>
      <pc:sldChg chg="del">
        <pc:chgData name="Erika TRIMARCHI (EXT)" userId="315e2711-64f8-44dd-af28-d70215354656" providerId="ADAL" clId="{EC82407C-74F9-4CF7-A529-C732FAFAC659}" dt="2025-02-25T10:05:59.915" v="2042" actId="47"/>
        <pc:sldMkLst>
          <pc:docMk/>
          <pc:sldMk cId="91877975" sldId="312"/>
        </pc:sldMkLst>
      </pc:sldChg>
      <pc:sldChg chg="modSp add del mod">
        <pc:chgData name="Erika TRIMARCHI (EXT)" userId="315e2711-64f8-44dd-af28-d70215354656" providerId="ADAL" clId="{EC82407C-74F9-4CF7-A529-C732FAFAC659}" dt="2025-02-25T09:14:03.531" v="536" actId="47"/>
        <pc:sldMkLst>
          <pc:docMk/>
          <pc:sldMk cId="660295677" sldId="313"/>
        </pc:sldMkLst>
        <pc:spChg chg="mod">
          <ac:chgData name="Erika TRIMARCHI (EXT)" userId="315e2711-64f8-44dd-af28-d70215354656" providerId="ADAL" clId="{EC82407C-74F9-4CF7-A529-C732FAFAC659}" dt="2025-02-25T09:13:38.313" v="531" actId="1076"/>
          <ac:spMkLst>
            <pc:docMk/>
            <pc:sldMk cId="660295677" sldId="313"/>
            <ac:spMk id="78" creationId="{C633BA97-0A5F-07C9-6447-5FF19740A535}"/>
          </ac:spMkLst>
        </pc:spChg>
        <pc:spChg chg="mod">
          <ac:chgData name="Erika TRIMARCHI (EXT)" userId="315e2711-64f8-44dd-af28-d70215354656" providerId="ADAL" clId="{EC82407C-74F9-4CF7-A529-C732FAFAC659}" dt="2025-02-25T09:13:48.939" v="533" actId="14100"/>
          <ac:spMkLst>
            <pc:docMk/>
            <pc:sldMk cId="660295677" sldId="313"/>
            <ac:spMk id="79" creationId="{A189CB47-6188-2A05-877F-B12684204AA0}"/>
          </ac:spMkLst>
        </pc:spChg>
        <pc:spChg chg="mod">
          <ac:chgData name="Erika TRIMARCHI (EXT)" userId="315e2711-64f8-44dd-af28-d70215354656" providerId="ADAL" clId="{EC82407C-74F9-4CF7-A529-C732FAFAC659}" dt="2025-02-25T09:13:43.962" v="532" actId="14100"/>
          <ac:spMkLst>
            <pc:docMk/>
            <pc:sldMk cId="660295677" sldId="313"/>
            <ac:spMk id="83" creationId="{E17344BB-B6CC-E753-050C-19C5B10D0178}"/>
          </ac:spMkLst>
        </pc:spChg>
        <pc:spChg chg="mod">
          <ac:chgData name="Erika TRIMARCHI (EXT)" userId="315e2711-64f8-44dd-af28-d70215354656" providerId="ADAL" clId="{EC82407C-74F9-4CF7-A529-C732FAFAC659}" dt="2025-02-25T09:13:38.313" v="531" actId="1076"/>
          <ac:spMkLst>
            <pc:docMk/>
            <pc:sldMk cId="660295677" sldId="313"/>
            <ac:spMk id="84" creationId="{3017293F-3F8A-2AEF-E7EE-EED0493D5DA0}"/>
          </ac:spMkLst>
        </pc:spChg>
        <pc:spChg chg="mod">
          <ac:chgData name="Erika TRIMARCHI (EXT)" userId="315e2711-64f8-44dd-af28-d70215354656" providerId="ADAL" clId="{EC82407C-74F9-4CF7-A529-C732FAFAC659}" dt="2025-02-25T09:13:38.313" v="531" actId="1076"/>
          <ac:spMkLst>
            <pc:docMk/>
            <pc:sldMk cId="660295677" sldId="313"/>
            <ac:spMk id="85" creationId="{AB6E487E-BE4A-217C-5B5A-AAEAB9B6D50E}"/>
          </ac:spMkLst>
        </pc:spChg>
        <pc:spChg chg="mod">
          <ac:chgData name="Erika TRIMARCHI (EXT)" userId="315e2711-64f8-44dd-af28-d70215354656" providerId="ADAL" clId="{EC82407C-74F9-4CF7-A529-C732FAFAC659}" dt="2025-02-25T09:13:57.562" v="535" actId="1076"/>
          <ac:spMkLst>
            <pc:docMk/>
            <pc:sldMk cId="660295677" sldId="313"/>
            <ac:spMk id="86" creationId="{AD4A10B9-F565-0456-997C-D2E207D2CE8A}"/>
          </ac:spMkLst>
        </pc:spChg>
        <pc:spChg chg="mod">
          <ac:chgData name="Erika TRIMARCHI (EXT)" userId="315e2711-64f8-44dd-af28-d70215354656" providerId="ADAL" clId="{EC82407C-74F9-4CF7-A529-C732FAFAC659}" dt="2025-02-25T09:13:38.313" v="531" actId="1076"/>
          <ac:spMkLst>
            <pc:docMk/>
            <pc:sldMk cId="660295677" sldId="313"/>
            <ac:spMk id="97" creationId="{4F410F61-9054-6B09-DFBA-A442069F800D}"/>
          </ac:spMkLst>
        </pc:spChg>
        <pc:cxnChg chg="mod">
          <ac:chgData name="Erika TRIMARCHI (EXT)" userId="315e2711-64f8-44dd-af28-d70215354656" providerId="ADAL" clId="{EC82407C-74F9-4CF7-A529-C732FAFAC659}" dt="2025-02-25T09:13:38.313" v="531" actId="1076"/>
          <ac:cxnSpMkLst>
            <pc:docMk/>
            <pc:sldMk cId="660295677" sldId="313"/>
            <ac:cxnSpMk id="77" creationId="{0DD4D343-7126-E448-0414-8FA40ECDA067}"/>
          </ac:cxnSpMkLst>
        </pc:cxnChg>
      </pc:sldChg>
      <pc:sldChg chg="addSp delSp modSp add mod">
        <pc:chgData name="Erika TRIMARCHI (EXT)" userId="315e2711-64f8-44dd-af28-d70215354656" providerId="ADAL" clId="{EC82407C-74F9-4CF7-A529-C732FAFAC659}" dt="2025-02-25T13:29:30.199" v="2597" actId="20577"/>
        <pc:sldMkLst>
          <pc:docMk/>
          <pc:sldMk cId="1299114482" sldId="313"/>
        </pc:sldMkLst>
        <pc:spChg chg="mod">
          <ac:chgData name="Erika TRIMARCHI (EXT)" userId="315e2711-64f8-44dd-af28-d70215354656" providerId="ADAL" clId="{EC82407C-74F9-4CF7-A529-C732FAFAC659}" dt="2025-02-25T09:27:38.564" v="670" actId="13926"/>
          <ac:spMkLst>
            <pc:docMk/>
            <pc:sldMk cId="1299114482" sldId="313"/>
            <ac:spMk id="2" creationId="{D5CCC011-513F-C957-5FD9-092C6D8A2753}"/>
          </ac:spMkLst>
        </pc:spChg>
        <pc:spChg chg="add mod">
          <ac:chgData name="Erika TRIMARCHI (EXT)" userId="315e2711-64f8-44dd-af28-d70215354656" providerId="ADAL" clId="{EC82407C-74F9-4CF7-A529-C732FAFAC659}" dt="2025-02-25T09:35:30.646" v="1173" actId="114"/>
          <ac:spMkLst>
            <pc:docMk/>
            <pc:sldMk cId="1299114482" sldId="313"/>
            <ac:spMk id="3" creationId="{AF5DA843-2AA1-6DB4-336D-AE1579FDD8C0}"/>
          </ac:spMkLst>
        </pc:spChg>
        <pc:spChg chg="mod">
          <ac:chgData name="Erika TRIMARCHI (EXT)" userId="315e2711-64f8-44dd-af28-d70215354656" providerId="ADAL" clId="{EC82407C-74F9-4CF7-A529-C732FAFAC659}" dt="2025-02-25T09:28:03.609" v="675" actId="20577"/>
          <ac:spMkLst>
            <pc:docMk/>
            <pc:sldMk cId="1299114482" sldId="313"/>
            <ac:spMk id="9" creationId="{0A87C7F3-8CCD-9A95-0CA0-9D49A2E4D6ED}"/>
          </ac:spMkLst>
        </pc:spChg>
        <pc:spChg chg="del">
          <ac:chgData name="Erika TRIMARCHI (EXT)" userId="315e2711-64f8-44dd-af28-d70215354656" providerId="ADAL" clId="{EC82407C-74F9-4CF7-A529-C732FAFAC659}" dt="2025-02-25T09:28:27.530" v="737" actId="478"/>
          <ac:spMkLst>
            <pc:docMk/>
            <pc:sldMk cId="1299114482" sldId="313"/>
            <ac:spMk id="32" creationId="{EA175DF8-05E8-5958-0A40-6E0C2D714891}"/>
          </ac:spMkLst>
        </pc:spChg>
        <pc:spChg chg="mod">
          <ac:chgData name="Erika TRIMARCHI (EXT)" userId="315e2711-64f8-44dd-af28-d70215354656" providerId="ADAL" clId="{EC82407C-74F9-4CF7-A529-C732FAFAC659}" dt="2025-02-25T09:29:27.514" v="888" actId="1038"/>
          <ac:spMkLst>
            <pc:docMk/>
            <pc:sldMk cId="1299114482" sldId="313"/>
            <ac:spMk id="34" creationId="{C006727F-2F52-A440-8C40-430714E25EB0}"/>
          </ac:spMkLst>
        </pc:spChg>
        <pc:spChg chg="mod">
          <ac:chgData name="Erika TRIMARCHI (EXT)" userId="315e2711-64f8-44dd-af28-d70215354656" providerId="ADAL" clId="{EC82407C-74F9-4CF7-A529-C732FAFAC659}" dt="2025-02-25T09:29:27.514" v="888" actId="1038"/>
          <ac:spMkLst>
            <pc:docMk/>
            <pc:sldMk cId="1299114482" sldId="313"/>
            <ac:spMk id="37" creationId="{B07EF7B6-2A6F-DD75-BA12-6DBC9F804064}"/>
          </ac:spMkLst>
        </pc:spChg>
        <pc:spChg chg="mod">
          <ac:chgData name="Erika TRIMARCHI (EXT)" userId="315e2711-64f8-44dd-af28-d70215354656" providerId="ADAL" clId="{EC82407C-74F9-4CF7-A529-C732FAFAC659}" dt="2025-02-25T09:29:27.514" v="888" actId="1038"/>
          <ac:spMkLst>
            <pc:docMk/>
            <pc:sldMk cId="1299114482" sldId="313"/>
            <ac:spMk id="38" creationId="{50374206-0F27-243E-D1EA-075F03F2551A}"/>
          </ac:spMkLst>
        </pc:spChg>
        <pc:spChg chg="mod">
          <ac:chgData name="Erika TRIMARCHI (EXT)" userId="315e2711-64f8-44dd-af28-d70215354656" providerId="ADAL" clId="{EC82407C-74F9-4CF7-A529-C732FAFAC659}" dt="2025-02-25T13:26:22.345" v="2537" actId="14100"/>
          <ac:spMkLst>
            <pc:docMk/>
            <pc:sldMk cId="1299114482" sldId="313"/>
            <ac:spMk id="52" creationId="{003E884C-D9F4-436E-B6C6-A615E8CBD2DB}"/>
          </ac:spMkLst>
        </pc:spChg>
        <pc:spChg chg="mod">
          <ac:chgData name="Erika TRIMARCHI (EXT)" userId="315e2711-64f8-44dd-af28-d70215354656" providerId="ADAL" clId="{EC82407C-74F9-4CF7-A529-C732FAFAC659}" dt="2025-02-25T13:26:14.851" v="2536" actId="20577"/>
          <ac:spMkLst>
            <pc:docMk/>
            <pc:sldMk cId="1299114482" sldId="313"/>
            <ac:spMk id="54" creationId="{59F31877-2945-31DE-E13A-92E343DC0D5D}"/>
          </ac:spMkLst>
        </pc:spChg>
        <pc:spChg chg="mod">
          <ac:chgData name="Erika TRIMARCHI (EXT)" userId="315e2711-64f8-44dd-af28-d70215354656" providerId="ADAL" clId="{EC82407C-74F9-4CF7-A529-C732FAFAC659}" dt="2025-02-25T09:37:13.106" v="1214" actId="14100"/>
          <ac:spMkLst>
            <pc:docMk/>
            <pc:sldMk cId="1299114482" sldId="313"/>
            <ac:spMk id="55" creationId="{590C25D5-9095-B295-9692-980B8A899A10}"/>
          </ac:spMkLst>
        </pc:spChg>
        <pc:spChg chg="mod">
          <ac:chgData name="Erika TRIMARCHI (EXT)" userId="315e2711-64f8-44dd-af28-d70215354656" providerId="ADAL" clId="{EC82407C-74F9-4CF7-A529-C732FAFAC659}" dt="2025-02-25T09:29:08.122" v="864" actId="14100"/>
          <ac:spMkLst>
            <pc:docMk/>
            <pc:sldMk cId="1299114482" sldId="313"/>
            <ac:spMk id="73" creationId="{F5F1E18A-8736-A210-F02B-543A40E8ABD5}"/>
          </ac:spMkLst>
        </pc:spChg>
        <pc:spChg chg="mod">
          <ac:chgData name="Erika TRIMARCHI (EXT)" userId="315e2711-64f8-44dd-af28-d70215354656" providerId="ADAL" clId="{EC82407C-74F9-4CF7-A529-C732FAFAC659}" dt="2025-02-25T09:26:17.771" v="664" actId="1037"/>
          <ac:spMkLst>
            <pc:docMk/>
            <pc:sldMk cId="1299114482" sldId="313"/>
            <ac:spMk id="78" creationId="{EDAD88AE-56DB-0350-0096-CC54F60C1E19}"/>
          </ac:spMkLst>
        </pc:spChg>
        <pc:spChg chg="mod">
          <ac:chgData name="Erika TRIMARCHI (EXT)" userId="315e2711-64f8-44dd-af28-d70215354656" providerId="ADAL" clId="{EC82407C-74F9-4CF7-A529-C732FAFAC659}" dt="2025-02-25T09:37:20.636" v="1217" actId="1036"/>
          <ac:spMkLst>
            <pc:docMk/>
            <pc:sldMk cId="1299114482" sldId="313"/>
            <ac:spMk id="79" creationId="{639B11D8-492C-0179-2DDC-1ECAED8B565B}"/>
          </ac:spMkLst>
        </pc:spChg>
        <pc:spChg chg="mod">
          <ac:chgData name="Erika TRIMARCHI (EXT)" userId="315e2711-64f8-44dd-af28-d70215354656" providerId="ADAL" clId="{EC82407C-74F9-4CF7-A529-C732FAFAC659}" dt="2025-02-25T13:29:30.199" v="2597" actId="20577"/>
          <ac:spMkLst>
            <pc:docMk/>
            <pc:sldMk cId="1299114482" sldId="313"/>
            <ac:spMk id="83" creationId="{4B5A0F05-85C1-8213-5998-D38B00549B52}"/>
          </ac:spMkLst>
        </pc:spChg>
        <pc:spChg chg="mod">
          <ac:chgData name="Erika TRIMARCHI (EXT)" userId="315e2711-64f8-44dd-af28-d70215354656" providerId="ADAL" clId="{EC82407C-74F9-4CF7-A529-C732FAFAC659}" dt="2025-02-25T09:26:25.782" v="665" actId="14100"/>
          <ac:spMkLst>
            <pc:docMk/>
            <pc:sldMk cId="1299114482" sldId="313"/>
            <ac:spMk id="87" creationId="{E4DB34C6-B42A-9F1C-819E-9F8549C71E80}"/>
          </ac:spMkLst>
        </pc:spChg>
        <pc:spChg chg="mod">
          <ac:chgData name="Erika TRIMARCHI (EXT)" userId="315e2711-64f8-44dd-af28-d70215354656" providerId="ADAL" clId="{EC82407C-74F9-4CF7-A529-C732FAFAC659}" dt="2025-02-25T09:29:39.780" v="889" actId="6549"/>
          <ac:spMkLst>
            <pc:docMk/>
            <pc:sldMk cId="1299114482" sldId="313"/>
            <ac:spMk id="90" creationId="{0353ECCD-2087-5A9A-3532-AAF1E0E2AD12}"/>
          </ac:spMkLst>
        </pc:spChg>
        <pc:spChg chg="mod">
          <ac:chgData name="Erika TRIMARCHI (EXT)" userId="315e2711-64f8-44dd-af28-d70215354656" providerId="ADAL" clId="{EC82407C-74F9-4CF7-A529-C732FAFAC659}" dt="2025-02-25T09:26:17.771" v="664" actId="1037"/>
          <ac:spMkLst>
            <pc:docMk/>
            <pc:sldMk cId="1299114482" sldId="313"/>
            <ac:spMk id="97" creationId="{21575678-852A-70E4-BA24-18F219842704}"/>
          </ac:spMkLst>
        </pc:spChg>
        <pc:cxnChg chg="mod">
          <ac:chgData name="Erika TRIMARCHI (EXT)" userId="315e2711-64f8-44dd-af28-d70215354656" providerId="ADAL" clId="{EC82407C-74F9-4CF7-A529-C732FAFAC659}" dt="2025-02-25T09:26:17.771" v="664" actId="1037"/>
          <ac:cxnSpMkLst>
            <pc:docMk/>
            <pc:sldMk cId="1299114482" sldId="313"/>
            <ac:cxnSpMk id="77" creationId="{6E9A485C-48A9-41F4-FB84-44FB6F7EA835}"/>
          </ac:cxnSpMkLst>
        </pc:cxnChg>
        <pc:cxnChg chg="mod">
          <ac:chgData name="Erika TRIMARCHI (EXT)" userId="315e2711-64f8-44dd-af28-d70215354656" providerId="ADAL" clId="{EC82407C-74F9-4CF7-A529-C732FAFAC659}" dt="2025-02-25T09:36:55.142" v="1213" actId="1038"/>
          <ac:cxnSpMkLst>
            <pc:docMk/>
            <pc:sldMk cId="1299114482" sldId="313"/>
            <ac:cxnSpMk id="92" creationId="{367287CF-17D0-6B95-0A83-46D6D0966C58}"/>
          </ac:cxnSpMkLst>
        </pc:cxnChg>
      </pc:sldChg>
      <pc:sldChg chg="addSp delSp modSp add del mod">
        <pc:chgData name="Erika TRIMARCHI (EXT)" userId="315e2711-64f8-44dd-af28-d70215354656" providerId="ADAL" clId="{EC82407C-74F9-4CF7-A529-C732FAFAC659}" dt="2025-02-25T13:35:02.712" v="2600" actId="47"/>
        <pc:sldMkLst>
          <pc:docMk/>
          <pc:sldMk cId="3765539321" sldId="314"/>
        </pc:sldMkLst>
        <pc:spChg chg="mod">
          <ac:chgData name="Erika TRIMARCHI (EXT)" userId="315e2711-64f8-44dd-af28-d70215354656" providerId="ADAL" clId="{EC82407C-74F9-4CF7-A529-C732FAFAC659}" dt="2025-02-25T10:05:48.877" v="2039" actId="20577"/>
          <ac:spMkLst>
            <pc:docMk/>
            <pc:sldMk cId="3765539321" sldId="314"/>
            <ac:spMk id="2" creationId="{9FF66B5A-8012-572D-70EE-D6454AABC0B6}"/>
          </ac:spMkLst>
        </pc:spChg>
        <pc:spChg chg="add mod ord">
          <ac:chgData name="Erika TRIMARCHI (EXT)" userId="315e2711-64f8-44dd-af28-d70215354656" providerId="ADAL" clId="{EC82407C-74F9-4CF7-A529-C732FAFAC659}" dt="2025-02-25T13:27:12.084" v="2543" actId="167"/>
          <ac:spMkLst>
            <pc:docMk/>
            <pc:sldMk cId="3765539321" sldId="314"/>
            <ac:spMk id="5" creationId="{010CDD8B-A1F6-BDB7-7CD7-38ED6762A5EA}"/>
          </ac:spMkLst>
        </pc:spChg>
        <pc:spChg chg="del">
          <ac:chgData name="Erika TRIMARCHI (EXT)" userId="315e2711-64f8-44dd-af28-d70215354656" providerId="ADAL" clId="{EC82407C-74F9-4CF7-A529-C732FAFAC659}" dt="2025-02-25T13:27:06.163" v="2541" actId="478"/>
          <ac:spMkLst>
            <pc:docMk/>
            <pc:sldMk cId="3765539321" sldId="314"/>
            <ac:spMk id="52" creationId="{244F6AEF-AF0A-3134-88C4-DD034CFE072B}"/>
          </ac:spMkLst>
        </pc:spChg>
        <pc:spChg chg="mod">
          <ac:chgData name="Erika TRIMARCHI (EXT)" userId="315e2711-64f8-44dd-af28-d70215354656" providerId="ADAL" clId="{EC82407C-74F9-4CF7-A529-C732FAFAC659}" dt="2025-02-25T13:15:11.696" v="2488" actId="20577"/>
          <ac:spMkLst>
            <pc:docMk/>
            <pc:sldMk cId="3765539321" sldId="314"/>
            <ac:spMk id="54" creationId="{0A71AFDC-9879-4866-7906-D3DE0EB4FD6F}"/>
          </ac:spMkLst>
        </pc:spChg>
        <pc:spChg chg="ord">
          <ac:chgData name="Erika TRIMARCHI (EXT)" userId="315e2711-64f8-44dd-af28-d70215354656" providerId="ADAL" clId="{EC82407C-74F9-4CF7-A529-C732FAFAC659}" dt="2025-02-25T13:27:44.708" v="2548" actId="167"/>
          <ac:spMkLst>
            <pc:docMk/>
            <pc:sldMk cId="3765539321" sldId="314"/>
            <ac:spMk id="73" creationId="{C3958E82-658A-0366-54A2-1200D0C28A3D}"/>
          </ac:spMkLst>
        </pc:spChg>
      </pc:sldChg>
      <pc:sldChg chg="addSp delSp modSp add mod">
        <pc:chgData name="Erika TRIMARCHI (EXT)" userId="315e2711-64f8-44dd-af28-d70215354656" providerId="ADAL" clId="{EC82407C-74F9-4CF7-A529-C732FAFAC659}" dt="2025-02-25T13:42:09.058" v="2606"/>
        <pc:sldMkLst>
          <pc:docMk/>
          <pc:sldMk cId="3679197877" sldId="315"/>
        </pc:sldMkLst>
        <pc:spChg chg="mod">
          <ac:chgData name="Erika TRIMARCHI (EXT)" userId="315e2711-64f8-44dd-af28-d70215354656" providerId="ADAL" clId="{EC82407C-74F9-4CF7-A529-C732FAFAC659}" dt="2025-02-25T10:06:16.179" v="2080" actId="20577"/>
          <ac:spMkLst>
            <pc:docMk/>
            <pc:sldMk cId="3679197877" sldId="315"/>
            <ac:spMk id="2" creationId="{38DDBAC2-E8D2-BEC5-10E1-33A6B37C824F}"/>
          </ac:spMkLst>
        </pc:spChg>
        <pc:spChg chg="add mod ord">
          <ac:chgData name="Erika TRIMARCHI (EXT)" userId="315e2711-64f8-44dd-af28-d70215354656" providerId="ADAL" clId="{EC82407C-74F9-4CF7-A529-C732FAFAC659}" dt="2025-02-25T13:27:18.310" v="2546" actId="167"/>
          <ac:spMkLst>
            <pc:docMk/>
            <pc:sldMk cId="3679197877" sldId="315"/>
            <ac:spMk id="9" creationId="{C6B5356E-ECCD-7367-0B7F-C470BDFFC204}"/>
          </ac:spMkLst>
        </pc:spChg>
        <pc:spChg chg="add mod">
          <ac:chgData name="Erika TRIMARCHI (EXT)" userId="315e2711-64f8-44dd-af28-d70215354656" providerId="ADAL" clId="{EC82407C-74F9-4CF7-A529-C732FAFAC659}" dt="2025-02-25T13:42:09.058" v="2606"/>
          <ac:spMkLst>
            <pc:docMk/>
            <pc:sldMk cId="3679197877" sldId="315"/>
            <ac:spMk id="10" creationId="{96F16EB3-8986-E143-01E8-C82CA4AF5AD2}"/>
          </ac:spMkLst>
        </pc:spChg>
        <pc:spChg chg="del">
          <ac:chgData name="Erika TRIMARCHI (EXT)" userId="315e2711-64f8-44dd-af28-d70215354656" providerId="ADAL" clId="{EC82407C-74F9-4CF7-A529-C732FAFAC659}" dt="2025-02-25T13:27:14.713" v="2544" actId="478"/>
          <ac:spMkLst>
            <pc:docMk/>
            <pc:sldMk cId="3679197877" sldId="315"/>
            <ac:spMk id="52" creationId="{3D2B3B73-AB40-597A-3D84-64EFF1CF399B}"/>
          </ac:spMkLst>
        </pc:spChg>
        <pc:spChg chg="del mod">
          <ac:chgData name="Erika TRIMARCHI (EXT)" userId="315e2711-64f8-44dd-af28-d70215354656" providerId="ADAL" clId="{EC82407C-74F9-4CF7-A529-C732FAFAC659}" dt="2025-02-25T13:42:08.267" v="2605" actId="478"/>
          <ac:spMkLst>
            <pc:docMk/>
            <pc:sldMk cId="3679197877" sldId="315"/>
            <ac:spMk id="54" creationId="{F52519ED-84DA-2993-9294-02D8A0E341BE}"/>
          </ac:spMkLst>
        </pc:spChg>
        <pc:spChg chg="ord">
          <ac:chgData name="Erika TRIMARCHI (EXT)" userId="315e2711-64f8-44dd-af28-d70215354656" providerId="ADAL" clId="{EC82407C-74F9-4CF7-A529-C732FAFAC659}" dt="2025-02-25T13:27:48.551" v="2549" actId="167"/>
          <ac:spMkLst>
            <pc:docMk/>
            <pc:sldMk cId="3679197877" sldId="315"/>
            <ac:spMk id="73" creationId="{49AA7E0F-2C09-38E5-02C5-D05070AA411F}"/>
          </ac:spMkLst>
        </pc:spChg>
        <pc:spChg chg="mod">
          <ac:chgData name="Erika TRIMARCHI (EXT)" userId="315e2711-64f8-44dd-af28-d70215354656" providerId="ADAL" clId="{EC82407C-74F9-4CF7-A529-C732FAFAC659}" dt="2025-02-25T10:09:14.157" v="2081" actId="20577"/>
          <ac:spMkLst>
            <pc:docMk/>
            <pc:sldMk cId="3679197877" sldId="315"/>
            <ac:spMk id="90" creationId="{F2A7E695-45DB-FB12-AB77-04CA35F009DA}"/>
          </ac:spMkLst>
        </pc:spChg>
      </pc:sldChg>
      <pc:sldChg chg="modSp add mod">
        <pc:chgData name="Erika TRIMARCHI (EXT)" userId="315e2711-64f8-44dd-af28-d70215354656" providerId="ADAL" clId="{EC82407C-74F9-4CF7-A529-C732FAFAC659}" dt="2025-02-25T13:34:53.743" v="2599"/>
        <pc:sldMkLst>
          <pc:docMk/>
          <pc:sldMk cId="2261956421" sldId="316"/>
        </pc:sldMkLst>
        <pc:spChg chg="mod">
          <ac:chgData name="Erika TRIMARCHI (EXT)" userId="315e2711-64f8-44dd-af28-d70215354656" providerId="ADAL" clId="{EC82407C-74F9-4CF7-A529-C732FAFAC659}" dt="2025-02-25T13:34:53.743" v="2599"/>
          <ac:spMkLst>
            <pc:docMk/>
            <pc:sldMk cId="2261956421" sldId="316"/>
            <ac:spMk id="2" creationId="{023C2BED-275C-5F08-6D26-37FC5E892014}"/>
          </ac:spMkLst>
        </pc:spChg>
      </pc:sldChg>
    </pc:docChg>
  </pc:docChgLst>
  <pc:docChgLst>
    <pc:chgData name="Laure MANZANERA (EXT)" userId="S::laure.manzanera.ext@esante.gouv.fr::312a473b-b33f-4013-8b5f-0b68c379c4b8" providerId="AD" clId="Web-{CEC8D995-81D3-3242-E3FB-81A7FF531768}"/>
    <pc:docChg chg="modSld">
      <pc:chgData name="Laure MANZANERA (EXT)" userId="S::laure.manzanera.ext@esante.gouv.fr::312a473b-b33f-4013-8b5f-0b68c379c4b8" providerId="AD" clId="Web-{CEC8D995-81D3-3242-E3FB-81A7FF531768}" dt="2025-02-11T08:53:02.080" v="0" actId="20577"/>
      <pc:docMkLst>
        <pc:docMk/>
      </pc:docMkLst>
      <pc:sldChg chg="modSp">
        <pc:chgData name="Laure MANZANERA (EXT)" userId="S::laure.manzanera.ext@esante.gouv.fr::312a473b-b33f-4013-8b5f-0b68c379c4b8" providerId="AD" clId="Web-{CEC8D995-81D3-3242-E3FB-81A7FF531768}" dt="2025-02-11T08:53:02.080" v="0" actId="20577"/>
        <pc:sldMkLst>
          <pc:docMk/>
          <pc:sldMk cId="2852213747" sldId="309"/>
        </pc:sldMkLst>
      </pc:sldChg>
    </pc:docChg>
  </pc:docChgLst>
  <pc:docChgLst>
    <pc:chgData name="Erika TRIMARCHI (EXT)" userId="315e2711-64f8-44dd-af28-d70215354656" providerId="ADAL" clId="{5448CA56-63BB-483E-A04F-5A7151DD3BEF}"/>
    <pc:docChg chg="undo custSel addSld delSld modSld modSection">
      <pc:chgData name="Erika TRIMARCHI (EXT)" userId="315e2711-64f8-44dd-af28-d70215354656" providerId="ADAL" clId="{5448CA56-63BB-483E-A04F-5A7151DD3BEF}" dt="2025-02-24T16:35:25.645" v="725" actId="478"/>
      <pc:docMkLst>
        <pc:docMk/>
      </pc:docMkLst>
      <pc:sldChg chg="addSp delSp modSp mod modNotesTx">
        <pc:chgData name="Erika TRIMARCHI (EXT)" userId="315e2711-64f8-44dd-af28-d70215354656" providerId="ADAL" clId="{5448CA56-63BB-483E-A04F-5A7151DD3BEF}" dt="2025-02-24T16:35:25.645" v="725" actId="478"/>
        <pc:sldMkLst>
          <pc:docMk/>
          <pc:sldMk cId="3500390047" sldId="292"/>
        </pc:sldMkLst>
        <pc:spChg chg="mod">
          <ac:chgData name="Erika TRIMARCHI (EXT)" userId="315e2711-64f8-44dd-af28-d70215354656" providerId="ADAL" clId="{5448CA56-63BB-483E-A04F-5A7151DD3BEF}" dt="2025-02-24T11:04:27.015" v="18" actId="13926"/>
          <ac:spMkLst>
            <pc:docMk/>
            <pc:sldMk cId="3500390047" sldId="292"/>
            <ac:spMk id="2" creationId="{06B51A6F-D87C-4A9E-93C3-D89C146D50C3}"/>
          </ac:spMkLst>
        </pc:spChg>
        <pc:spChg chg="mod">
          <ac:chgData name="Erika TRIMARCHI (EXT)" userId="315e2711-64f8-44dd-af28-d70215354656" providerId="ADAL" clId="{5448CA56-63BB-483E-A04F-5A7151DD3BEF}" dt="2025-02-24T11:05:16.783" v="24" actId="20577"/>
          <ac:spMkLst>
            <pc:docMk/>
            <pc:sldMk cId="3500390047" sldId="292"/>
            <ac:spMk id="7" creationId="{FFE9599A-1FDE-4601-90D5-088D1E8D376D}"/>
          </ac:spMkLst>
        </pc:spChg>
        <pc:spChg chg="mod">
          <ac:chgData name="Erika TRIMARCHI (EXT)" userId="315e2711-64f8-44dd-af28-d70215354656" providerId="ADAL" clId="{5448CA56-63BB-483E-A04F-5A7151DD3BEF}" dt="2025-02-24T16:22:32.402" v="541" actId="1076"/>
          <ac:spMkLst>
            <pc:docMk/>
            <pc:sldMk cId="3500390047" sldId="292"/>
            <ac:spMk id="44" creationId="{8E83C41E-0288-47A0-91BC-56F050814BC0}"/>
          </ac:spMkLst>
        </pc:spChg>
        <pc:spChg chg="mod">
          <ac:chgData name="Erika TRIMARCHI (EXT)" userId="315e2711-64f8-44dd-af28-d70215354656" providerId="ADAL" clId="{5448CA56-63BB-483E-A04F-5A7151DD3BEF}" dt="2025-02-24T16:22:33.106" v="543" actId="1076"/>
          <ac:spMkLst>
            <pc:docMk/>
            <pc:sldMk cId="3500390047" sldId="292"/>
            <ac:spMk id="47" creationId="{2D70EE7B-8EF8-496C-BDAD-EE2989B0CD6C}"/>
          </ac:spMkLst>
        </pc:spChg>
        <pc:spChg chg="mod">
          <ac:chgData name="Erika TRIMARCHI (EXT)" userId="315e2711-64f8-44dd-af28-d70215354656" providerId="ADAL" clId="{5448CA56-63BB-483E-A04F-5A7151DD3BEF}" dt="2025-02-24T16:22:32.819" v="542" actId="1076"/>
          <ac:spMkLst>
            <pc:docMk/>
            <pc:sldMk cId="3500390047" sldId="292"/>
            <ac:spMk id="57" creationId="{DF66124B-C118-4AA0-8D24-1C685D754516}"/>
          </ac:spMkLst>
        </pc:spChg>
        <pc:spChg chg="mod">
          <ac:chgData name="Erika TRIMARCHI (EXT)" userId="315e2711-64f8-44dd-af28-d70215354656" providerId="ADAL" clId="{5448CA56-63BB-483E-A04F-5A7151DD3BEF}" dt="2025-02-24T16:22:32.178" v="540" actId="1076"/>
          <ac:spMkLst>
            <pc:docMk/>
            <pc:sldMk cId="3500390047" sldId="292"/>
            <ac:spMk id="59" creationId="{D588E549-0891-45E2-9E8D-D6D6541CED9B}"/>
          </ac:spMkLst>
        </pc:spChg>
        <pc:spChg chg="mod">
          <ac:chgData name="Erika TRIMARCHI (EXT)" userId="315e2711-64f8-44dd-af28-d70215354656" providerId="ADAL" clId="{5448CA56-63BB-483E-A04F-5A7151DD3BEF}" dt="2025-02-24T16:22:31.206" v="537" actId="1076"/>
          <ac:spMkLst>
            <pc:docMk/>
            <pc:sldMk cId="3500390047" sldId="292"/>
            <ac:spMk id="69" creationId="{019AAB8A-1554-44D3-9A0D-001156694B63}"/>
          </ac:spMkLst>
        </pc:spChg>
        <pc:picChg chg="del">
          <ac:chgData name="Erika TRIMARCHI (EXT)" userId="315e2711-64f8-44dd-af28-d70215354656" providerId="ADAL" clId="{5448CA56-63BB-483E-A04F-5A7151DD3BEF}" dt="2025-02-24T11:03:06.518" v="12" actId="478"/>
          <ac:picMkLst>
            <pc:docMk/>
            <pc:sldMk cId="3500390047" sldId="292"/>
            <ac:picMk id="4" creationId="{0C914E25-C3AA-4D9A-B2AD-02BFC2AED97D}"/>
          </ac:picMkLst>
        </pc:picChg>
        <pc:picChg chg="add del mod">
          <ac:chgData name="Erika TRIMARCHI (EXT)" userId="315e2711-64f8-44dd-af28-d70215354656" providerId="ADAL" clId="{5448CA56-63BB-483E-A04F-5A7151DD3BEF}" dt="2025-02-24T11:04:34.133" v="19" actId="478"/>
          <ac:picMkLst>
            <pc:docMk/>
            <pc:sldMk cId="3500390047" sldId="292"/>
            <ac:picMk id="5" creationId="{C011C490-3150-74DA-B6F2-97D540114C44}"/>
          </ac:picMkLst>
        </pc:picChg>
        <pc:picChg chg="del">
          <ac:chgData name="Erika TRIMARCHI (EXT)" userId="315e2711-64f8-44dd-af28-d70215354656" providerId="ADAL" clId="{5448CA56-63BB-483E-A04F-5A7151DD3BEF}" dt="2025-02-24T11:02:23.988" v="0" actId="478"/>
          <ac:picMkLst>
            <pc:docMk/>
            <pc:sldMk cId="3500390047" sldId="292"/>
            <ac:picMk id="6" creationId="{AFD5B393-B979-4D23-805F-9207895F6241}"/>
          </ac:picMkLst>
        </pc:picChg>
        <pc:picChg chg="add del mod">
          <ac:chgData name="Erika TRIMARCHI (EXT)" userId="315e2711-64f8-44dd-af28-d70215354656" providerId="ADAL" clId="{5448CA56-63BB-483E-A04F-5A7151DD3BEF}" dt="2025-02-24T12:31:33.785" v="26" actId="478"/>
          <ac:picMkLst>
            <pc:docMk/>
            <pc:sldMk cId="3500390047" sldId="292"/>
            <ac:picMk id="9" creationId="{0A23C447-D02A-29F1-F77B-DB4A292FB0C8}"/>
          </ac:picMkLst>
        </pc:picChg>
        <pc:picChg chg="add del mod">
          <ac:chgData name="Erika TRIMARCHI (EXT)" userId="315e2711-64f8-44dd-af28-d70215354656" providerId="ADAL" clId="{5448CA56-63BB-483E-A04F-5A7151DD3BEF}" dt="2025-02-24T16:11:54.792" v="512" actId="478"/>
          <ac:picMkLst>
            <pc:docMk/>
            <pc:sldMk cId="3500390047" sldId="292"/>
            <ac:picMk id="11" creationId="{32CDDDA9-5ABC-19BF-7707-991835393DEF}"/>
          </ac:picMkLst>
        </pc:picChg>
        <pc:picChg chg="add del mod">
          <ac:chgData name="Erika TRIMARCHI (EXT)" userId="315e2711-64f8-44dd-af28-d70215354656" providerId="ADAL" clId="{5448CA56-63BB-483E-A04F-5A7151DD3BEF}" dt="2025-02-24T16:13:39.389" v="522" actId="478"/>
          <ac:picMkLst>
            <pc:docMk/>
            <pc:sldMk cId="3500390047" sldId="292"/>
            <ac:picMk id="13" creationId="{1287E14B-4B55-F394-9736-05C9344F4ED8}"/>
          </ac:picMkLst>
        </pc:picChg>
        <pc:picChg chg="add del mod">
          <ac:chgData name="Erika TRIMARCHI (EXT)" userId="315e2711-64f8-44dd-af28-d70215354656" providerId="ADAL" clId="{5448CA56-63BB-483E-A04F-5A7151DD3BEF}" dt="2025-02-24T16:22:37.219" v="549" actId="478"/>
          <ac:picMkLst>
            <pc:docMk/>
            <pc:sldMk cId="3500390047" sldId="292"/>
            <ac:picMk id="15" creationId="{B107F902-F9CD-9EFE-3E56-1290FB09A3B0}"/>
          </ac:picMkLst>
        </pc:picChg>
        <pc:picChg chg="add del mod">
          <ac:chgData name="Erika TRIMARCHI (EXT)" userId="315e2711-64f8-44dd-af28-d70215354656" providerId="ADAL" clId="{5448CA56-63BB-483E-A04F-5A7151DD3BEF}" dt="2025-02-24T16:35:25.645" v="725" actId="478"/>
          <ac:picMkLst>
            <pc:docMk/>
            <pc:sldMk cId="3500390047" sldId="292"/>
            <ac:picMk id="17" creationId="{FCF436A9-8B9B-0BCD-719E-C64B803F1F32}"/>
          </ac:picMkLst>
        </pc:picChg>
        <pc:picChg chg="mod">
          <ac:chgData name="Erika TRIMARCHI (EXT)" userId="315e2711-64f8-44dd-af28-d70215354656" providerId="ADAL" clId="{5448CA56-63BB-483E-A04F-5A7151DD3BEF}" dt="2025-02-24T16:22:49.920" v="550" actId="14100"/>
          <ac:picMkLst>
            <pc:docMk/>
            <pc:sldMk cId="3500390047" sldId="292"/>
            <ac:picMk id="62" creationId="{CAB1FB36-C768-4BC5-A7B2-62009C8F3398}"/>
          </ac:picMkLst>
        </pc:picChg>
        <pc:picChg chg="mod">
          <ac:chgData name="Erika TRIMARCHI (EXT)" userId="315e2711-64f8-44dd-af28-d70215354656" providerId="ADAL" clId="{5448CA56-63BB-483E-A04F-5A7151DD3BEF}" dt="2025-02-24T16:22:33.106" v="543" actId="1076"/>
          <ac:picMkLst>
            <pc:docMk/>
            <pc:sldMk cId="3500390047" sldId="292"/>
            <ac:picMk id="64" creationId="{71A18E2D-E3B3-46E8-83FD-6DA49B52A509}"/>
          </ac:picMkLst>
        </pc:picChg>
        <pc:picChg chg="mod">
          <ac:chgData name="Erika TRIMARCHI (EXT)" userId="315e2711-64f8-44dd-af28-d70215354656" providerId="ADAL" clId="{5448CA56-63BB-483E-A04F-5A7151DD3BEF}" dt="2025-02-24T16:22:33.106" v="543" actId="1076"/>
          <ac:picMkLst>
            <pc:docMk/>
            <pc:sldMk cId="3500390047" sldId="292"/>
            <ac:picMk id="65" creationId="{DF569058-8473-4E17-B6D2-56DEFCD95AD1}"/>
          </ac:picMkLst>
        </pc:picChg>
        <pc:picChg chg="mod">
          <ac:chgData name="Erika TRIMARCHI (EXT)" userId="315e2711-64f8-44dd-af28-d70215354656" providerId="ADAL" clId="{5448CA56-63BB-483E-A04F-5A7151DD3BEF}" dt="2025-02-24T16:22:31.622" v="538" actId="1076"/>
          <ac:picMkLst>
            <pc:docMk/>
            <pc:sldMk cId="3500390047" sldId="292"/>
            <ac:picMk id="77" creationId="{C8227874-E0A8-447F-8125-624AFB30483C}"/>
          </ac:picMkLst>
        </pc:picChg>
        <pc:cxnChg chg="mod">
          <ac:chgData name="Erika TRIMARCHI (EXT)" userId="315e2711-64f8-44dd-af28-d70215354656" providerId="ADAL" clId="{5448CA56-63BB-483E-A04F-5A7151DD3BEF}" dt="2025-02-24T16:22:31.206" v="537" actId="1076"/>
          <ac:cxnSpMkLst>
            <pc:docMk/>
            <pc:sldMk cId="3500390047" sldId="292"/>
            <ac:cxnSpMk id="71" creationId="{491908FF-0DBD-48DD-8BFF-A8350A499600}"/>
          </ac:cxnSpMkLst>
        </pc:cxnChg>
        <pc:cxnChg chg="mod">
          <ac:chgData name="Erika TRIMARCHI (EXT)" userId="315e2711-64f8-44dd-af28-d70215354656" providerId="ADAL" clId="{5448CA56-63BB-483E-A04F-5A7151DD3BEF}" dt="2025-02-24T16:22:31.206" v="537" actId="1076"/>
          <ac:cxnSpMkLst>
            <pc:docMk/>
            <pc:sldMk cId="3500390047" sldId="292"/>
            <ac:cxnSpMk id="72" creationId="{F5E51B07-D9FE-4E15-9FA9-69918360C0F8}"/>
          </ac:cxnSpMkLst>
        </pc:cxnChg>
        <pc:cxnChg chg="mod">
          <ac:chgData name="Erika TRIMARCHI (EXT)" userId="315e2711-64f8-44dd-af28-d70215354656" providerId="ADAL" clId="{5448CA56-63BB-483E-A04F-5A7151DD3BEF}" dt="2025-02-24T16:22:31.206" v="537" actId="1076"/>
          <ac:cxnSpMkLst>
            <pc:docMk/>
            <pc:sldMk cId="3500390047" sldId="292"/>
            <ac:cxnSpMk id="73" creationId="{56792417-55DD-4CF1-A08D-C9332593BCCF}"/>
          </ac:cxnSpMkLst>
        </pc:cxnChg>
        <pc:cxnChg chg="mod">
          <ac:chgData name="Erika TRIMARCHI (EXT)" userId="315e2711-64f8-44dd-af28-d70215354656" providerId="ADAL" clId="{5448CA56-63BB-483E-A04F-5A7151DD3BEF}" dt="2025-02-24T16:22:31.206" v="537" actId="1076"/>
          <ac:cxnSpMkLst>
            <pc:docMk/>
            <pc:sldMk cId="3500390047" sldId="292"/>
            <ac:cxnSpMk id="74" creationId="{611376A0-CE81-4A32-BF3D-69610BA26E0D}"/>
          </ac:cxnSpMkLst>
        </pc:cxnChg>
        <pc:cxnChg chg="mod">
          <ac:chgData name="Erika TRIMARCHI (EXT)" userId="315e2711-64f8-44dd-af28-d70215354656" providerId="ADAL" clId="{5448CA56-63BB-483E-A04F-5A7151DD3BEF}" dt="2025-02-24T16:22:31.206" v="537" actId="1076"/>
          <ac:cxnSpMkLst>
            <pc:docMk/>
            <pc:sldMk cId="3500390047" sldId="292"/>
            <ac:cxnSpMk id="75" creationId="{06D535F6-DE8C-47F0-8D9B-A8B92B59E628}"/>
          </ac:cxnSpMkLst>
        </pc:cxnChg>
      </pc:sldChg>
      <pc:sldChg chg="addSp delSp modSp mod">
        <pc:chgData name="Erika TRIMARCHI (EXT)" userId="315e2711-64f8-44dd-af28-d70215354656" providerId="ADAL" clId="{5448CA56-63BB-483E-A04F-5A7151DD3BEF}" dt="2025-02-24T14:10:20.093" v="497" actId="20577"/>
        <pc:sldMkLst>
          <pc:docMk/>
          <pc:sldMk cId="613407321" sldId="296"/>
        </pc:sldMkLst>
        <pc:spChg chg="add del">
          <ac:chgData name="Erika TRIMARCHI (EXT)" userId="315e2711-64f8-44dd-af28-d70215354656" providerId="ADAL" clId="{5448CA56-63BB-483E-A04F-5A7151DD3BEF}" dt="2025-02-24T12:53:59.576" v="241" actId="478"/>
          <ac:spMkLst>
            <pc:docMk/>
            <pc:sldMk cId="613407321" sldId="296"/>
            <ac:spMk id="3" creationId="{C6C12F12-A239-2D82-435C-443A763DD338}"/>
          </ac:spMkLst>
        </pc:spChg>
        <pc:spChg chg="add del mod">
          <ac:chgData name="Erika TRIMARCHI (EXT)" userId="315e2711-64f8-44dd-af28-d70215354656" providerId="ADAL" clId="{5448CA56-63BB-483E-A04F-5A7151DD3BEF}" dt="2025-02-24T12:53:55.941" v="240" actId="478"/>
          <ac:spMkLst>
            <pc:docMk/>
            <pc:sldMk cId="613407321" sldId="296"/>
            <ac:spMk id="5" creationId="{F611DA01-8872-1229-5BB3-16F48AEF7271}"/>
          </ac:spMkLst>
        </pc:spChg>
        <pc:spChg chg="add">
          <ac:chgData name="Erika TRIMARCHI (EXT)" userId="315e2711-64f8-44dd-af28-d70215354656" providerId="ADAL" clId="{5448CA56-63BB-483E-A04F-5A7151DD3BEF}" dt="2025-02-24T12:54:05.779" v="243"/>
          <ac:spMkLst>
            <pc:docMk/>
            <pc:sldMk cId="613407321" sldId="296"/>
            <ac:spMk id="6" creationId="{1F328A08-6BD1-5A77-E60B-53D65C8E4162}"/>
          </ac:spMkLst>
        </pc:spChg>
        <pc:spChg chg="add del">
          <ac:chgData name="Erika TRIMARCHI (EXT)" userId="315e2711-64f8-44dd-af28-d70215354656" providerId="ADAL" clId="{5448CA56-63BB-483E-A04F-5A7151DD3BEF}" dt="2025-02-24T13:57:02.054" v="464" actId="478"/>
          <ac:spMkLst>
            <pc:docMk/>
            <pc:sldMk cId="613407321" sldId="296"/>
            <ac:spMk id="7" creationId="{51766511-B780-18DD-812E-9D6DB96D9BC7}"/>
          </ac:spMkLst>
        </pc:spChg>
        <pc:spChg chg="add del">
          <ac:chgData name="Erika TRIMARCHI (EXT)" userId="315e2711-64f8-44dd-af28-d70215354656" providerId="ADAL" clId="{5448CA56-63BB-483E-A04F-5A7151DD3BEF}" dt="2025-02-24T14:09:08.608" v="466" actId="478"/>
          <ac:spMkLst>
            <pc:docMk/>
            <pc:sldMk cId="613407321" sldId="296"/>
            <ac:spMk id="8" creationId="{A5CFA2DD-6E75-087E-F945-DD2194D2D888}"/>
          </ac:spMkLst>
        </pc:spChg>
        <pc:spChg chg="add mod">
          <ac:chgData name="Erika TRIMARCHI (EXT)" userId="315e2711-64f8-44dd-af28-d70215354656" providerId="ADAL" clId="{5448CA56-63BB-483E-A04F-5A7151DD3BEF}" dt="2025-02-24T14:10:20.093" v="497" actId="20577"/>
          <ac:spMkLst>
            <pc:docMk/>
            <pc:sldMk cId="613407321" sldId="296"/>
            <ac:spMk id="9" creationId="{FFF163B2-443A-2380-08E2-C3D443BC7B15}"/>
          </ac:spMkLst>
        </pc:spChg>
        <pc:spChg chg="mod">
          <ac:chgData name="Erika TRIMARCHI (EXT)" userId="315e2711-64f8-44dd-af28-d70215354656" providerId="ADAL" clId="{5448CA56-63BB-483E-A04F-5A7151DD3BEF}" dt="2025-02-24T12:55:32.685" v="380" actId="403"/>
          <ac:spMkLst>
            <pc:docMk/>
            <pc:sldMk cId="613407321" sldId="296"/>
            <ac:spMk id="54" creationId="{DCB622D9-616B-48CE-9C9D-98F704182487}"/>
          </ac:spMkLst>
        </pc:spChg>
        <pc:spChg chg="mod">
          <ac:chgData name="Erika TRIMARCHI (EXT)" userId="315e2711-64f8-44dd-af28-d70215354656" providerId="ADAL" clId="{5448CA56-63BB-483E-A04F-5A7151DD3BEF}" dt="2025-02-24T12:55:50.922" v="381" actId="14100"/>
          <ac:spMkLst>
            <pc:docMk/>
            <pc:sldMk cId="613407321" sldId="296"/>
            <ac:spMk id="55" creationId="{B6CD7CA4-BE60-48CD-A1EE-400A880D49E5}"/>
          </ac:spMkLst>
        </pc:spChg>
        <pc:spChg chg="mod">
          <ac:chgData name="Erika TRIMARCHI (EXT)" userId="315e2711-64f8-44dd-af28-d70215354656" providerId="ADAL" clId="{5448CA56-63BB-483E-A04F-5A7151DD3BEF}" dt="2025-02-24T12:55:50.922" v="381" actId="14100"/>
          <ac:spMkLst>
            <pc:docMk/>
            <pc:sldMk cId="613407321" sldId="296"/>
            <ac:spMk id="79" creationId="{7C6161C5-22D2-466C-9630-8360969E01D3}"/>
          </ac:spMkLst>
        </pc:spChg>
      </pc:sldChg>
      <pc:sldChg chg="modSp mod modNotesTx">
        <pc:chgData name="Erika TRIMARCHI (EXT)" userId="315e2711-64f8-44dd-af28-d70215354656" providerId="ADAL" clId="{5448CA56-63BB-483E-A04F-5A7151DD3BEF}" dt="2025-02-24T16:35:16.318" v="724" actId="13926"/>
        <pc:sldMkLst>
          <pc:docMk/>
          <pc:sldMk cId="109388297" sldId="303"/>
        </pc:sldMkLst>
        <pc:spChg chg="mod">
          <ac:chgData name="Erika TRIMARCHI (EXT)" userId="315e2711-64f8-44dd-af28-d70215354656" providerId="ADAL" clId="{5448CA56-63BB-483E-A04F-5A7151DD3BEF}" dt="2025-02-24T11:08:21.338" v="25" actId="13926"/>
          <ac:spMkLst>
            <pc:docMk/>
            <pc:sldMk cId="109388297" sldId="303"/>
            <ac:spMk id="2" creationId="{06B51A6F-D87C-4A9E-93C3-D89C146D50C3}"/>
          </ac:spMkLst>
        </pc:spChg>
        <pc:spChg chg="mod">
          <ac:chgData name="Erika TRIMARCHI (EXT)" userId="315e2711-64f8-44dd-af28-d70215354656" providerId="ADAL" clId="{5448CA56-63BB-483E-A04F-5A7151DD3BEF}" dt="2025-02-24T12:32:33.431" v="81" actId="20577"/>
          <ac:spMkLst>
            <pc:docMk/>
            <pc:sldMk cId="109388297" sldId="303"/>
            <ac:spMk id="7" creationId="{FFE9599A-1FDE-4601-90D5-088D1E8D376D}"/>
          </ac:spMkLst>
        </pc:spChg>
        <pc:spChg chg="mod">
          <ac:chgData name="Erika TRIMARCHI (EXT)" userId="315e2711-64f8-44dd-af28-d70215354656" providerId="ADAL" clId="{5448CA56-63BB-483E-A04F-5A7151DD3BEF}" dt="2025-02-24T16:35:16.318" v="724" actId="13926"/>
          <ac:spMkLst>
            <pc:docMk/>
            <pc:sldMk cId="109388297" sldId="303"/>
            <ac:spMk id="36" creationId="{A41A1445-66A9-41F5-B239-7E76707484E0}"/>
          </ac:spMkLst>
        </pc:spChg>
        <pc:spChg chg="mod">
          <ac:chgData name="Erika TRIMARCHI (EXT)" userId="315e2711-64f8-44dd-af28-d70215354656" providerId="ADAL" clId="{5448CA56-63BB-483E-A04F-5A7151DD3BEF}" dt="2025-02-24T16:34:58.915" v="722" actId="1076"/>
          <ac:spMkLst>
            <pc:docMk/>
            <pc:sldMk cId="109388297" sldId="303"/>
            <ac:spMk id="43" creationId="{A8021B11-8792-48B0-869E-88EE321BB777}"/>
          </ac:spMkLst>
        </pc:spChg>
        <pc:spChg chg="mod">
          <ac:chgData name="Erika TRIMARCHI (EXT)" userId="315e2711-64f8-44dd-af28-d70215354656" providerId="ADAL" clId="{5448CA56-63BB-483E-A04F-5A7151DD3BEF}" dt="2025-02-24T16:35:03.484" v="723" actId="1076"/>
          <ac:spMkLst>
            <pc:docMk/>
            <pc:sldMk cId="109388297" sldId="303"/>
            <ac:spMk id="50" creationId="{EC56A6FB-9E23-481A-9CB2-D96E467C15F9}"/>
          </ac:spMkLst>
        </pc:spChg>
        <pc:spChg chg="mod">
          <ac:chgData name="Erika TRIMARCHI (EXT)" userId="315e2711-64f8-44dd-af28-d70215354656" providerId="ADAL" clId="{5448CA56-63BB-483E-A04F-5A7151DD3BEF}" dt="2025-02-24T16:34:26.213" v="716" actId="1076"/>
          <ac:spMkLst>
            <pc:docMk/>
            <pc:sldMk cId="109388297" sldId="303"/>
            <ac:spMk id="69" creationId="{019AAB8A-1554-44D3-9A0D-001156694B63}"/>
          </ac:spMkLst>
        </pc:spChg>
        <pc:cxnChg chg="mod">
          <ac:chgData name="Erika TRIMARCHI (EXT)" userId="315e2711-64f8-44dd-af28-d70215354656" providerId="ADAL" clId="{5448CA56-63BB-483E-A04F-5A7151DD3BEF}" dt="2025-02-24T16:34:44.396" v="719" actId="1076"/>
          <ac:cxnSpMkLst>
            <pc:docMk/>
            <pc:sldMk cId="109388297" sldId="303"/>
            <ac:cxnSpMk id="45" creationId="{82677CA3-A6E0-4762-997A-897997007A0F}"/>
          </ac:cxnSpMkLst>
        </pc:cxnChg>
        <pc:cxnChg chg="mod">
          <ac:chgData name="Erika TRIMARCHI (EXT)" userId="315e2711-64f8-44dd-af28-d70215354656" providerId="ADAL" clId="{5448CA56-63BB-483E-A04F-5A7151DD3BEF}" dt="2025-02-24T16:34:49.096" v="720" actId="1076"/>
          <ac:cxnSpMkLst>
            <pc:docMk/>
            <pc:sldMk cId="109388297" sldId="303"/>
            <ac:cxnSpMk id="46" creationId="{EAE41345-21D1-4799-95E6-0120268894E2}"/>
          </ac:cxnSpMkLst>
        </pc:cxnChg>
        <pc:cxnChg chg="mod">
          <ac:chgData name="Erika TRIMARCHI (EXT)" userId="315e2711-64f8-44dd-af28-d70215354656" providerId="ADAL" clId="{5448CA56-63BB-483E-A04F-5A7151DD3BEF}" dt="2025-02-24T16:34:54.532" v="721" actId="1076"/>
          <ac:cxnSpMkLst>
            <pc:docMk/>
            <pc:sldMk cId="109388297" sldId="303"/>
            <ac:cxnSpMk id="48" creationId="{588D4495-13BC-4F53-AAA7-335BFF0C6666}"/>
          </ac:cxnSpMkLst>
        </pc:cxnChg>
        <pc:cxnChg chg="mod">
          <ac:chgData name="Erika TRIMARCHI (EXT)" userId="315e2711-64f8-44dd-af28-d70215354656" providerId="ADAL" clId="{5448CA56-63BB-483E-A04F-5A7151DD3BEF}" dt="2025-02-24T16:34:31.953" v="717" actId="1076"/>
          <ac:cxnSpMkLst>
            <pc:docMk/>
            <pc:sldMk cId="109388297" sldId="303"/>
            <ac:cxnSpMk id="71" creationId="{491908FF-0DBD-48DD-8BFF-A8350A499600}"/>
          </ac:cxnSpMkLst>
        </pc:cxnChg>
        <pc:cxnChg chg="mod">
          <ac:chgData name="Erika TRIMARCHI (EXT)" userId="315e2711-64f8-44dd-af28-d70215354656" providerId="ADAL" clId="{5448CA56-63BB-483E-A04F-5A7151DD3BEF}" dt="2025-02-24T16:34:38.086" v="718" actId="1076"/>
          <ac:cxnSpMkLst>
            <pc:docMk/>
            <pc:sldMk cId="109388297" sldId="303"/>
            <ac:cxnSpMk id="74" creationId="{611376A0-CE81-4A32-BF3D-69610BA26E0D}"/>
          </ac:cxnSpMkLst>
        </pc:cxnChg>
      </pc:sldChg>
      <pc:sldChg chg="del">
        <pc:chgData name="Erika TRIMARCHI (EXT)" userId="315e2711-64f8-44dd-af28-d70215354656" providerId="ADAL" clId="{5448CA56-63BB-483E-A04F-5A7151DD3BEF}" dt="2025-02-24T12:49:01.234" v="180" actId="47"/>
        <pc:sldMkLst>
          <pc:docMk/>
          <pc:sldMk cId="2852213747" sldId="309"/>
        </pc:sldMkLst>
      </pc:sldChg>
      <pc:sldChg chg="addSp modSp add mod">
        <pc:chgData name="Erika TRIMARCHI (EXT)" userId="315e2711-64f8-44dd-af28-d70215354656" providerId="ADAL" clId="{5448CA56-63BB-483E-A04F-5A7151DD3BEF}" dt="2025-02-24T14:10:54.284" v="505" actId="20577"/>
        <pc:sldMkLst>
          <pc:docMk/>
          <pc:sldMk cId="2203203404" sldId="310"/>
        </pc:sldMkLst>
        <pc:spChg chg="add mod">
          <ac:chgData name="Erika TRIMARCHI (EXT)" userId="315e2711-64f8-44dd-af28-d70215354656" providerId="ADAL" clId="{5448CA56-63BB-483E-A04F-5A7151DD3BEF}" dt="2025-02-24T14:10:54.284" v="505" actId="20577"/>
          <ac:spMkLst>
            <pc:docMk/>
            <pc:sldMk cId="2203203404" sldId="310"/>
            <ac:spMk id="3" creationId="{8368FF80-11A4-4C27-6159-4E57AC677E90}"/>
          </ac:spMkLst>
        </pc:spChg>
        <pc:spChg chg="mod">
          <ac:chgData name="Erika TRIMARCHI (EXT)" userId="315e2711-64f8-44dd-af28-d70215354656" providerId="ADAL" clId="{5448CA56-63BB-483E-A04F-5A7151DD3BEF}" dt="2025-02-24T13:47:55.685" v="461" actId="313"/>
          <ac:spMkLst>
            <pc:docMk/>
            <pc:sldMk cId="2203203404" sldId="310"/>
            <ac:spMk id="55" creationId="{7DC46340-83B9-E5B2-2097-9F19E0EAC403}"/>
          </ac:spMkLst>
        </pc:spChg>
      </pc:sldChg>
      <pc:sldChg chg="addSp modSp add mod modCm">
        <pc:chgData name="Erika TRIMARCHI (EXT)" userId="315e2711-64f8-44dd-af28-d70215354656" providerId="ADAL" clId="{5448CA56-63BB-483E-A04F-5A7151DD3BEF}" dt="2025-02-24T14:11:01.448" v="506"/>
        <pc:sldMkLst>
          <pc:docMk/>
          <pc:sldMk cId="2634491612" sldId="311"/>
        </pc:sldMkLst>
        <pc:spChg chg="mod">
          <ac:chgData name="Erika TRIMARCHI (EXT)" userId="315e2711-64f8-44dd-af28-d70215354656" providerId="ADAL" clId="{5448CA56-63BB-483E-A04F-5A7151DD3BEF}" dt="2025-02-24T12:48:37.099" v="119" actId="20577"/>
          <ac:spMkLst>
            <pc:docMk/>
            <pc:sldMk cId="2634491612" sldId="311"/>
            <ac:spMk id="2" creationId="{F2BAC4E0-85F8-1E29-DB8F-80B0A44FDC5B}"/>
          </ac:spMkLst>
        </pc:spChg>
        <pc:spChg chg="add">
          <ac:chgData name="Erika TRIMARCHI (EXT)" userId="315e2711-64f8-44dd-af28-d70215354656" providerId="ADAL" clId="{5448CA56-63BB-483E-A04F-5A7151DD3BEF}" dt="2025-02-24T13:48:11.504" v="462"/>
          <ac:spMkLst>
            <pc:docMk/>
            <pc:sldMk cId="2634491612" sldId="311"/>
            <ac:spMk id="3" creationId="{58F7B13B-D19C-50CE-F0BE-85D4804EAB80}"/>
          </ac:spMkLst>
        </pc:spChg>
        <pc:spChg chg="add mod">
          <ac:chgData name="Erika TRIMARCHI (EXT)" userId="315e2711-64f8-44dd-af28-d70215354656" providerId="ADAL" clId="{5448CA56-63BB-483E-A04F-5A7151DD3BEF}" dt="2025-02-24T14:11:01.448" v="506"/>
          <ac:spMkLst>
            <pc:docMk/>
            <pc:sldMk cId="2634491612" sldId="311"/>
            <ac:spMk id="5" creationId="{63FEA581-D2A3-7241-4A10-93E623B47580}"/>
          </ac:spMkLst>
        </pc:spChg>
        <pc:extLst>
          <p:ext xmlns:p="http://schemas.openxmlformats.org/presentationml/2006/main" uri="{D6D511B9-2390-475A-947B-AFAB55BFBCF1}">
            <pc226:cmChg xmlns:pc226="http://schemas.microsoft.com/office/powerpoint/2022/06/main/command" chg="mod">
              <pc226:chgData name="Erika TRIMARCHI (EXT)" userId="315e2711-64f8-44dd-af28-d70215354656" providerId="ADAL" clId="{5448CA56-63BB-483E-A04F-5A7151DD3BEF}" dt="2025-02-24T12:48:37.099" v="119" actId="20577"/>
              <pc2:cmMkLst xmlns:pc2="http://schemas.microsoft.com/office/powerpoint/2019/9/main/command">
                <pc:docMk/>
                <pc:sldMk cId="2634491612" sldId="311"/>
                <pc2:cmMk id="{18A5B145-0853-4698-91C6-99400F3B6343}"/>
              </pc2:cmMkLst>
            </pc226:cmChg>
          </p:ext>
        </pc:extLst>
      </pc:sldChg>
      <pc:sldChg chg="addSp modSp add mod modCm">
        <pc:chgData name="Erika TRIMARCHI (EXT)" userId="315e2711-64f8-44dd-af28-d70215354656" providerId="ADAL" clId="{5448CA56-63BB-483E-A04F-5A7151DD3BEF}" dt="2025-02-24T14:11:06.045" v="507"/>
        <pc:sldMkLst>
          <pc:docMk/>
          <pc:sldMk cId="91877975" sldId="312"/>
        </pc:sldMkLst>
        <pc:spChg chg="mod">
          <ac:chgData name="Erika TRIMARCHI (EXT)" userId="315e2711-64f8-44dd-af28-d70215354656" providerId="ADAL" clId="{5448CA56-63BB-483E-A04F-5A7151DD3BEF}" dt="2025-02-24T12:48:55.985" v="179" actId="20577"/>
          <ac:spMkLst>
            <pc:docMk/>
            <pc:sldMk cId="91877975" sldId="312"/>
            <ac:spMk id="2" creationId="{765CCAD3-F027-4AE2-10AF-E959B2D6DBBA}"/>
          </ac:spMkLst>
        </pc:spChg>
        <pc:spChg chg="add mod">
          <ac:chgData name="Erika TRIMARCHI (EXT)" userId="315e2711-64f8-44dd-af28-d70215354656" providerId="ADAL" clId="{5448CA56-63BB-483E-A04F-5A7151DD3BEF}" dt="2025-02-24T14:11:06.045" v="507"/>
          <ac:spMkLst>
            <pc:docMk/>
            <pc:sldMk cId="91877975" sldId="312"/>
            <ac:spMk id="3" creationId="{0C5ACCC0-5DBF-4854-8378-392E22C12110}"/>
          </ac:spMkLst>
        </pc:spChg>
        <pc:extLst>
          <p:ext xmlns:p="http://schemas.openxmlformats.org/presentationml/2006/main" uri="{D6D511B9-2390-475A-947B-AFAB55BFBCF1}">
            <pc226:cmChg xmlns:pc226="http://schemas.microsoft.com/office/powerpoint/2022/06/main/command" chg="mod">
              <pc226:chgData name="Erika TRIMARCHI (EXT)" userId="315e2711-64f8-44dd-af28-d70215354656" providerId="ADAL" clId="{5448CA56-63BB-483E-A04F-5A7151DD3BEF}" dt="2025-02-24T12:48:55.985" v="179" actId="20577"/>
              <pc2:cmMkLst xmlns:pc2="http://schemas.microsoft.com/office/powerpoint/2019/9/main/command">
                <pc:docMk/>
                <pc:sldMk cId="91877975" sldId="312"/>
                <pc2:cmMk id="{85DF261E-3C10-4055-A88F-49B9E5BFA3BA}"/>
              </pc2:cmMkLst>
            </pc226:cmChg>
          </p:ext>
        </pc:ext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347" cy="496491"/>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1342" y="0"/>
            <a:ext cx="2946347" cy="496491"/>
          </a:xfrm>
          <a:prstGeom prst="rect">
            <a:avLst/>
          </a:prstGeom>
        </p:spPr>
        <p:txBody>
          <a:bodyPr vert="horz" lIns="91440" tIns="45720" rIns="91440" bIns="45720" rtlCol="0"/>
          <a:lstStyle>
            <a:lvl1pPr algn="r">
              <a:defRPr sz="1200"/>
            </a:lvl1pPr>
          </a:lstStyle>
          <a:p>
            <a:fld id="{142104ED-560C-4120-89D5-A40EBF371D29}" type="datetimeFigureOut">
              <a:rPr lang="fr-FR" smtClean="0"/>
              <a:t>25/02/2025</a:t>
            </a:fld>
            <a:endParaRPr lang="fr-FR"/>
          </a:p>
        </p:txBody>
      </p:sp>
      <p:sp>
        <p:nvSpPr>
          <p:cNvPr id="4" name="Espace réservé du pied de page 3"/>
          <p:cNvSpPr>
            <a:spLocks noGrp="1"/>
          </p:cNvSpPr>
          <p:nvPr>
            <p:ph type="ftr" sz="quarter" idx="2"/>
          </p:nvPr>
        </p:nvSpPr>
        <p:spPr>
          <a:xfrm>
            <a:off x="0" y="9431599"/>
            <a:ext cx="2946347" cy="496491"/>
          </a:xfrm>
          <a:prstGeom prst="rect">
            <a:avLst/>
          </a:prstGeom>
        </p:spPr>
        <p:txBody>
          <a:bodyPr vert="horz" lIns="91440" tIns="45720" rIns="91440" bIns="45720" rtlCol="0" anchor="b"/>
          <a:lstStyle>
            <a:lvl1pPr algn="l">
              <a:defRPr sz="1200"/>
            </a:lvl1pPr>
          </a:lstStyle>
          <a:p>
            <a:endParaRPr lang="fr-FR"/>
          </a:p>
        </p:txBody>
      </p:sp>
      <p:sp>
        <p:nvSpPr>
          <p:cNvPr id="6" name="Espace réservé du numéro de diapositive 5"/>
          <p:cNvSpPr>
            <a:spLocks noGrp="1"/>
          </p:cNvSpPr>
          <p:nvPr>
            <p:ph type="sldNum" sz="quarter" idx="3"/>
          </p:nvPr>
        </p:nvSpPr>
        <p:spPr>
          <a:xfrm>
            <a:off x="3851342" y="9431599"/>
            <a:ext cx="2946347" cy="496491"/>
          </a:xfrm>
          <a:prstGeom prst="rect">
            <a:avLst/>
          </a:prstGeom>
        </p:spPr>
        <p:txBody>
          <a:bodyPr vert="horz" lIns="91440" tIns="45720" rIns="91440" bIns="45720" rtlCol="0" anchor="b"/>
          <a:lstStyle>
            <a:lvl1pPr algn="r">
              <a:defRPr sz="1200"/>
            </a:lvl1pPr>
          </a:lstStyle>
          <a:p>
            <a:fld id="{F8B7C83D-2704-4EF9-9935-2CF956BF747F}" type="slidenum">
              <a:rPr lang="fr-FR" smtClean="0"/>
              <a:t>‹#›</a:t>
            </a:fld>
            <a:endParaRPr lang="fr-FR"/>
          </a:p>
        </p:txBody>
      </p:sp>
    </p:spTree>
    <p:extLst>
      <p:ext uri="{BB962C8B-B14F-4D97-AF65-F5344CB8AC3E}">
        <p14:creationId xmlns:p14="http://schemas.microsoft.com/office/powerpoint/2010/main" val="25368315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46347" cy="49649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defRPr>
            </a:lvl1pPr>
          </a:lstStyle>
          <a:p>
            <a:pPr>
              <a:defRPr/>
            </a:pPr>
            <a:endParaRPr lang="fr-FR"/>
          </a:p>
        </p:txBody>
      </p:sp>
      <p:sp>
        <p:nvSpPr>
          <p:cNvPr id="5123" name="Rectangle 3"/>
          <p:cNvSpPr>
            <a:spLocks noGrp="1" noChangeArrowheads="1"/>
          </p:cNvSpPr>
          <p:nvPr>
            <p:ph type="dt" idx="1"/>
          </p:nvPr>
        </p:nvSpPr>
        <p:spPr bwMode="auto">
          <a:xfrm>
            <a:off x="3851342" y="0"/>
            <a:ext cx="2946347" cy="49649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defRPr>
            </a:lvl1pPr>
          </a:lstStyle>
          <a:p>
            <a:pPr>
              <a:defRPr/>
            </a:pPr>
            <a:endParaRPr lang="fr-FR"/>
          </a:p>
        </p:txBody>
      </p:sp>
      <p:sp>
        <p:nvSpPr>
          <p:cNvPr id="7172" name="Rectangle 4"/>
          <p:cNvSpPr>
            <a:spLocks noGrp="1" noRot="1" noChangeAspect="1" noChangeArrowheads="1" noTextEdit="1"/>
          </p:cNvSpPr>
          <p:nvPr>
            <p:ph type="sldImg" idx="2"/>
          </p:nvPr>
        </p:nvSpPr>
        <p:spPr bwMode="auto">
          <a:xfrm>
            <a:off x="90488" y="744538"/>
            <a:ext cx="6618287" cy="3724275"/>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679927" y="4716661"/>
            <a:ext cx="5439410" cy="446841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5126" name="Rectangle 6"/>
          <p:cNvSpPr>
            <a:spLocks noGrp="1" noChangeArrowheads="1"/>
          </p:cNvSpPr>
          <p:nvPr>
            <p:ph type="ftr" sz="quarter" idx="4"/>
          </p:nvPr>
        </p:nvSpPr>
        <p:spPr bwMode="auto">
          <a:xfrm>
            <a:off x="0" y="9431599"/>
            <a:ext cx="2946347" cy="49649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defRPr>
            </a:lvl1pPr>
          </a:lstStyle>
          <a:p>
            <a:pPr>
              <a:defRPr/>
            </a:pPr>
            <a:endParaRPr lang="fr-FR"/>
          </a:p>
        </p:txBody>
      </p:sp>
      <p:sp>
        <p:nvSpPr>
          <p:cNvPr id="5127" name="Rectangle 7"/>
          <p:cNvSpPr>
            <a:spLocks noGrp="1" noChangeArrowheads="1"/>
          </p:cNvSpPr>
          <p:nvPr>
            <p:ph type="sldNum" sz="quarter" idx="5"/>
          </p:nvPr>
        </p:nvSpPr>
        <p:spPr bwMode="auto">
          <a:xfrm>
            <a:off x="3851342" y="9431599"/>
            <a:ext cx="2946347" cy="49649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43599C48-8A9F-4257-828B-FB74267884A8}" type="slidenum">
              <a:rPr lang="fr-FR"/>
              <a:pPr>
                <a:defRPr/>
              </a:pPr>
              <a:t>‹#›</a:t>
            </a:fld>
            <a:endParaRPr lang="fr-FR"/>
          </a:p>
        </p:txBody>
      </p:sp>
    </p:spTree>
    <p:extLst>
      <p:ext uri="{BB962C8B-B14F-4D97-AF65-F5344CB8AC3E}">
        <p14:creationId xmlns:p14="http://schemas.microsoft.com/office/powerpoint/2010/main" val="2733372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Geneva"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Geneva"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Geneva"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Geneva"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Geneva"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a:defRPr/>
            </a:pPr>
            <a:fld id="{43599C48-8A9F-4257-828B-FB74267884A8}" type="slidenum">
              <a:rPr lang="fr-FR" smtClean="0"/>
              <a:pPr>
                <a:defRPr/>
              </a:pPr>
              <a:t>2</a:t>
            </a:fld>
            <a:endParaRPr lang="fr-FR"/>
          </a:p>
        </p:txBody>
      </p:sp>
    </p:spTree>
    <p:extLst>
      <p:ext uri="{BB962C8B-B14F-4D97-AF65-F5344CB8AC3E}">
        <p14:creationId xmlns:p14="http://schemas.microsoft.com/office/powerpoint/2010/main" val="29265223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32608C-C535-EC34-5F9A-7ECAC0DAFC1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B938428-96C9-FA90-4A66-442AB9DB80D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DA72A26-0C3C-AC12-B702-168746D93954}"/>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7929E9F0-C17D-36A0-88C5-77C3F8CE1D83}"/>
              </a:ext>
            </a:extLst>
          </p:cNvPr>
          <p:cNvSpPr>
            <a:spLocks noGrp="1"/>
          </p:cNvSpPr>
          <p:nvPr>
            <p:ph type="sldNum" sz="quarter" idx="5"/>
          </p:nvPr>
        </p:nvSpPr>
        <p:spPr/>
        <p:txBody>
          <a:bodyPr/>
          <a:lstStyle/>
          <a:p>
            <a:pPr>
              <a:defRPr/>
            </a:pPr>
            <a:fld id="{43599C48-8A9F-4257-828B-FB74267884A8}" type="slidenum">
              <a:rPr lang="fr-FR" smtClean="0"/>
              <a:pPr>
                <a:defRPr/>
              </a:pPr>
              <a:t>11</a:t>
            </a:fld>
            <a:endParaRPr lang="fr-FR"/>
          </a:p>
        </p:txBody>
      </p:sp>
    </p:spTree>
    <p:extLst>
      <p:ext uri="{BB962C8B-B14F-4D97-AF65-F5344CB8AC3E}">
        <p14:creationId xmlns:p14="http://schemas.microsoft.com/office/powerpoint/2010/main" val="16085836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C55BA3-A434-CF44-8E67-C304CD55509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381F52F-E735-6034-043C-D3FC7B31609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AD4D2F6-00A6-A043-2E92-0A907ECF408E}"/>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49D26FC8-27AF-709D-6AA2-21E3BB781EA5}"/>
              </a:ext>
            </a:extLst>
          </p:cNvPr>
          <p:cNvSpPr>
            <a:spLocks noGrp="1"/>
          </p:cNvSpPr>
          <p:nvPr>
            <p:ph type="sldNum" sz="quarter" idx="5"/>
          </p:nvPr>
        </p:nvSpPr>
        <p:spPr/>
        <p:txBody>
          <a:bodyPr/>
          <a:lstStyle/>
          <a:p>
            <a:pPr>
              <a:defRPr/>
            </a:pPr>
            <a:fld id="{43599C48-8A9F-4257-828B-FB74267884A8}" type="slidenum">
              <a:rPr lang="fr-FR" smtClean="0"/>
              <a:pPr>
                <a:defRPr/>
              </a:pPr>
              <a:t>12</a:t>
            </a:fld>
            <a:endParaRPr lang="fr-FR"/>
          </a:p>
        </p:txBody>
      </p:sp>
    </p:spTree>
    <p:extLst>
      <p:ext uri="{BB962C8B-B14F-4D97-AF65-F5344CB8AC3E}">
        <p14:creationId xmlns:p14="http://schemas.microsoft.com/office/powerpoint/2010/main" val="23468659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a:defRPr/>
            </a:pPr>
            <a:fld id="{43599C48-8A9F-4257-828B-FB74267884A8}" type="slidenum">
              <a:rPr lang="fr-FR" smtClean="0"/>
              <a:pPr>
                <a:defRPr/>
              </a:pPr>
              <a:t>13</a:t>
            </a:fld>
            <a:endParaRPr lang="fr-FR"/>
          </a:p>
        </p:txBody>
      </p:sp>
    </p:spTree>
    <p:extLst>
      <p:ext uri="{BB962C8B-B14F-4D97-AF65-F5344CB8AC3E}">
        <p14:creationId xmlns:p14="http://schemas.microsoft.com/office/powerpoint/2010/main" val="23835153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a:defRPr/>
            </a:pPr>
            <a:fld id="{43599C48-8A9F-4257-828B-FB74267884A8}" type="slidenum">
              <a:rPr lang="fr-FR" smtClean="0"/>
              <a:pPr>
                <a:defRPr/>
              </a:pPr>
              <a:t>14</a:t>
            </a:fld>
            <a:endParaRPr lang="fr-FR"/>
          </a:p>
        </p:txBody>
      </p:sp>
    </p:spTree>
    <p:extLst>
      <p:ext uri="{BB962C8B-B14F-4D97-AF65-F5344CB8AC3E}">
        <p14:creationId xmlns:p14="http://schemas.microsoft.com/office/powerpoint/2010/main" val="32784630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a:defRPr/>
            </a:pPr>
            <a:fld id="{43599C48-8A9F-4257-828B-FB74267884A8}" type="slidenum">
              <a:rPr lang="fr-FR" smtClean="0"/>
              <a:pPr>
                <a:defRPr/>
              </a:pPr>
              <a:t>15</a:t>
            </a:fld>
            <a:endParaRPr lang="fr-FR"/>
          </a:p>
        </p:txBody>
      </p:sp>
    </p:spTree>
    <p:extLst>
      <p:ext uri="{BB962C8B-B14F-4D97-AF65-F5344CB8AC3E}">
        <p14:creationId xmlns:p14="http://schemas.microsoft.com/office/powerpoint/2010/main" val="27075640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a:defRPr/>
            </a:pPr>
            <a:fld id="{43599C48-8A9F-4257-828B-FB74267884A8}" type="slidenum">
              <a:rPr lang="fr-FR" smtClean="0"/>
              <a:pPr>
                <a:defRPr/>
              </a:pPr>
              <a:t>16</a:t>
            </a:fld>
            <a:endParaRPr lang="fr-FR"/>
          </a:p>
        </p:txBody>
      </p:sp>
    </p:spTree>
    <p:extLst>
      <p:ext uri="{BB962C8B-B14F-4D97-AF65-F5344CB8AC3E}">
        <p14:creationId xmlns:p14="http://schemas.microsoft.com/office/powerpoint/2010/main" val="4479020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a:defRPr/>
            </a:pPr>
            <a:fld id="{43599C48-8A9F-4257-828B-FB74267884A8}" type="slidenum">
              <a:rPr lang="fr-FR" smtClean="0"/>
              <a:pPr>
                <a:defRPr/>
              </a:pPr>
              <a:t>17</a:t>
            </a:fld>
            <a:endParaRPr lang="fr-FR"/>
          </a:p>
        </p:txBody>
      </p:sp>
    </p:spTree>
    <p:extLst>
      <p:ext uri="{BB962C8B-B14F-4D97-AF65-F5344CB8AC3E}">
        <p14:creationId xmlns:p14="http://schemas.microsoft.com/office/powerpoint/2010/main" val="31535572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a:defRPr/>
            </a:pPr>
            <a:fld id="{43599C48-8A9F-4257-828B-FB74267884A8}" type="slidenum">
              <a:rPr lang="fr-FR" smtClean="0"/>
              <a:pPr>
                <a:defRPr/>
              </a:pPr>
              <a:t>21</a:t>
            </a:fld>
            <a:endParaRPr lang="fr-FR"/>
          </a:p>
        </p:txBody>
      </p:sp>
    </p:spTree>
    <p:extLst>
      <p:ext uri="{BB962C8B-B14F-4D97-AF65-F5344CB8AC3E}">
        <p14:creationId xmlns:p14="http://schemas.microsoft.com/office/powerpoint/2010/main" val="15639249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a:defRPr/>
            </a:pPr>
            <a:fld id="{43599C48-8A9F-4257-828B-FB74267884A8}" type="slidenum">
              <a:rPr lang="fr-FR" smtClean="0"/>
              <a:pPr>
                <a:defRPr/>
              </a:pPr>
              <a:t>3</a:t>
            </a:fld>
            <a:endParaRPr lang="fr-FR"/>
          </a:p>
        </p:txBody>
      </p:sp>
    </p:spTree>
    <p:extLst>
      <p:ext uri="{BB962C8B-B14F-4D97-AF65-F5344CB8AC3E}">
        <p14:creationId xmlns:p14="http://schemas.microsoft.com/office/powerpoint/2010/main" val="28149237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a:defRPr/>
            </a:pPr>
            <a:fld id="{43599C48-8A9F-4257-828B-FB74267884A8}" type="slidenum">
              <a:rPr lang="fr-FR" smtClean="0"/>
              <a:pPr>
                <a:defRPr/>
              </a:pPr>
              <a:t>4</a:t>
            </a:fld>
            <a:endParaRPr lang="fr-FR"/>
          </a:p>
        </p:txBody>
      </p:sp>
    </p:spTree>
    <p:extLst>
      <p:ext uri="{BB962C8B-B14F-4D97-AF65-F5344CB8AC3E}">
        <p14:creationId xmlns:p14="http://schemas.microsoft.com/office/powerpoint/2010/main" val="17230017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Wingdings" panose="05000000000000000000" pitchFamily="2" charset="2"/>
              <a:buNone/>
            </a:pPr>
            <a:endParaRPr lang="en-GB"/>
          </a:p>
        </p:txBody>
      </p:sp>
      <p:sp>
        <p:nvSpPr>
          <p:cNvPr id="4" name="Slide Number Placeholder 3"/>
          <p:cNvSpPr>
            <a:spLocks noGrp="1"/>
          </p:cNvSpPr>
          <p:nvPr>
            <p:ph type="sldNum" sz="quarter" idx="5"/>
          </p:nvPr>
        </p:nvSpPr>
        <p:spPr/>
        <p:txBody>
          <a:bodyPr/>
          <a:lstStyle/>
          <a:p>
            <a:pPr>
              <a:defRPr/>
            </a:pPr>
            <a:fld id="{43599C48-8A9F-4257-828B-FB74267884A8}" type="slidenum">
              <a:rPr lang="fr-FR" smtClean="0"/>
              <a:pPr>
                <a:defRPr/>
              </a:pPr>
              <a:t>5</a:t>
            </a:fld>
            <a:endParaRPr lang="fr-FR"/>
          </a:p>
        </p:txBody>
      </p:sp>
    </p:spTree>
    <p:extLst>
      <p:ext uri="{BB962C8B-B14F-4D97-AF65-F5344CB8AC3E}">
        <p14:creationId xmlns:p14="http://schemas.microsoft.com/office/powerpoint/2010/main" val="19353768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Wingdings" panose="05000000000000000000" pitchFamily="2" charset="2"/>
              <a:buNone/>
            </a:pPr>
            <a:endParaRPr lang="en-GB"/>
          </a:p>
        </p:txBody>
      </p:sp>
      <p:sp>
        <p:nvSpPr>
          <p:cNvPr id="4" name="Slide Number Placeholder 3"/>
          <p:cNvSpPr>
            <a:spLocks noGrp="1"/>
          </p:cNvSpPr>
          <p:nvPr>
            <p:ph type="sldNum" sz="quarter" idx="5"/>
          </p:nvPr>
        </p:nvSpPr>
        <p:spPr/>
        <p:txBody>
          <a:bodyPr/>
          <a:lstStyle/>
          <a:p>
            <a:pPr>
              <a:defRPr/>
            </a:pPr>
            <a:fld id="{43599C48-8A9F-4257-828B-FB74267884A8}" type="slidenum">
              <a:rPr lang="fr-FR" smtClean="0"/>
              <a:pPr>
                <a:defRPr/>
              </a:pPr>
              <a:t>6</a:t>
            </a:fld>
            <a:endParaRPr lang="fr-FR"/>
          </a:p>
        </p:txBody>
      </p:sp>
    </p:spTree>
    <p:extLst>
      <p:ext uri="{BB962C8B-B14F-4D97-AF65-F5344CB8AC3E}">
        <p14:creationId xmlns:p14="http://schemas.microsoft.com/office/powerpoint/2010/main" val="30270121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a:defRPr/>
            </a:pPr>
            <a:fld id="{43599C48-8A9F-4257-828B-FB74267884A8}" type="slidenum">
              <a:rPr lang="fr-FR" smtClean="0"/>
              <a:pPr>
                <a:defRPr/>
              </a:pPr>
              <a:t>7</a:t>
            </a:fld>
            <a:endParaRPr lang="fr-FR"/>
          </a:p>
        </p:txBody>
      </p:sp>
    </p:spTree>
    <p:extLst>
      <p:ext uri="{BB962C8B-B14F-4D97-AF65-F5344CB8AC3E}">
        <p14:creationId xmlns:p14="http://schemas.microsoft.com/office/powerpoint/2010/main" val="32025339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a:defRPr/>
            </a:pPr>
            <a:fld id="{43599C48-8A9F-4257-828B-FB74267884A8}" type="slidenum">
              <a:rPr lang="fr-FR" smtClean="0"/>
              <a:pPr>
                <a:defRPr/>
              </a:pPr>
              <a:t>8</a:t>
            </a:fld>
            <a:endParaRPr lang="fr-FR"/>
          </a:p>
        </p:txBody>
      </p:sp>
    </p:spTree>
    <p:extLst>
      <p:ext uri="{BB962C8B-B14F-4D97-AF65-F5344CB8AC3E}">
        <p14:creationId xmlns:p14="http://schemas.microsoft.com/office/powerpoint/2010/main" val="35645238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F5C745-9B47-6388-9F33-9154B3F8DE3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4D86737-6020-AD0B-D956-2E27FE8180C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EAB5DCE-D57E-4C2C-3451-A432982B4D3C}"/>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632C66EB-5420-1EAB-155E-FCB50A982F9D}"/>
              </a:ext>
            </a:extLst>
          </p:cNvPr>
          <p:cNvSpPr>
            <a:spLocks noGrp="1"/>
          </p:cNvSpPr>
          <p:nvPr>
            <p:ph type="sldNum" sz="quarter" idx="5"/>
          </p:nvPr>
        </p:nvSpPr>
        <p:spPr/>
        <p:txBody>
          <a:bodyPr/>
          <a:lstStyle/>
          <a:p>
            <a:pPr>
              <a:defRPr/>
            </a:pPr>
            <a:fld id="{43599C48-8A9F-4257-828B-FB74267884A8}" type="slidenum">
              <a:rPr lang="fr-FR" smtClean="0"/>
              <a:pPr>
                <a:defRPr/>
              </a:pPr>
              <a:t>9</a:t>
            </a:fld>
            <a:endParaRPr lang="fr-FR"/>
          </a:p>
        </p:txBody>
      </p:sp>
    </p:spTree>
    <p:extLst>
      <p:ext uri="{BB962C8B-B14F-4D97-AF65-F5344CB8AC3E}">
        <p14:creationId xmlns:p14="http://schemas.microsoft.com/office/powerpoint/2010/main" val="32451610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C9A05B-8DFB-758A-3778-D6E175FFCDE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2EF3105-47F0-EFFE-1A0D-B62634397C1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E7D87E1-B9D5-9E47-3E1F-6505D6919B94}"/>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B871BB68-332A-FD95-5DDE-4A91FEEED603}"/>
              </a:ext>
            </a:extLst>
          </p:cNvPr>
          <p:cNvSpPr>
            <a:spLocks noGrp="1"/>
          </p:cNvSpPr>
          <p:nvPr>
            <p:ph type="sldNum" sz="quarter" idx="5"/>
          </p:nvPr>
        </p:nvSpPr>
        <p:spPr/>
        <p:txBody>
          <a:bodyPr/>
          <a:lstStyle/>
          <a:p>
            <a:pPr>
              <a:defRPr/>
            </a:pPr>
            <a:fld id="{43599C48-8A9F-4257-828B-FB74267884A8}" type="slidenum">
              <a:rPr lang="fr-FR" smtClean="0"/>
              <a:pPr>
                <a:defRPr/>
              </a:pPr>
              <a:t>10</a:t>
            </a:fld>
            <a:endParaRPr lang="fr-FR"/>
          </a:p>
        </p:txBody>
      </p:sp>
    </p:spTree>
    <p:extLst>
      <p:ext uri="{BB962C8B-B14F-4D97-AF65-F5344CB8AC3E}">
        <p14:creationId xmlns:p14="http://schemas.microsoft.com/office/powerpoint/2010/main" val="64617588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jpe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9.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0.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1.png"/><Relationship Id="rId7"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Page de garde standard">
    <p:spTree>
      <p:nvGrpSpPr>
        <p:cNvPr id="1" name=""/>
        <p:cNvGrpSpPr/>
        <p:nvPr/>
      </p:nvGrpSpPr>
      <p:grpSpPr>
        <a:xfrm>
          <a:off x="0" y="0"/>
          <a:ext cx="0" cy="0"/>
          <a:chOff x="0" y="0"/>
          <a:chExt cx="0" cy="0"/>
        </a:xfrm>
      </p:grpSpPr>
      <p:sp>
        <p:nvSpPr>
          <p:cNvPr id="9" name="Rectangle 8"/>
          <p:cNvSpPr/>
          <p:nvPr userDrawn="1"/>
        </p:nvSpPr>
        <p:spPr>
          <a:xfrm>
            <a:off x="0" y="-2046"/>
            <a:ext cx="9144000" cy="8456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p:cNvSpPr>
            <a:spLocks noGrp="1"/>
          </p:cNvSpPr>
          <p:nvPr>
            <p:ph type="ctrTitle" hasCustomPrompt="1"/>
          </p:nvPr>
        </p:nvSpPr>
        <p:spPr>
          <a:xfrm>
            <a:off x="4211960" y="1683271"/>
            <a:ext cx="4527550" cy="1032495"/>
          </a:xfrm>
        </p:spPr>
        <p:txBody>
          <a:bodyPr anchor="ctr" anchorCtr="0">
            <a:noAutofit/>
          </a:bodyPr>
          <a:lstStyle>
            <a:lvl1pPr algn="l">
              <a:lnSpc>
                <a:spcPts val="2700"/>
              </a:lnSpc>
              <a:spcBef>
                <a:spcPts val="0"/>
              </a:spcBef>
              <a:defRPr sz="2800" baseline="0">
                <a:solidFill>
                  <a:srgbClr val="006AB2"/>
                </a:solidFill>
              </a:defRPr>
            </a:lvl1pPr>
          </a:lstStyle>
          <a:p>
            <a:r>
              <a:rPr lang="fr-FR"/>
              <a:t>Titre de la présentation</a:t>
            </a:r>
          </a:p>
        </p:txBody>
      </p:sp>
      <p:sp>
        <p:nvSpPr>
          <p:cNvPr id="4" name="Espace réservé du texte 3"/>
          <p:cNvSpPr>
            <a:spLocks noGrp="1"/>
          </p:cNvSpPr>
          <p:nvPr>
            <p:ph type="body" sz="quarter" idx="10" hasCustomPrompt="1"/>
          </p:nvPr>
        </p:nvSpPr>
        <p:spPr>
          <a:xfrm>
            <a:off x="4211960" y="2815605"/>
            <a:ext cx="4527550" cy="664418"/>
          </a:xfrm>
        </p:spPr>
        <p:txBody>
          <a:bodyPr>
            <a:noAutofit/>
          </a:bodyPr>
          <a:lstStyle>
            <a:lvl1pPr algn="l">
              <a:defRPr sz="2000">
                <a:solidFill>
                  <a:srgbClr val="575757"/>
                </a:solidFill>
              </a:defRPr>
            </a:lvl1pPr>
          </a:lstStyle>
          <a:p>
            <a:pPr lvl="0"/>
            <a:r>
              <a:rPr lang="fr-FR"/>
              <a:t>Cliquer pour ajouter un sous-titre</a:t>
            </a:r>
          </a:p>
        </p:txBody>
      </p:sp>
      <p:pic>
        <p:nvPicPr>
          <p:cNvPr id="13" name="Imag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62536" y="222405"/>
            <a:ext cx="1361391" cy="4698691"/>
          </a:xfrm>
          <a:prstGeom prst="rect">
            <a:avLst/>
          </a:prstGeom>
        </p:spPr>
      </p:pic>
      <p:sp>
        <p:nvSpPr>
          <p:cNvPr id="16" name="Rectangle 15"/>
          <p:cNvSpPr/>
          <p:nvPr userDrawn="1"/>
        </p:nvSpPr>
        <p:spPr>
          <a:xfrm>
            <a:off x="0" y="4948014"/>
            <a:ext cx="9144000"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7" name="Espace réservé du texte 21">
            <a:extLst>
              <a:ext uri="{FF2B5EF4-FFF2-40B4-BE49-F238E27FC236}">
                <a16:creationId xmlns:a16="http://schemas.microsoft.com/office/drawing/2014/main" id="{FC509A42-19AD-CE45-9631-39CA09E7EA3F}"/>
              </a:ext>
            </a:extLst>
          </p:cNvPr>
          <p:cNvSpPr>
            <a:spLocks noGrp="1"/>
          </p:cNvSpPr>
          <p:nvPr userDrawn="1">
            <p:ph type="body" sz="quarter" idx="12" hasCustomPrompt="1"/>
          </p:nvPr>
        </p:nvSpPr>
        <p:spPr>
          <a:xfrm>
            <a:off x="4211960" y="3914822"/>
            <a:ext cx="4527550" cy="385120"/>
          </a:xfrm>
          <a:prstGeom prst="rect">
            <a:avLst/>
          </a:prstGeom>
        </p:spPr>
        <p:txBody>
          <a:bodyPr/>
          <a:lstStyle>
            <a:lvl1pPr>
              <a:defRPr sz="1200" b="0">
                <a:solidFill>
                  <a:srgbClr val="575757"/>
                </a:solidFill>
              </a:defRPr>
            </a:lvl1pPr>
          </a:lstStyle>
          <a:p>
            <a:pPr lvl="0"/>
            <a:r>
              <a:rPr lang="fr-FR"/>
              <a:t>Date | Emetteur</a:t>
            </a:r>
          </a:p>
        </p:txBody>
      </p:sp>
      <p:grpSp>
        <p:nvGrpSpPr>
          <p:cNvPr id="15" name="Group 14">
            <a:extLst>
              <a:ext uri="{FF2B5EF4-FFF2-40B4-BE49-F238E27FC236}">
                <a16:creationId xmlns:a16="http://schemas.microsoft.com/office/drawing/2014/main" id="{FE7DA145-5269-468A-929F-B2B225019A9E}"/>
              </a:ext>
            </a:extLst>
          </p:cNvPr>
          <p:cNvGrpSpPr/>
          <p:nvPr userDrawn="1"/>
        </p:nvGrpSpPr>
        <p:grpSpPr>
          <a:xfrm>
            <a:off x="701675" y="420756"/>
            <a:ext cx="1401948" cy="4395808"/>
            <a:chOff x="2026038" y="600819"/>
            <a:chExt cx="1401948" cy="4395808"/>
          </a:xfrm>
        </p:grpSpPr>
        <p:pic>
          <p:nvPicPr>
            <p:cNvPr id="18" name="Image 10">
              <a:extLst>
                <a:ext uri="{FF2B5EF4-FFF2-40B4-BE49-F238E27FC236}">
                  <a16:creationId xmlns:a16="http://schemas.microsoft.com/office/drawing/2014/main" id="{97365AD4-3FE6-436E-8F31-45E4EAE559F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328655" y="1878706"/>
              <a:ext cx="796714" cy="702982"/>
            </a:xfrm>
            <a:prstGeom prst="rect">
              <a:avLst/>
            </a:prstGeom>
          </p:spPr>
        </p:pic>
        <p:pic>
          <p:nvPicPr>
            <p:cNvPr id="20" name="Picture 19" descr="Logo, company name&#10;&#10;Description automatically generated">
              <a:extLst>
                <a:ext uri="{FF2B5EF4-FFF2-40B4-BE49-F238E27FC236}">
                  <a16:creationId xmlns:a16="http://schemas.microsoft.com/office/drawing/2014/main" id="{626E6F9D-2E66-4EC9-891E-F99AB0E0FD1D}"/>
                </a:ext>
              </a:extLst>
            </p:cNvPr>
            <p:cNvPicPr>
              <a:picLocks noChangeAspect="1"/>
            </p:cNvPicPr>
            <p:nvPr userDrawn="1"/>
          </p:nvPicPr>
          <p:blipFill>
            <a:blip r:embed="rId4"/>
            <a:stretch>
              <a:fillRect/>
            </a:stretch>
          </p:blipFill>
          <p:spPr>
            <a:xfrm>
              <a:off x="2026038" y="3995018"/>
              <a:ext cx="1401948" cy="856580"/>
            </a:xfrm>
            <a:prstGeom prst="rect">
              <a:avLst/>
            </a:prstGeom>
          </p:spPr>
        </p:pic>
        <p:pic>
          <p:nvPicPr>
            <p:cNvPr id="21" name="Picture 20">
              <a:extLst>
                <a:ext uri="{FF2B5EF4-FFF2-40B4-BE49-F238E27FC236}">
                  <a16:creationId xmlns:a16="http://schemas.microsoft.com/office/drawing/2014/main" id="{C1BBF8C2-56F0-4511-A876-FAC95552D512}"/>
                </a:ext>
              </a:extLst>
            </p:cNvPr>
            <p:cNvPicPr>
              <a:picLocks noChangeAspect="1"/>
            </p:cNvPicPr>
            <p:nvPr userDrawn="1"/>
          </p:nvPicPr>
          <p:blipFill>
            <a:blip r:embed="rId5"/>
            <a:stretch>
              <a:fillRect/>
            </a:stretch>
          </p:blipFill>
          <p:spPr>
            <a:xfrm>
              <a:off x="2328655" y="3178156"/>
              <a:ext cx="797896" cy="450924"/>
            </a:xfrm>
            <a:prstGeom prst="rect">
              <a:avLst/>
            </a:prstGeom>
          </p:spPr>
        </p:pic>
        <p:sp>
          <p:nvSpPr>
            <p:cNvPr id="22" name="Rectangle 21">
              <a:extLst>
                <a:ext uri="{FF2B5EF4-FFF2-40B4-BE49-F238E27FC236}">
                  <a16:creationId xmlns:a16="http://schemas.microsoft.com/office/drawing/2014/main" id="{4B1E6870-72F0-49E0-92A8-2A55126FDE7E}"/>
                </a:ext>
              </a:extLst>
            </p:cNvPr>
            <p:cNvSpPr/>
            <p:nvPr userDrawn="1"/>
          </p:nvSpPr>
          <p:spPr>
            <a:xfrm>
              <a:off x="2168665" y="600819"/>
              <a:ext cx="1116701" cy="984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3" name="Rectangle 22">
              <a:extLst>
                <a:ext uri="{FF2B5EF4-FFF2-40B4-BE49-F238E27FC236}">
                  <a16:creationId xmlns:a16="http://schemas.microsoft.com/office/drawing/2014/main" id="{84B6B68B-A071-4B8A-9DFA-52085F1263F6}"/>
                </a:ext>
              </a:extLst>
            </p:cNvPr>
            <p:cNvSpPr/>
            <p:nvPr userDrawn="1"/>
          </p:nvSpPr>
          <p:spPr>
            <a:xfrm>
              <a:off x="2168664" y="1737871"/>
              <a:ext cx="1116701" cy="984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4" name="Rectangle 23">
              <a:extLst>
                <a:ext uri="{FF2B5EF4-FFF2-40B4-BE49-F238E27FC236}">
                  <a16:creationId xmlns:a16="http://schemas.microsoft.com/office/drawing/2014/main" id="{8997A870-B73F-47DC-826C-DC9CCF86BB26}"/>
                </a:ext>
              </a:extLst>
            </p:cNvPr>
            <p:cNvSpPr/>
            <p:nvPr userDrawn="1"/>
          </p:nvSpPr>
          <p:spPr>
            <a:xfrm>
              <a:off x="2168663" y="2874923"/>
              <a:ext cx="1116701" cy="984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5" name="Rectangle 24">
              <a:extLst>
                <a:ext uri="{FF2B5EF4-FFF2-40B4-BE49-F238E27FC236}">
                  <a16:creationId xmlns:a16="http://schemas.microsoft.com/office/drawing/2014/main" id="{433DF39D-4DD2-4716-983B-A0101B02527A}"/>
                </a:ext>
              </a:extLst>
            </p:cNvPr>
            <p:cNvSpPr/>
            <p:nvPr userDrawn="1"/>
          </p:nvSpPr>
          <p:spPr>
            <a:xfrm>
              <a:off x="2168662" y="4011975"/>
              <a:ext cx="1116701" cy="984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pic>
        <p:nvPicPr>
          <p:cNvPr id="5" name="Image 4" descr="Une image contenant texte, Police, capture d’écran, blanc&#10;&#10;Description générée automatiquement">
            <a:extLst>
              <a:ext uri="{FF2B5EF4-FFF2-40B4-BE49-F238E27FC236}">
                <a16:creationId xmlns:a16="http://schemas.microsoft.com/office/drawing/2014/main" id="{DB261F35-8489-FE93-FFF5-11F4F67E8DFA}"/>
              </a:ext>
            </a:extLst>
          </p:cNvPr>
          <p:cNvPicPr>
            <a:picLocks noChangeAspect="1"/>
          </p:cNvPicPr>
          <p:nvPr userDrawn="1"/>
        </p:nvPicPr>
        <p:blipFill>
          <a:blip r:embed="rId6"/>
          <a:stretch>
            <a:fillRect/>
          </a:stretch>
        </p:blipFill>
        <p:spPr>
          <a:xfrm>
            <a:off x="855938" y="614335"/>
            <a:ext cx="1116179" cy="652025"/>
          </a:xfrm>
          <a:prstGeom prst="rect">
            <a:avLst/>
          </a:prstGeom>
        </p:spPr>
      </p:pic>
    </p:spTree>
    <p:extLst>
      <p:ext uri="{BB962C8B-B14F-4D97-AF65-F5344CB8AC3E}">
        <p14:creationId xmlns:p14="http://schemas.microsoft.com/office/powerpoint/2010/main" val="3674267367"/>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3_Cover White + Image">
    <p:spTree>
      <p:nvGrpSpPr>
        <p:cNvPr id="1" name=""/>
        <p:cNvGrpSpPr/>
        <p:nvPr/>
      </p:nvGrpSpPr>
      <p:grpSpPr>
        <a:xfrm>
          <a:off x="0" y="0"/>
          <a:ext cx="0" cy="0"/>
          <a:chOff x="0" y="0"/>
          <a:chExt cx="0" cy="0"/>
        </a:xfrm>
      </p:grpSpPr>
      <p:sp>
        <p:nvSpPr>
          <p:cNvPr id="36" name="Espace réservé pour une image  35"/>
          <p:cNvSpPr>
            <a:spLocks noGrp="1"/>
          </p:cNvSpPr>
          <p:nvPr>
            <p:ph type="pic" sz="quarter" idx="10" hasCustomPrompt="1"/>
          </p:nvPr>
        </p:nvSpPr>
        <p:spPr>
          <a:xfrm>
            <a:off x="0" y="1"/>
            <a:ext cx="5639262" cy="4966210"/>
          </a:xfrm>
          <a:custGeom>
            <a:avLst/>
            <a:gdLst>
              <a:gd name="connsiteX0" fmla="*/ 0 w 6097588"/>
              <a:gd name="connsiteY0" fmla="*/ 0 h 4795838"/>
              <a:gd name="connsiteX1" fmla="*/ 6097588 w 6097588"/>
              <a:gd name="connsiteY1" fmla="*/ 0 h 4795838"/>
              <a:gd name="connsiteX2" fmla="*/ 6097588 w 6097588"/>
              <a:gd name="connsiteY2" fmla="*/ 4795838 h 4795838"/>
              <a:gd name="connsiteX3" fmla="*/ 0 w 6097588"/>
              <a:gd name="connsiteY3" fmla="*/ 4795838 h 4795838"/>
              <a:gd name="connsiteX4" fmla="*/ 0 w 6097588"/>
              <a:gd name="connsiteY4" fmla="*/ 0 h 4795838"/>
              <a:gd name="connsiteX0" fmla="*/ 0 w 6097588"/>
              <a:gd name="connsiteY0" fmla="*/ 0 h 6635927"/>
              <a:gd name="connsiteX1" fmla="*/ 6097588 w 6097588"/>
              <a:gd name="connsiteY1" fmla="*/ 0 h 6635927"/>
              <a:gd name="connsiteX2" fmla="*/ 1051455 w 6097588"/>
              <a:gd name="connsiteY2" fmla="*/ 6635927 h 6635927"/>
              <a:gd name="connsiteX3" fmla="*/ 0 w 6097588"/>
              <a:gd name="connsiteY3" fmla="*/ 4795838 h 6635927"/>
              <a:gd name="connsiteX4" fmla="*/ 0 w 6097588"/>
              <a:gd name="connsiteY4" fmla="*/ 0 h 6635927"/>
              <a:gd name="connsiteX0" fmla="*/ 0 w 6097588"/>
              <a:gd name="connsiteY0" fmla="*/ 0 h 6502879"/>
              <a:gd name="connsiteX1" fmla="*/ 6097588 w 6097588"/>
              <a:gd name="connsiteY1" fmla="*/ 0 h 6502879"/>
              <a:gd name="connsiteX2" fmla="*/ 1027264 w 6097588"/>
              <a:gd name="connsiteY2" fmla="*/ 6502879 h 6502879"/>
              <a:gd name="connsiteX3" fmla="*/ 0 w 6097588"/>
              <a:gd name="connsiteY3" fmla="*/ 4795838 h 6502879"/>
              <a:gd name="connsiteX4" fmla="*/ 0 w 6097588"/>
              <a:gd name="connsiteY4" fmla="*/ 0 h 6502879"/>
              <a:gd name="connsiteX0" fmla="*/ 0 w 6097588"/>
              <a:gd name="connsiteY0" fmla="*/ 0 h 6616574"/>
              <a:gd name="connsiteX1" fmla="*/ 6097588 w 6097588"/>
              <a:gd name="connsiteY1" fmla="*/ 0 h 6616574"/>
              <a:gd name="connsiteX2" fmla="*/ 1044198 w 6097588"/>
              <a:gd name="connsiteY2" fmla="*/ 6616574 h 6616574"/>
              <a:gd name="connsiteX3" fmla="*/ 0 w 6097588"/>
              <a:gd name="connsiteY3" fmla="*/ 4795838 h 6616574"/>
              <a:gd name="connsiteX4" fmla="*/ 0 w 6097588"/>
              <a:gd name="connsiteY4" fmla="*/ 0 h 6616574"/>
              <a:gd name="connsiteX0" fmla="*/ 0 w 6097588"/>
              <a:gd name="connsiteY0" fmla="*/ 0 h 6575450"/>
              <a:gd name="connsiteX1" fmla="*/ 6097588 w 6097588"/>
              <a:gd name="connsiteY1" fmla="*/ 0 h 6575450"/>
              <a:gd name="connsiteX2" fmla="*/ 1078065 w 6097588"/>
              <a:gd name="connsiteY2" fmla="*/ 6575450 h 6575450"/>
              <a:gd name="connsiteX3" fmla="*/ 0 w 6097588"/>
              <a:gd name="connsiteY3" fmla="*/ 4795838 h 6575450"/>
              <a:gd name="connsiteX4" fmla="*/ 0 w 6097588"/>
              <a:gd name="connsiteY4" fmla="*/ 0 h 6575450"/>
              <a:gd name="connsiteX0" fmla="*/ 0 w 6097588"/>
              <a:gd name="connsiteY0" fmla="*/ 0 h 6616574"/>
              <a:gd name="connsiteX1" fmla="*/ 6097588 w 6097588"/>
              <a:gd name="connsiteY1" fmla="*/ 0 h 6616574"/>
              <a:gd name="connsiteX2" fmla="*/ 1046618 w 6097588"/>
              <a:gd name="connsiteY2" fmla="*/ 6616574 h 6616574"/>
              <a:gd name="connsiteX3" fmla="*/ 0 w 6097588"/>
              <a:gd name="connsiteY3" fmla="*/ 4795838 h 6616574"/>
              <a:gd name="connsiteX4" fmla="*/ 0 w 6097588"/>
              <a:gd name="connsiteY4" fmla="*/ 0 h 6616574"/>
              <a:gd name="connsiteX0" fmla="*/ 0 w 6097588"/>
              <a:gd name="connsiteY0" fmla="*/ 0 h 6529489"/>
              <a:gd name="connsiteX1" fmla="*/ 6097588 w 6097588"/>
              <a:gd name="connsiteY1" fmla="*/ 0 h 6529489"/>
              <a:gd name="connsiteX2" fmla="*/ 1116770 w 6097588"/>
              <a:gd name="connsiteY2" fmla="*/ 6529489 h 6529489"/>
              <a:gd name="connsiteX3" fmla="*/ 0 w 6097588"/>
              <a:gd name="connsiteY3" fmla="*/ 4795838 h 6529489"/>
              <a:gd name="connsiteX4" fmla="*/ 0 w 6097588"/>
              <a:gd name="connsiteY4" fmla="*/ 0 h 6529489"/>
              <a:gd name="connsiteX0" fmla="*/ 0 w 6097588"/>
              <a:gd name="connsiteY0" fmla="*/ 0 h 6611736"/>
              <a:gd name="connsiteX1" fmla="*/ 6097588 w 6097588"/>
              <a:gd name="connsiteY1" fmla="*/ 0 h 6611736"/>
              <a:gd name="connsiteX2" fmla="*/ 1041780 w 6097588"/>
              <a:gd name="connsiteY2" fmla="*/ 6611736 h 6611736"/>
              <a:gd name="connsiteX3" fmla="*/ 0 w 6097588"/>
              <a:gd name="connsiteY3" fmla="*/ 4795838 h 6611736"/>
              <a:gd name="connsiteX4" fmla="*/ 0 w 6097588"/>
              <a:gd name="connsiteY4" fmla="*/ 0 h 6611736"/>
              <a:gd name="connsiteX0" fmla="*/ 0 w 6097588"/>
              <a:gd name="connsiteY0" fmla="*/ 0 h 6611736"/>
              <a:gd name="connsiteX1" fmla="*/ 6097588 w 6097588"/>
              <a:gd name="connsiteY1" fmla="*/ 0 h 6611736"/>
              <a:gd name="connsiteX2" fmla="*/ 1041780 w 6097588"/>
              <a:gd name="connsiteY2" fmla="*/ 6611736 h 6611736"/>
              <a:gd name="connsiteX3" fmla="*/ 0 w 6097588"/>
              <a:gd name="connsiteY3" fmla="*/ 4795838 h 6611736"/>
              <a:gd name="connsiteX4" fmla="*/ 0 w 6097588"/>
              <a:gd name="connsiteY4" fmla="*/ 0 h 6611736"/>
              <a:gd name="connsiteX0" fmla="*/ 0 w 6097588"/>
              <a:gd name="connsiteY0" fmla="*/ 0 h 6577675"/>
              <a:gd name="connsiteX1" fmla="*/ 6097588 w 6097588"/>
              <a:gd name="connsiteY1" fmla="*/ 0 h 6577675"/>
              <a:gd name="connsiteX2" fmla="*/ 1062740 w 6097588"/>
              <a:gd name="connsiteY2" fmla="*/ 6577675 h 6577675"/>
              <a:gd name="connsiteX3" fmla="*/ 0 w 6097588"/>
              <a:gd name="connsiteY3" fmla="*/ 4795838 h 6577675"/>
              <a:gd name="connsiteX4" fmla="*/ 0 w 6097588"/>
              <a:gd name="connsiteY4" fmla="*/ 0 h 6577675"/>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108739"/>
              <a:gd name="connsiteY0" fmla="*/ 0 h 6621613"/>
              <a:gd name="connsiteX1" fmla="*/ 6108739 w 6108739"/>
              <a:gd name="connsiteY1" fmla="*/ 0 h 6621613"/>
              <a:gd name="connsiteX2" fmla="*/ 1050649 w 6108739"/>
              <a:gd name="connsiteY2" fmla="*/ 6621613 h 6621613"/>
              <a:gd name="connsiteX3" fmla="*/ 0 w 6108739"/>
              <a:gd name="connsiteY3" fmla="*/ 4795838 h 6621613"/>
              <a:gd name="connsiteX4" fmla="*/ 0 w 6108739"/>
              <a:gd name="connsiteY4" fmla="*/ 0 h 6621613"/>
              <a:gd name="connsiteX0" fmla="*/ 0 w 6099214"/>
              <a:gd name="connsiteY0" fmla="*/ 0 h 6621613"/>
              <a:gd name="connsiteX1" fmla="*/ 6099214 w 6099214"/>
              <a:gd name="connsiteY1" fmla="*/ 0 h 6621613"/>
              <a:gd name="connsiteX2" fmla="*/ 1050649 w 6099214"/>
              <a:gd name="connsiteY2" fmla="*/ 6621613 h 6621613"/>
              <a:gd name="connsiteX3" fmla="*/ 0 w 6099214"/>
              <a:gd name="connsiteY3" fmla="*/ 4795838 h 6621613"/>
              <a:gd name="connsiteX4" fmla="*/ 0 w 6099214"/>
              <a:gd name="connsiteY4" fmla="*/ 0 h 6621613"/>
              <a:gd name="connsiteX0" fmla="*/ 0 w 6099214"/>
              <a:gd name="connsiteY0" fmla="*/ 0 h 6621613"/>
              <a:gd name="connsiteX1" fmla="*/ 6099214 w 6099214"/>
              <a:gd name="connsiteY1" fmla="*/ 0 h 6621613"/>
              <a:gd name="connsiteX2" fmla="*/ 1050649 w 6099214"/>
              <a:gd name="connsiteY2" fmla="*/ 6621613 h 6621613"/>
              <a:gd name="connsiteX3" fmla="*/ 0 w 6099214"/>
              <a:gd name="connsiteY3" fmla="*/ 4795838 h 6621613"/>
              <a:gd name="connsiteX4" fmla="*/ 0 w 6099214"/>
              <a:gd name="connsiteY4" fmla="*/ 0 h 66216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9214" h="6621613">
                <a:moveTo>
                  <a:pt x="0" y="0"/>
                </a:moveTo>
                <a:lnTo>
                  <a:pt x="6099214" y="0"/>
                </a:lnTo>
                <a:cubicBezTo>
                  <a:pt x="3490483" y="2165821"/>
                  <a:pt x="1902596" y="4985807"/>
                  <a:pt x="1050649" y="6621613"/>
                </a:cubicBezTo>
                <a:lnTo>
                  <a:pt x="0" y="4795838"/>
                </a:lnTo>
                <a:lnTo>
                  <a:pt x="0" y="0"/>
                </a:lnTo>
                <a:close/>
              </a:path>
            </a:pathLst>
          </a:custGeom>
        </p:spPr>
        <p:txBody>
          <a:bodyPr anchor="ctr"/>
          <a:lstStyle>
            <a:lvl1pPr marL="0" indent="0" algn="l">
              <a:buNone/>
              <a:defRPr sz="1350" b="0" i="1" baseline="0">
                <a:solidFill>
                  <a:schemeClr val="accent5"/>
                </a:solidFill>
                <a:latin typeface="Tahoma" panose="020B0604030504040204" pitchFamily="34" charset="0"/>
                <a:ea typeface="Tahoma" panose="020B0604030504040204" pitchFamily="34" charset="0"/>
                <a:cs typeface="Tahoma" panose="020B0604030504040204" pitchFamily="34" charset="0"/>
              </a:defRPr>
            </a:lvl1pPr>
          </a:lstStyle>
          <a:p>
            <a:r>
              <a:rPr lang="fr-FR" noProof="0"/>
              <a:t>Cliquer ici	&gt;&gt;</a:t>
            </a:r>
            <a:br>
              <a:rPr lang="fr-FR" noProof="0"/>
            </a:br>
            <a:r>
              <a:rPr lang="fr-FR" noProof="0"/>
              <a:t>pour insérer votre photo</a:t>
            </a:r>
          </a:p>
        </p:txBody>
      </p:sp>
      <p:sp>
        <p:nvSpPr>
          <p:cNvPr id="8" name="Bildplatzhalter 3"/>
          <p:cNvSpPr>
            <a:spLocks noGrp="1"/>
          </p:cNvSpPr>
          <p:nvPr>
            <p:ph type="pic" sz="quarter" idx="14" hasCustomPrompt="1"/>
          </p:nvPr>
        </p:nvSpPr>
        <p:spPr bwMode="gray">
          <a:xfrm>
            <a:off x="6931431" y="4140316"/>
            <a:ext cx="1761231" cy="540000"/>
          </a:xfrm>
          <a:prstGeom prst="rect">
            <a:avLst/>
          </a:prstGeom>
          <a:noFill/>
          <a:ln w="9525">
            <a:noFill/>
            <a:prstDash val="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algn="r">
              <a:defRPr lang="en-GB" sz="900" dirty="0">
                <a:solidFill>
                  <a:schemeClr val="bg2"/>
                </a:solidFill>
                <a:latin typeface="+mn-lt"/>
                <a:cs typeface="+mn-cs"/>
              </a:defRPr>
            </a:lvl1pPr>
          </a:lstStyle>
          <a:p>
            <a:pPr lvl="0"/>
            <a:r>
              <a:rPr lang="fr-FR" noProof="0"/>
              <a:t>Insérer un logo client</a:t>
            </a:r>
          </a:p>
        </p:txBody>
      </p:sp>
      <p:sp>
        <p:nvSpPr>
          <p:cNvPr id="10" name="Titel 1"/>
          <p:cNvSpPr>
            <a:spLocks noGrp="1"/>
          </p:cNvSpPr>
          <p:nvPr>
            <p:ph type="title" hasCustomPrompt="1"/>
          </p:nvPr>
        </p:nvSpPr>
        <p:spPr bwMode="gray">
          <a:xfrm>
            <a:off x="2877277" y="2500817"/>
            <a:ext cx="5815385" cy="723600"/>
          </a:xfrm>
        </p:spPr>
        <p:txBody>
          <a:bodyPr lIns="0" tIns="72000" rIns="0" bIns="72000" anchor="b">
            <a:noAutofit/>
          </a:bodyPr>
          <a:lstStyle>
            <a:lvl1pPr algn="r">
              <a:defRPr sz="2100" cap="none" baseline="0">
                <a:solidFill>
                  <a:schemeClr val="bg2"/>
                </a:solidFill>
                <a:latin typeface="+mj-lt"/>
              </a:defRPr>
            </a:lvl1pPr>
          </a:lstStyle>
          <a:p>
            <a:r>
              <a:rPr lang="fr-FR" noProof="0"/>
              <a:t>Titre de votre Présentation</a:t>
            </a:r>
          </a:p>
        </p:txBody>
      </p:sp>
      <p:sp>
        <p:nvSpPr>
          <p:cNvPr id="14" name="Textplatzhalter 25"/>
          <p:cNvSpPr>
            <a:spLocks noGrp="1"/>
          </p:cNvSpPr>
          <p:nvPr>
            <p:ph type="body" sz="quarter" idx="15" hasCustomPrompt="1"/>
          </p:nvPr>
        </p:nvSpPr>
        <p:spPr bwMode="gray">
          <a:xfrm>
            <a:off x="2877277" y="3319117"/>
            <a:ext cx="5815385" cy="361800"/>
          </a:xfrm>
          <a:prstGeom prst="rect">
            <a:avLst/>
          </a:prstGeom>
        </p:spPr>
        <p:txBody>
          <a:bodyPr lIns="0" tIns="72000" rIns="0" bIns="72000" anchor="ctr">
            <a:noAutofit/>
          </a:bodyPr>
          <a:lstStyle>
            <a:lvl1pPr marL="0" marR="0" indent="0" algn="r" defTabSz="685800" rtl="0" eaLnBrk="1" fontAlgn="auto" latinLnBrk="0" hangingPunct="1">
              <a:lnSpc>
                <a:spcPct val="100000"/>
              </a:lnSpc>
              <a:spcBef>
                <a:spcPts val="0"/>
              </a:spcBef>
              <a:spcAft>
                <a:spcPts val="0"/>
              </a:spcAft>
              <a:buClrTx/>
              <a:buSzTx/>
              <a:buFont typeface="Arial" panose="020B0604020202020204" pitchFamily="34" charset="0"/>
              <a:buNone/>
              <a:tabLst/>
              <a:defRPr sz="1500" i="0">
                <a:solidFill>
                  <a:schemeClr val="bg2"/>
                </a:solidFill>
                <a:latin typeface="+mj-lt"/>
              </a:defRPr>
            </a:lvl1pPr>
          </a:lstStyle>
          <a:p>
            <a:pPr lvl="0"/>
            <a:r>
              <a:rPr lang="fr-FR" noProof="0"/>
              <a:t>Sous titre de votre présentation</a:t>
            </a:r>
          </a:p>
        </p:txBody>
      </p:sp>
      <p:sp>
        <p:nvSpPr>
          <p:cNvPr id="15" name="Textplatzhalter 25"/>
          <p:cNvSpPr>
            <a:spLocks noGrp="1"/>
          </p:cNvSpPr>
          <p:nvPr>
            <p:ph type="body" sz="quarter" idx="17" hasCustomPrompt="1"/>
          </p:nvPr>
        </p:nvSpPr>
        <p:spPr bwMode="gray">
          <a:xfrm>
            <a:off x="2877277" y="3775616"/>
            <a:ext cx="5815385" cy="270000"/>
          </a:xfrm>
          <a:prstGeom prst="rect">
            <a:avLst/>
          </a:prstGeom>
        </p:spPr>
        <p:txBody>
          <a:bodyPr lIns="0" tIns="72000" rIns="0" bIns="72000" anchor="ctr">
            <a:noAutofit/>
          </a:bodyPr>
          <a:lstStyle>
            <a:lvl1pPr marL="0" marR="0" indent="0" algn="r" defTabSz="685800" rtl="0" eaLnBrk="1" fontAlgn="auto" latinLnBrk="0" hangingPunct="1">
              <a:lnSpc>
                <a:spcPct val="100000"/>
              </a:lnSpc>
              <a:spcBef>
                <a:spcPts val="0"/>
              </a:spcBef>
              <a:spcAft>
                <a:spcPts val="0"/>
              </a:spcAft>
              <a:buClrTx/>
              <a:buSzTx/>
              <a:buFont typeface="Arial" panose="020B0604020202020204" pitchFamily="34" charset="0"/>
              <a:buNone/>
              <a:tabLst/>
              <a:defRPr sz="1050" i="0">
                <a:solidFill>
                  <a:schemeClr val="bg2"/>
                </a:solidFill>
                <a:latin typeface="+mj-lt"/>
              </a:defRPr>
            </a:lvl1pPr>
          </a:lstStyle>
          <a:p>
            <a:pPr lvl="0"/>
            <a:r>
              <a:rPr lang="fr-FR" noProof="0"/>
              <a:t>Date | Auteur | Interne</a:t>
            </a:r>
          </a:p>
        </p:txBody>
      </p:sp>
      <p:pic>
        <p:nvPicPr>
          <p:cNvPr id="11" name="Image 10"/>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0"/>
            <a:ext cx="5594774" cy="4872251"/>
          </a:xfrm>
          <a:prstGeom prst="rect">
            <a:avLst/>
          </a:prstGeom>
        </p:spPr>
      </p:pic>
      <p:pic>
        <p:nvPicPr>
          <p:cNvPr id="13" name="Picture 8"/>
          <p:cNvPicPr>
            <a:picLocks noChangeAspect="1"/>
          </p:cNvPicPr>
          <p:nvPr userDrawn="1"/>
        </p:nvPicPr>
        <p:blipFill>
          <a:blip r:embed="rId3"/>
          <a:stretch>
            <a:fillRect/>
          </a:stretch>
        </p:blipFill>
        <p:spPr>
          <a:xfrm>
            <a:off x="6114462" y="864000"/>
            <a:ext cx="2609826" cy="286200"/>
          </a:xfrm>
          <a:prstGeom prst="rect">
            <a:avLst/>
          </a:prstGeom>
        </p:spPr>
      </p:pic>
    </p:spTree>
    <p:extLst>
      <p:ext uri="{BB962C8B-B14F-4D97-AF65-F5344CB8AC3E}">
        <p14:creationId xmlns:p14="http://schemas.microsoft.com/office/powerpoint/2010/main" val="13953763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3_Cover Purple + Image">
    <p:bg>
      <p:bgPr>
        <a:solidFill>
          <a:schemeClr val="bg2"/>
        </a:solidFill>
        <a:effectLst/>
      </p:bgPr>
    </p:bg>
    <p:spTree>
      <p:nvGrpSpPr>
        <p:cNvPr id="1" name=""/>
        <p:cNvGrpSpPr/>
        <p:nvPr/>
      </p:nvGrpSpPr>
      <p:grpSpPr>
        <a:xfrm>
          <a:off x="0" y="0"/>
          <a:ext cx="0" cy="0"/>
          <a:chOff x="0" y="0"/>
          <a:chExt cx="0" cy="0"/>
        </a:xfrm>
      </p:grpSpPr>
      <p:pic>
        <p:nvPicPr>
          <p:cNvPr id="14"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2" r="-63997" b="-5943"/>
          <a:stretch/>
        </p:blipFill>
        <p:spPr bwMode="auto">
          <a:xfrm>
            <a:off x="0" y="0"/>
            <a:ext cx="9144000" cy="5142310"/>
          </a:xfrm>
          <a:prstGeom prst="rect">
            <a:avLst/>
          </a:prstGeom>
          <a:solidFill>
            <a:schemeClr val="bg2"/>
          </a:solidFill>
          <a:ln>
            <a:noFill/>
          </a:ln>
          <a:effectLst/>
        </p:spPr>
      </p:pic>
      <p:sp>
        <p:nvSpPr>
          <p:cNvPr id="9" name="Espace réservé pour une image  35"/>
          <p:cNvSpPr>
            <a:spLocks noGrp="1"/>
          </p:cNvSpPr>
          <p:nvPr>
            <p:ph type="pic" sz="quarter" idx="10" hasCustomPrompt="1"/>
          </p:nvPr>
        </p:nvSpPr>
        <p:spPr bwMode="gray">
          <a:xfrm>
            <a:off x="0" y="1"/>
            <a:ext cx="5639262" cy="4966210"/>
          </a:xfrm>
          <a:custGeom>
            <a:avLst/>
            <a:gdLst>
              <a:gd name="connsiteX0" fmla="*/ 0 w 6097588"/>
              <a:gd name="connsiteY0" fmla="*/ 0 h 4795838"/>
              <a:gd name="connsiteX1" fmla="*/ 6097588 w 6097588"/>
              <a:gd name="connsiteY1" fmla="*/ 0 h 4795838"/>
              <a:gd name="connsiteX2" fmla="*/ 6097588 w 6097588"/>
              <a:gd name="connsiteY2" fmla="*/ 4795838 h 4795838"/>
              <a:gd name="connsiteX3" fmla="*/ 0 w 6097588"/>
              <a:gd name="connsiteY3" fmla="*/ 4795838 h 4795838"/>
              <a:gd name="connsiteX4" fmla="*/ 0 w 6097588"/>
              <a:gd name="connsiteY4" fmla="*/ 0 h 4795838"/>
              <a:gd name="connsiteX0" fmla="*/ 0 w 6097588"/>
              <a:gd name="connsiteY0" fmla="*/ 0 h 6635927"/>
              <a:gd name="connsiteX1" fmla="*/ 6097588 w 6097588"/>
              <a:gd name="connsiteY1" fmla="*/ 0 h 6635927"/>
              <a:gd name="connsiteX2" fmla="*/ 1051455 w 6097588"/>
              <a:gd name="connsiteY2" fmla="*/ 6635927 h 6635927"/>
              <a:gd name="connsiteX3" fmla="*/ 0 w 6097588"/>
              <a:gd name="connsiteY3" fmla="*/ 4795838 h 6635927"/>
              <a:gd name="connsiteX4" fmla="*/ 0 w 6097588"/>
              <a:gd name="connsiteY4" fmla="*/ 0 h 6635927"/>
              <a:gd name="connsiteX0" fmla="*/ 0 w 6097588"/>
              <a:gd name="connsiteY0" fmla="*/ 0 h 6502879"/>
              <a:gd name="connsiteX1" fmla="*/ 6097588 w 6097588"/>
              <a:gd name="connsiteY1" fmla="*/ 0 h 6502879"/>
              <a:gd name="connsiteX2" fmla="*/ 1027264 w 6097588"/>
              <a:gd name="connsiteY2" fmla="*/ 6502879 h 6502879"/>
              <a:gd name="connsiteX3" fmla="*/ 0 w 6097588"/>
              <a:gd name="connsiteY3" fmla="*/ 4795838 h 6502879"/>
              <a:gd name="connsiteX4" fmla="*/ 0 w 6097588"/>
              <a:gd name="connsiteY4" fmla="*/ 0 h 6502879"/>
              <a:gd name="connsiteX0" fmla="*/ 0 w 6097588"/>
              <a:gd name="connsiteY0" fmla="*/ 0 h 6616574"/>
              <a:gd name="connsiteX1" fmla="*/ 6097588 w 6097588"/>
              <a:gd name="connsiteY1" fmla="*/ 0 h 6616574"/>
              <a:gd name="connsiteX2" fmla="*/ 1044198 w 6097588"/>
              <a:gd name="connsiteY2" fmla="*/ 6616574 h 6616574"/>
              <a:gd name="connsiteX3" fmla="*/ 0 w 6097588"/>
              <a:gd name="connsiteY3" fmla="*/ 4795838 h 6616574"/>
              <a:gd name="connsiteX4" fmla="*/ 0 w 6097588"/>
              <a:gd name="connsiteY4" fmla="*/ 0 h 6616574"/>
              <a:gd name="connsiteX0" fmla="*/ 0 w 6097588"/>
              <a:gd name="connsiteY0" fmla="*/ 0 h 6575450"/>
              <a:gd name="connsiteX1" fmla="*/ 6097588 w 6097588"/>
              <a:gd name="connsiteY1" fmla="*/ 0 h 6575450"/>
              <a:gd name="connsiteX2" fmla="*/ 1078065 w 6097588"/>
              <a:gd name="connsiteY2" fmla="*/ 6575450 h 6575450"/>
              <a:gd name="connsiteX3" fmla="*/ 0 w 6097588"/>
              <a:gd name="connsiteY3" fmla="*/ 4795838 h 6575450"/>
              <a:gd name="connsiteX4" fmla="*/ 0 w 6097588"/>
              <a:gd name="connsiteY4" fmla="*/ 0 h 6575450"/>
              <a:gd name="connsiteX0" fmla="*/ 0 w 6097588"/>
              <a:gd name="connsiteY0" fmla="*/ 0 h 6616574"/>
              <a:gd name="connsiteX1" fmla="*/ 6097588 w 6097588"/>
              <a:gd name="connsiteY1" fmla="*/ 0 h 6616574"/>
              <a:gd name="connsiteX2" fmla="*/ 1046618 w 6097588"/>
              <a:gd name="connsiteY2" fmla="*/ 6616574 h 6616574"/>
              <a:gd name="connsiteX3" fmla="*/ 0 w 6097588"/>
              <a:gd name="connsiteY3" fmla="*/ 4795838 h 6616574"/>
              <a:gd name="connsiteX4" fmla="*/ 0 w 6097588"/>
              <a:gd name="connsiteY4" fmla="*/ 0 h 6616574"/>
              <a:gd name="connsiteX0" fmla="*/ 0 w 6097588"/>
              <a:gd name="connsiteY0" fmla="*/ 0 h 6529489"/>
              <a:gd name="connsiteX1" fmla="*/ 6097588 w 6097588"/>
              <a:gd name="connsiteY1" fmla="*/ 0 h 6529489"/>
              <a:gd name="connsiteX2" fmla="*/ 1116770 w 6097588"/>
              <a:gd name="connsiteY2" fmla="*/ 6529489 h 6529489"/>
              <a:gd name="connsiteX3" fmla="*/ 0 w 6097588"/>
              <a:gd name="connsiteY3" fmla="*/ 4795838 h 6529489"/>
              <a:gd name="connsiteX4" fmla="*/ 0 w 6097588"/>
              <a:gd name="connsiteY4" fmla="*/ 0 h 6529489"/>
              <a:gd name="connsiteX0" fmla="*/ 0 w 6097588"/>
              <a:gd name="connsiteY0" fmla="*/ 0 h 6611736"/>
              <a:gd name="connsiteX1" fmla="*/ 6097588 w 6097588"/>
              <a:gd name="connsiteY1" fmla="*/ 0 h 6611736"/>
              <a:gd name="connsiteX2" fmla="*/ 1041780 w 6097588"/>
              <a:gd name="connsiteY2" fmla="*/ 6611736 h 6611736"/>
              <a:gd name="connsiteX3" fmla="*/ 0 w 6097588"/>
              <a:gd name="connsiteY3" fmla="*/ 4795838 h 6611736"/>
              <a:gd name="connsiteX4" fmla="*/ 0 w 6097588"/>
              <a:gd name="connsiteY4" fmla="*/ 0 h 6611736"/>
              <a:gd name="connsiteX0" fmla="*/ 0 w 6097588"/>
              <a:gd name="connsiteY0" fmla="*/ 0 h 6611736"/>
              <a:gd name="connsiteX1" fmla="*/ 6097588 w 6097588"/>
              <a:gd name="connsiteY1" fmla="*/ 0 h 6611736"/>
              <a:gd name="connsiteX2" fmla="*/ 1041780 w 6097588"/>
              <a:gd name="connsiteY2" fmla="*/ 6611736 h 6611736"/>
              <a:gd name="connsiteX3" fmla="*/ 0 w 6097588"/>
              <a:gd name="connsiteY3" fmla="*/ 4795838 h 6611736"/>
              <a:gd name="connsiteX4" fmla="*/ 0 w 6097588"/>
              <a:gd name="connsiteY4" fmla="*/ 0 h 6611736"/>
              <a:gd name="connsiteX0" fmla="*/ 0 w 6097588"/>
              <a:gd name="connsiteY0" fmla="*/ 0 h 6577675"/>
              <a:gd name="connsiteX1" fmla="*/ 6097588 w 6097588"/>
              <a:gd name="connsiteY1" fmla="*/ 0 h 6577675"/>
              <a:gd name="connsiteX2" fmla="*/ 1062740 w 6097588"/>
              <a:gd name="connsiteY2" fmla="*/ 6577675 h 6577675"/>
              <a:gd name="connsiteX3" fmla="*/ 0 w 6097588"/>
              <a:gd name="connsiteY3" fmla="*/ 4795838 h 6577675"/>
              <a:gd name="connsiteX4" fmla="*/ 0 w 6097588"/>
              <a:gd name="connsiteY4" fmla="*/ 0 h 6577675"/>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108739"/>
              <a:gd name="connsiteY0" fmla="*/ 0 h 6621613"/>
              <a:gd name="connsiteX1" fmla="*/ 6108739 w 6108739"/>
              <a:gd name="connsiteY1" fmla="*/ 0 h 6621613"/>
              <a:gd name="connsiteX2" fmla="*/ 1050649 w 6108739"/>
              <a:gd name="connsiteY2" fmla="*/ 6621613 h 6621613"/>
              <a:gd name="connsiteX3" fmla="*/ 0 w 6108739"/>
              <a:gd name="connsiteY3" fmla="*/ 4795838 h 6621613"/>
              <a:gd name="connsiteX4" fmla="*/ 0 w 6108739"/>
              <a:gd name="connsiteY4" fmla="*/ 0 h 6621613"/>
              <a:gd name="connsiteX0" fmla="*/ 0 w 6099214"/>
              <a:gd name="connsiteY0" fmla="*/ 0 h 6621613"/>
              <a:gd name="connsiteX1" fmla="*/ 6099214 w 6099214"/>
              <a:gd name="connsiteY1" fmla="*/ 0 h 6621613"/>
              <a:gd name="connsiteX2" fmla="*/ 1050649 w 6099214"/>
              <a:gd name="connsiteY2" fmla="*/ 6621613 h 6621613"/>
              <a:gd name="connsiteX3" fmla="*/ 0 w 6099214"/>
              <a:gd name="connsiteY3" fmla="*/ 4795838 h 6621613"/>
              <a:gd name="connsiteX4" fmla="*/ 0 w 6099214"/>
              <a:gd name="connsiteY4" fmla="*/ 0 h 6621613"/>
              <a:gd name="connsiteX0" fmla="*/ 0 w 6099214"/>
              <a:gd name="connsiteY0" fmla="*/ 0 h 6621613"/>
              <a:gd name="connsiteX1" fmla="*/ 6099214 w 6099214"/>
              <a:gd name="connsiteY1" fmla="*/ 0 h 6621613"/>
              <a:gd name="connsiteX2" fmla="*/ 1050649 w 6099214"/>
              <a:gd name="connsiteY2" fmla="*/ 6621613 h 6621613"/>
              <a:gd name="connsiteX3" fmla="*/ 0 w 6099214"/>
              <a:gd name="connsiteY3" fmla="*/ 4795838 h 6621613"/>
              <a:gd name="connsiteX4" fmla="*/ 0 w 6099214"/>
              <a:gd name="connsiteY4" fmla="*/ 0 h 66216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9214" h="6621613">
                <a:moveTo>
                  <a:pt x="0" y="0"/>
                </a:moveTo>
                <a:lnTo>
                  <a:pt x="6099214" y="0"/>
                </a:lnTo>
                <a:cubicBezTo>
                  <a:pt x="3490483" y="2165821"/>
                  <a:pt x="1902596" y="4985807"/>
                  <a:pt x="1050649" y="6621613"/>
                </a:cubicBezTo>
                <a:lnTo>
                  <a:pt x="0" y="4795838"/>
                </a:lnTo>
                <a:lnTo>
                  <a:pt x="0" y="0"/>
                </a:lnTo>
                <a:close/>
              </a:path>
            </a:pathLst>
          </a:custGeom>
        </p:spPr>
        <p:txBody>
          <a:bodyPr anchor="ctr"/>
          <a:lstStyle>
            <a:lvl1pPr marL="0" indent="0" algn="l">
              <a:buNone/>
              <a:defRPr sz="1350" b="0" i="1"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r>
              <a:rPr lang="fr-FR" noProof="0"/>
              <a:t>Cliquer ici	&gt;&gt;</a:t>
            </a:r>
            <a:br>
              <a:rPr lang="fr-FR" noProof="0"/>
            </a:br>
            <a:r>
              <a:rPr lang="fr-FR" noProof="0"/>
              <a:t>pour insérer votre photo</a:t>
            </a:r>
          </a:p>
        </p:txBody>
      </p:sp>
      <p:sp>
        <p:nvSpPr>
          <p:cNvPr id="10" name="Bildplatzhalter 3"/>
          <p:cNvSpPr>
            <a:spLocks noGrp="1"/>
          </p:cNvSpPr>
          <p:nvPr>
            <p:ph type="pic" sz="quarter" idx="14" hasCustomPrompt="1"/>
          </p:nvPr>
        </p:nvSpPr>
        <p:spPr bwMode="gray">
          <a:xfrm>
            <a:off x="6931432" y="4140316"/>
            <a:ext cx="1761231" cy="540000"/>
          </a:xfrm>
          <a:prstGeom prst="rect">
            <a:avLst/>
          </a:prstGeom>
          <a:noFill/>
          <a:ln w="9525">
            <a:noFill/>
            <a:prstDash val="dash"/>
          </a:ln>
        </p:spPr>
        <p:style>
          <a:lnRef idx="2">
            <a:schemeClr val="accent1">
              <a:shade val="50000"/>
            </a:schemeClr>
          </a:lnRef>
          <a:fillRef idx="1">
            <a:schemeClr val="accent1"/>
          </a:fillRef>
          <a:effectRef idx="0">
            <a:schemeClr val="accent1"/>
          </a:effectRef>
          <a:fontRef idx="minor">
            <a:schemeClr val="lt1"/>
          </a:fontRef>
        </p:style>
        <p:txBody>
          <a:bodyPr lIns="36000" tIns="36000" rIns="0" bIns="0" rtlCol="0" anchor="ctr" anchorCtr="0"/>
          <a:lstStyle>
            <a:lvl1pPr algn="r">
              <a:defRPr lang="en-GB" sz="900" dirty="0">
                <a:solidFill>
                  <a:schemeClr val="bg1"/>
                </a:solidFill>
                <a:latin typeface="+mn-lt"/>
                <a:cs typeface="+mn-cs"/>
              </a:defRPr>
            </a:lvl1pPr>
          </a:lstStyle>
          <a:p>
            <a:pPr lvl="0"/>
            <a:r>
              <a:rPr lang="fr-FR" noProof="0"/>
              <a:t>Insérer un logo client</a:t>
            </a:r>
          </a:p>
        </p:txBody>
      </p:sp>
      <p:sp>
        <p:nvSpPr>
          <p:cNvPr id="11" name="Titel 1"/>
          <p:cNvSpPr>
            <a:spLocks noGrp="1"/>
          </p:cNvSpPr>
          <p:nvPr>
            <p:ph type="title" hasCustomPrompt="1"/>
          </p:nvPr>
        </p:nvSpPr>
        <p:spPr bwMode="gray">
          <a:xfrm>
            <a:off x="2877278" y="2500817"/>
            <a:ext cx="5815385" cy="723600"/>
          </a:xfrm>
        </p:spPr>
        <p:txBody>
          <a:bodyPr lIns="0" tIns="72000" rIns="0" bIns="72000" anchor="b">
            <a:noAutofit/>
          </a:bodyPr>
          <a:lstStyle>
            <a:lvl1pPr algn="r">
              <a:defRPr sz="2100" cap="none" baseline="0">
                <a:solidFill>
                  <a:schemeClr val="bg1"/>
                </a:solidFill>
                <a:latin typeface="+mj-lt"/>
              </a:defRPr>
            </a:lvl1pPr>
          </a:lstStyle>
          <a:p>
            <a:r>
              <a:rPr lang="fr-FR" noProof="0"/>
              <a:t>Titre de votre présentation</a:t>
            </a:r>
          </a:p>
        </p:txBody>
      </p:sp>
      <p:sp>
        <p:nvSpPr>
          <p:cNvPr id="15" name="Textplatzhalter 25"/>
          <p:cNvSpPr>
            <a:spLocks noGrp="1"/>
          </p:cNvSpPr>
          <p:nvPr>
            <p:ph type="body" sz="quarter" idx="15" hasCustomPrompt="1"/>
          </p:nvPr>
        </p:nvSpPr>
        <p:spPr bwMode="gray">
          <a:xfrm>
            <a:off x="2877278" y="3319117"/>
            <a:ext cx="5815385" cy="361800"/>
          </a:xfrm>
          <a:prstGeom prst="rect">
            <a:avLst/>
          </a:prstGeom>
        </p:spPr>
        <p:txBody>
          <a:bodyPr lIns="0" tIns="72000" rIns="0" bIns="72000" anchor="ctr">
            <a:noAutofit/>
          </a:bodyPr>
          <a:lstStyle>
            <a:lvl1pPr marL="0" marR="0" indent="0" algn="r" defTabSz="685800" rtl="0" eaLnBrk="1" fontAlgn="auto" latinLnBrk="0" hangingPunct="1">
              <a:lnSpc>
                <a:spcPct val="100000"/>
              </a:lnSpc>
              <a:spcBef>
                <a:spcPts val="0"/>
              </a:spcBef>
              <a:spcAft>
                <a:spcPts val="0"/>
              </a:spcAft>
              <a:buClrTx/>
              <a:buSzTx/>
              <a:buFont typeface="Arial" panose="020B0604020202020204" pitchFamily="34" charset="0"/>
              <a:buNone/>
              <a:tabLst/>
              <a:defRPr sz="1500" i="0">
                <a:solidFill>
                  <a:schemeClr val="bg1"/>
                </a:solidFill>
                <a:latin typeface="+mj-lt"/>
              </a:defRPr>
            </a:lvl1pPr>
          </a:lstStyle>
          <a:p>
            <a:pPr lvl="0"/>
            <a:r>
              <a:rPr lang="fr-FR" noProof="0"/>
              <a:t>Sous-titre de votre présentation</a:t>
            </a:r>
          </a:p>
        </p:txBody>
      </p:sp>
      <p:sp>
        <p:nvSpPr>
          <p:cNvPr id="16" name="Textplatzhalter 25"/>
          <p:cNvSpPr>
            <a:spLocks noGrp="1"/>
          </p:cNvSpPr>
          <p:nvPr>
            <p:ph type="body" sz="quarter" idx="17" hasCustomPrompt="1"/>
          </p:nvPr>
        </p:nvSpPr>
        <p:spPr bwMode="gray">
          <a:xfrm>
            <a:off x="2877278" y="3775616"/>
            <a:ext cx="5815385" cy="270000"/>
          </a:xfrm>
          <a:prstGeom prst="rect">
            <a:avLst/>
          </a:prstGeom>
        </p:spPr>
        <p:txBody>
          <a:bodyPr lIns="0" tIns="72000" rIns="0" bIns="72000" anchor="ctr">
            <a:noAutofit/>
          </a:bodyPr>
          <a:lstStyle>
            <a:lvl1pPr marL="0" marR="0" indent="0" algn="r" defTabSz="685800" rtl="0" eaLnBrk="1" fontAlgn="auto" latinLnBrk="0" hangingPunct="1">
              <a:lnSpc>
                <a:spcPct val="100000"/>
              </a:lnSpc>
              <a:spcBef>
                <a:spcPts val="0"/>
              </a:spcBef>
              <a:spcAft>
                <a:spcPts val="0"/>
              </a:spcAft>
              <a:buClrTx/>
              <a:buSzTx/>
              <a:buFont typeface="Arial" panose="020B0604020202020204" pitchFamily="34" charset="0"/>
              <a:buNone/>
              <a:tabLst/>
              <a:defRPr sz="1050" i="0">
                <a:solidFill>
                  <a:schemeClr val="bg1"/>
                </a:solidFill>
                <a:latin typeface="+mj-lt"/>
              </a:defRPr>
            </a:lvl1pPr>
          </a:lstStyle>
          <a:p>
            <a:pPr lvl="0"/>
            <a:r>
              <a:rPr lang="fr-FR" noProof="0"/>
              <a:t>Date | Auteur | Interne</a:t>
            </a:r>
          </a:p>
        </p:txBody>
      </p:sp>
      <p:pic>
        <p:nvPicPr>
          <p:cNvPr id="8" name="Picture 7"/>
          <p:cNvPicPr>
            <a:picLocks/>
          </p:cNvPicPr>
          <p:nvPr userDrawn="1"/>
        </p:nvPicPr>
        <p:blipFill>
          <a:blip r:embed="rId3"/>
          <a:stretch>
            <a:fillRect/>
          </a:stretch>
        </p:blipFill>
        <p:spPr>
          <a:xfrm>
            <a:off x="6114462" y="864000"/>
            <a:ext cx="2608615" cy="286200"/>
          </a:xfrm>
          <a:prstGeom prst="rect">
            <a:avLst/>
          </a:prstGeom>
        </p:spPr>
      </p:pic>
    </p:spTree>
    <p:extLst>
      <p:ext uri="{BB962C8B-B14F-4D97-AF65-F5344CB8AC3E}">
        <p14:creationId xmlns:p14="http://schemas.microsoft.com/office/powerpoint/2010/main" val="15568022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eadline only">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319015" y="303498"/>
            <a:ext cx="8507077" cy="702580"/>
          </a:xfrm>
        </p:spPr>
        <p:txBody>
          <a:bodyPr lIns="108000" tIns="0" rIns="108000" bIns="0"/>
          <a:lstStyle>
            <a:lvl1pPr>
              <a:defRPr sz="1650" baseline="0">
                <a:solidFill>
                  <a:schemeClr val="bg2"/>
                </a:solidFill>
              </a:defRPr>
            </a:lvl1pPr>
          </a:lstStyle>
          <a:p>
            <a:r>
              <a:rPr lang="fr-FR" noProof="0"/>
              <a:t>Compléter avec un titre ici qui porte votre message sur deux lignes au maximum pour des raisons de lisibilité</a:t>
            </a:r>
          </a:p>
        </p:txBody>
      </p:sp>
      <p:sp>
        <p:nvSpPr>
          <p:cNvPr id="5" name="Text Placeholder 8"/>
          <p:cNvSpPr>
            <a:spLocks noGrp="1"/>
          </p:cNvSpPr>
          <p:nvPr>
            <p:ph type="body" sz="quarter" idx="13" hasCustomPrompt="1"/>
          </p:nvPr>
        </p:nvSpPr>
        <p:spPr>
          <a:xfrm>
            <a:off x="319015" y="108235"/>
            <a:ext cx="8507077" cy="195263"/>
          </a:xfrm>
          <a:prstGeom prst="rect">
            <a:avLst/>
          </a:prstGeom>
        </p:spPr>
        <p:txBody>
          <a:bodyPr lIns="108000" tIns="0" rIns="108000" bIns="0" anchor="b"/>
          <a:lstStyle>
            <a:lvl1pPr>
              <a:spcBef>
                <a:spcPts val="0"/>
              </a:spcBef>
              <a:defRPr sz="750" i="0" cap="all" baseline="0">
                <a:solidFill>
                  <a:schemeClr val="accent4"/>
                </a:solidFill>
                <a:latin typeface="+mj-lt"/>
              </a:defRPr>
            </a:lvl1pPr>
            <a:lvl2pPr>
              <a:defRPr sz="750"/>
            </a:lvl2pPr>
          </a:lstStyle>
          <a:p>
            <a:pPr lvl="0"/>
            <a:r>
              <a:rPr lang="fr-FR" noProof="0"/>
              <a:t>Insérer un surtitre ici – il ne doit pas dépasser 1 ligne</a:t>
            </a:r>
          </a:p>
        </p:txBody>
      </p:sp>
    </p:spTree>
    <p:extLst>
      <p:ext uri="{BB962C8B-B14F-4D97-AF65-F5344CB8AC3E}">
        <p14:creationId xmlns:p14="http://schemas.microsoft.com/office/powerpoint/2010/main" val="38706871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General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19015" y="303498"/>
            <a:ext cx="8507077" cy="702580"/>
          </a:xfrm>
        </p:spPr>
        <p:txBody>
          <a:bodyPr lIns="108000" tIns="0" rIns="108000" bIns="0"/>
          <a:lstStyle>
            <a:lvl1pPr>
              <a:defRPr sz="1650" baseline="0">
                <a:solidFill>
                  <a:schemeClr val="bg2"/>
                </a:solidFill>
              </a:defRPr>
            </a:lvl1pPr>
          </a:lstStyle>
          <a:p>
            <a:r>
              <a:rPr lang="fr-FR"/>
              <a:t>Compléter avec un titre ici qui porte votre message sur deux lignes au maximum pour des raisons de lisibilité</a:t>
            </a:r>
            <a:endParaRPr lang="fr-FR" noProof="0"/>
          </a:p>
        </p:txBody>
      </p:sp>
      <p:sp>
        <p:nvSpPr>
          <p:cNvPr id="9" name="Text Placeholder 8"/>
          <p:cNvSpPr>
            <a:spLocks noGrp="1"/>
          </p:cNvSpPr>
          <p:nvPr>
            <p:ph type="body" sz="quarter" idx="13" hasCustomPrompt="1"/>
          </p:nvPr>
        </p:nvSpPr>
        <p:spPr>
          <a:xfrm>
            <a:off x="319015" y="108235"/>
            <a:ext cx="8507077" cy="195263"/>
          </a:xfrm>
          <a:prstGeom prst="rect">
            <a:avLst/>
          </a:prstGeom>
        </p:spPr>
        <p:txBody>
          <a:bodyPr lIns="108000" tIns="0" rIns="108000" bIns="0" anchor="b"/>
          <a:lstStyle>
            <a:lvl1pPr>
              <a:spcBef>
                <a:spcPts val="0"/>
              </a:spcBef>
              <a:defRPr sz="750" i="0" cap="all" baseline="0">
                <a:solidFill>
                  <a:schemeClr val="accent4"/>
                </a:solidFill>
                <a:latin typeface="+mj-lt"/>
              </a:defRPr>
            </a:lvl1pPr>
            <a:lvl2pPr>
              <a:defRPr sz="750"/>
            </a:lvl2pPr>
          </a:lstStyle>
          <a:p>
            <a:pPr lvl="0"/>
            <a:r>
              <a:rPr lang="fr-FR" noProof="0"/>
              <a:t>Insérer un surtitre ici – il ne doit pas dépasser 1 ligne</a:t>
            </a:r>
          </a:p>
        </p:txBody>
      </p:sp>
      <p:sp>
        <p:nvSpPr>
          <p:cNvPr id="4" name="Espace réservé du contenu 3"/>
          <p:cNvSpPr>
            <a:spLocks noGrp="1"/>
          </p:cNvSpPr>
          <p:nvPr>
            <p:ph sz="quarter" idx="14" hasCustomPrompt="1"/>
          </p:nvPr>
        </p:nvSpPr>
        <p:spPr>
          <a:xfrm>
            <a:off x="319015" y="1006078"/>
            <a:ext cx="8507077" cy="3671888"/>
          </a:xfrm>
          <a:prstGeom prst="rect">
            <a:avLst/>
          </a:prstGeom>
        </p:spPr>
        <p:txBody>
          <a:bodyPr lIns="108000" tIns="108000" rIns="108000" bIns="108000"/>
          <a:lstStyle>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lgn="just">
              <a:defRPr>
                <a:solidFill>
                  <a:schemeClr val="tx1"/>
                </a:solidFill>
              </a:defRPr>
            </a:lvl6pPr>
            <a:lvl7pPr algn="just">
              <a:defRPr>
                <a:solidFill>
                  <a:schemeClr val="tx1"/>
                </a:solidFill>
              </a:defRPr>
            </a:lvl7pPr>
            <a:lvl8pPr algn="just">
              <a:defRPr>
                <a:solidFill>
                  <a:schemeClr val="tx1"/>
                </a:solidFill>
              </a:defRPr>
            </a:lvl8pPr>
            <a:lvl9pPr algn="just">
              <a:defRPr>
                <a:solidFill>
                  <a:schemeClr val="tx1"/>
                </a:solidFill>
              </a:defRPr>
            </a:lvl9pPr>
          </a:lstStyle>
          <a:p>
            <a:pPr lvl="0"/>
            <a:r>
              <a:rPr lang="fr-FR"/>
              <a:t>Niveau 1 - </a:t>
            </a:r>
            <a:r>
              <a:rPr lang="fr-FR">
                <a:solidFill>
                  <a:srgbClr val="503078"/>
                </a:solidFill>
              </a:rPr>
              <a:t>Pour passer au niveau suivant, faire Shift + Alt + flèche droite </a:t>
            </a:r>
            <a:endParaRPr lang="fr-FR"/>
          </a:p>
          <a:p>
            <a:pPr lvl="1"/>
            <a:r>
              <a:rPr lang="fr-FR"/>
              <a:t>Niveau 2</a:t>
            </a:r>
          </a:p>
          <a:p>
            <a:pPr lvl="2"/>
            <a:r>
              <a:rPr lang="fr-FR"/>
              <a:t>Niveau 3</a:t>
            </a:r>
          </a:p>
          <a:p>
            <a:pPr lvl="3"/>
            <a:r>
              <a:rPr lang="fr-FR"/>
              <a:t>Niveau 4</a:t>
            </a:r>
          </a:p>
          <a:p>
            <a:pPr lvl="4"/>
            <a:r>
              <a:rPr lang="fr-FR"/>
              <a:t>Niveau 5</a:t>
            </a:r>
          </a:p>
          <a:p>
            <a:pPr lvl="5"/>
            <a:r>
              <a:rPr lang="fr-FR"/>
              <a:t>Niveau 6</a:t>
            </a:r>
          </a:p>
          <a:p>
            <a:pPr lvl="6"/>
            <a:r>
              <a:rPr lang="fr-FR"/>
              <a:t>Niveau 7</a:t>
            </a:r>
          </a:p>
          <a:p>
            <a:pPr lvl="7"/>
            <a:r>
              <a:rPr lang="fr-FR" noProof="0"/>
              <a:t>Nive</a:t>
            </a:r>
            <a:r>
              <a:rPr lang="fr-FR"/>
              <a:t>au 8</a:t>
            </a:r>
          </a:p>
          <a:p>
            <a:pPr lvl="8"/>
            <a:r>
              <a:rPr lang="fr-FR"/>
              <a:t>Niveau 9</a:t>
            </a:r>
          </a:p>
        </p:txBody>
      </p:sp>
    </p:spTree>
    <p:extLst>
      <p:ext uri="{BB962C8B-B14F-4D97-AF65-F5344CB8AC3E}">
        <p14:creationId xmlns:p14="http://schemas.microsoft.com/office/powerpoint/2010/main" val="37520546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lat Text left + Text right">
    <p:spTree>
      <p:nvGrpSpPr>
        <p:cNvPr id="1" name=""/>
        <p:cNvGrpSpPr/>
        <p:nvPr/>
      </p:nvGrpSpPr>
      <p:grpSpPr>
        <a:xfrm>
          <a:off x="0" y="0"/>
          <a:ext cx="0" cy="0"/>
          <a:chOff x="0" y="0"/>
          <a:chExt cx="0" cy="0"/>
        </a:xfrm>
      </p:grpSpPr>
      <p:sp>
        <p:nvSpPr>
          <p:cNvPr id="6" name="Content Placeholder 4"/>
          <p:cNvSpPr>
            <a:spLocks noGrp="1"/>
          </p:cNvSpPr>
          <p:nvPr>
            <p:ph sz="quarter" idx="14" hasCustomPrompt="1"/>
          </p:nvPr>
        </p:nvSpPr>
        <p:spPr>
          <a:xfrm>
            <a:off x="319016" y="1006078"/>
            <a:ext cx="4126657" cy="3671231"/>
          </a:xfrm>
          <a:prstGeom prst="rect">
            <a:avLst/>
          </a:prstGeom>
          <a:solidFill>
            <a:schemeClr val="tx1">
              <a:lumMod val="20000"/>
              <a:lumOff val="80000"/>
            </a:schemeClr>
          </a:solidFill>
        </p:spPr>
        <p:txBody>
          <a:bodyPr lIns="108000" tIns="108000" rIns="108000" bIns="108000"/>
          <a:lstStyle>
            <a:lvl1pPr marL="0" marR="0" indent="0" algn="just" defTabSz="685800" rtl="0" eaLnBrk="1" fontAlgn="auto" latinLnBrk="0" hangingPunct="1">
              <a:lnSpc>
                <a:spcPct val="100000"/>
              </a:lnSpc>
              <a:spcBef>
                <a:spcPts val="1350"/>
              </a:spcBef>
              <a:spcAft>
                <a:spcPts val="0"/>
              </a:spcAft>
              <a:buClrTx/>
              <a:buSzTx/>
              <a:buFont typeface="Arial" panose="020B0604020202020204" pitchFamily="34" charset="0"/>
              <a:buNone/>
              <a:tabLst/>
              <a:defRPr>
                <a:solidFill>
                  <a:schemeClr val="bg2"/>
                </a:solidFill>
              </a:defRPr>
            </a:lvl1pPr>
            <a:lvl2pPr marL="269081" marR="0" indent="-269081" algn="just" defTabSz="685800" rtl="0" eaLnBrk="1" fontAlgn="auto" latinLnBrk="0" hangingPunct="1">
              <a:lnSpc>
                <a:spcPct val="100000"/>
              </a:lnSpc>
              <a:spcBef>
                <a:spcPts val="1050"/>
              </a:spcBef>
              <a:spcAft>
                <a:spcPts val="0"/>
              </a:spcAft>
              <a:buClr>
                <a:srgbClr val="503078"/>
              </a:buClr>
              <a:buSzTx/>
              <a:buFont typeface="Tempus Sans ITC" panose="04020404030D07020202" pitchFamily="82" charset="0"/>
              <a:buChar char="/"/>
              <a:tabLst/>
              <a:defRPr>
                <a:solidFill>
                  <a:schemeClr val="tx1"/>
                </a:solidFill>
              </a:defRPr>
            </a:lvl2pPr>
            <a:lvl3pPr marL="270000" marR="0" indent="0" algn="just" defTabSz="685800" rtl="0" eaLnBrk="1" fontAlgn="auto" latinLnBrk="0" hangingPunct="1">
              <a:lnSpc>
                <a:spcPct val="100000"/>
              </a:lnSpc>
              <a:spcBef>
                <a:spcPts val="450"/>
              </a:spcBef>
              <a:spcAft>
                <a:spcPts val="0"/>
              </a:spcAft>
              <a:buClrTx/>
              <a:buSzTx/>
              <a:buFontTx/>
              <a:buNone/>
              <a:tabLst/>
              <a:defRPr>
                <a:solidFill>
                  <a:schemeClr val="tx1"/>
                </a:solidFill>
              </a:defRPr>
            </a:lvl3pPr>
            <a:lvl4pPr marL="486000" marR="0" indent="-216000" algn="just" defTabSz="685800" rtl="0" eaLnBrk="1" fontAlgn="auto" latinLnBrk="0" hangingPunct="1">
              <a:lnSpc>
                <a:spcPct val="100000"/>
              </a:lnSpc>
              <a:spcBef>
                <a:spcPts val="450"/>
              </a:spcBef>
              <a:spcAft>
                <a:spcPts val="0"/>
              </a:spcAft>
              <a:buClr>
                <a:srgbClr val="503078"/>
              </a:buClr>
              <a:buSzTx/>
              <a:buFont typeface="Tahoma" panose="020B0604030504040204" pitchFamily="34" charset="0"/>
              <a:buChar char="›"/>
              <a:tabLst/>
              <a:defRPr>
                <a:solidFill>
                  <a:schemeClr val="tx1"/>
                </a:solidFill>
              </a:defRPr>
            </a:lvl4pPr>
            <a:lvl5pPr marL="675000" marR="0" indent="-189000" algn="just" defTabSz="685800" rtl="0" eaLnBrk="1" fontAlgn="auto" latinLnBrk="0" hangingPunct="1">
              <a:lnSpc>
                <a:spcPct val="100000"/>
              </a:lnSpc>
              <a:spcBef>
                <a:spcPts val="375"/>
              </a:spcBef>
              <a:spcAft>
                <a:spcPts val="0"/>
              </a:spcAft>
              <a:buClr>
                <a:srgbClr val="503078"/>
              </a:buClr>
              <a:buSzTx/>
              <a:buFont typeface="Tahoma" panose="020B0604030504040204" pitchFamily="34" charset="0"/>
              <a:buChar char="»"/>
              <a:tabLst/>
              <a:defRPr>
                <a:solidFill>
                  <a:schemeClr val="tx1"/>
                </a:solidFill>
              </a:defRPr>
            </a:lvl5pPr>
            <a:lvl6pPr marL="675000" marR="0" indent="-189000" algn="just" defTabSz="685800" rtl="0" eaLnBrk="1" fontAlgn="auto" latinLnBrk="0" hangingPunct="1">
              <a:lnSpc>
                <a:spcPct val="100000"/>
              </a:lnSpc>
              <a:spcBef>
                <a:spcPts val="375"/>
              </a:spcBef>
              <a:spcAft>
                <a:spcPts val="0"/>
              </a:spcAft>
              <a:buClr>
                <a:srgbClr val="503078"/>
              </a:buClr>
              <a:buSzTx/>
              <a:buFont typeface="Tahoma" panose="020B0604030504040204" pitchFamily="34" charset="0"/>
              <a:buChar char="»"/>
              <a:tabLst/>
              <a:defRPr>
                <a:solidFill>
                  <a:schemeClr val="tx1"/>
                </a:solidFill>
              </a:defRPr>
            </a:lvl6pPr>
            <a:lvl7pPr marL="675000" marR="0" indent="-189000" algn="just" defTabSz="685800" rtl="0" eaLnBrk="1" fontAlgn="auto" latinLnBrk="0" hangingPunct="1">
              <a:lnSpc>
                <a:spcPct val="100000"/>
              </a:lnSpc>
              <a:spcBef>
                <a:spcPts val="375"/>
              </a:spcBef>
              <a:spcAft>
                <a:spcPts val="0"/>
              </a:spcAft>
              <a:buClr>
                <a:srgbClr val="503078"/>
              </a:buClr>
              <a:buSzTx/>
              <a:buFont typeface="Tahoma" panose="020B0604030504040204" pitchFamily="34" charset="0"/>
              <a:buChar char="»"/>
              <a:tabLst/>
              <a:defRPr>
                <a:solidFill>
                  <a:schemeClr val="tx1"/>
                </a:solidFill>
              </a:defRPr>
            </a:lvl7pPr>
            <a:lvl8pPr marL="675000" marR="0" indent="-189000" algn="just" defTabSz="685800" rtl="0" eaLnBrk="1" fontAlgn="auto" latinLnBrk="0" hangingPunct="1">
              <a:lnSpc>
                <a:spcPct val="100000"/>
              </a:lnSpc>
              <a:spcBef>
                <a:spcPts val="375"/>
              </a:spcBef>
              <a:spcAft>
                <a:spcPts val="0"/>
              </a:spcAft>
              <a:buClr>
                <a:srgbClr val="503078"/>
              </a:buClr>
              <a:buSzTx/>
              <a:buFont typeface="Tahoma" panose="020B0604030504040204" pitchFamily="34" charset="0"/>
              <a:buChar char="»"/>
              <a:tabLst/>
              <a:defRPr>
                <a:solidFill>
                  <a:schemeClr val="tx1"/>
                </a:solidFill>
              </a:defRPr>
            </a:lvl8pPr>
            <a:lvl9pPr marL="675000" marR="0" indent="-189000" algn="just" defTabSz="685800" rtl="0" eaLnBrk="1" fontAlgn="auto" latinLnBrk="0" hangingPunct="1">
              <a:lnSpc>
                <a:spcPct val="100000"/>
              </a:lnSpc>
              <a:spcBef>
                <a:spcPts val="375"/>
              </a:spcBef>
              <a:spcAft>
                <a:spcPts val="0"/>
              </a:spcAft>
              <a:buClr>
                <a:srgbClr val="503078"/>
              </a:buClr>
              <a:buSzTx/>
              <a:buFont typeface="Tahoma" panose="020B0604030504040204" pitchFamily="34" charset="0"/>
              <a:buChar char="»"/>
              <a:tabLst/>
              <a:defRPr>
                <a:solidFill>
                  <a:schemeClr val="tx1"/>
                </a:solidFill>
              </a:defRPr>
            </a:lvl9pPr>
          </a:lstStyle>
          <a:p>
            <a:pPr marL="0" marR="0" lvl="0" indent="0" algn="just" defTabSz="685800" rtl="0" eaLnBrk="1" fontAlgn="auto" latinLnBrk="0" hangingPunct="1">
              <a:lnSpc>
                <a:spcPct val="100000"/>
              </a:lnSpc>
              <a:spcBef>
                <a:spcPts val="1350"/>
              </a:spcBef>
              <a:spcAft>
                <a:spcPts val="0"/>
              </a:spcAft>
              <a:buClrTx/>
              <a:buSzTx/>
              <a:buFont typeface="Arial" panose="020B0604020202020204" pitchFamily="34" charset="0"/>
              <a:buNone/>
              <a:tabLst/>
              <a:defRPr/>
            </a:pPr>
            <a:r>
              <a:rPr kumimoji="0" lang="fr-FR" sz="1200" b="0" i="0" u="none" strike="noStrike" kern="1200" cap="none" spc="0" normalizeH="0" baseline="0" noProof="0">
                <a:ln>
                  <a:noFill/>
                </a:ln>
                <a:solidFill>
                  <a:srgbClr val="503078"/>
                </a:solidFill>
                <a:effectLst/>
                <a:uLnTx/>
                <a:uFillTx/>
                <a:latin typeface="+mn-lt"/>
                <a:ea typeface="+mn-ea"/>
                <a:cs typeface="+mn-cs"/>
              </a:rPr>
              <a:t>Niveau 1 - Pour passer au niveau suivant, faire Shift + Alt + flèche droite </a:t>
            </a:r>
          </a:p>
          <a:p>
            <a:pPr marL="269081" marR="0" lvl="1" indent="-269081" algn="just" defTabSz="685800" rtl="0" eaLnBrk="1" fontAlgn="auto" latinLnBrk="0" hangingPunct="1">
              <a:lnSpc>
                <a:spcPct val="100000"/>
              </a:lnSpc>
              <a:spcBef>
                <a:spcPts val="1050"/>
              </a:spcBef>
              <a:spcAft>
                <a:spcPts val="0"/>
              </a:spcAft>
              <a:buClr>
                <a:srgbClr val="503078"/>
              </a:buClr>
              <a:buSzTx/>
              <a:buFont typeface="Tempus Sans ITC" panose="04020404030D07020202" pitchFamily="82" charset="0"/>
              <a:buChar char="/"/>
              <a:tabLst/>
              <a:defRPr/>
            </a:pPr>
            <a:r>
              <a:rPr kumimoji="0" lang="fr-FR" sz="1050" b="0" i="0" u="none" strike="noStrike" kern="1200" cap="none" spc="0" normalizeH="0" baseline="0" noProof="0">
                <a:ln>
                  <a:noFill/>
                </a:ln>
                <a:solidFill>
                  <a:srgbClr val="5F5F5F"/>
                </a:solidFill>
                <a:effectLst/>
                <a:uLnTx/>
                <a:uFillTx/>
                <a:latin typeface="+mn-lt"/>
                <a:ea typeface="+mn-ea"/>
                <a:cs typeface="+mn-cs"/>
              </a:rPr>
              <a:t>Niveau 2</a:t>
            </a:r>
          </a:p>
          <a:p>
            <a:pPr marL="270000" marR="0" lvl="2" indent="0" algn="just" defTabSz="685800" rtl="0" eaLnBrk="1" fontAlgn="auto" latinLnBrk="0" hangingPunct="1">
              <a:lnSpc>
                <a:spcPct val="100000"/>
              </a:lnSpc>
              <a:spcBef>
                <a:spcPts val="450"/>
              </a:spcBef>
              <a:spcAft>
                <a:spcPts val="0"/>
              </a:spcAft>
              <a:buClrTx/>
              <a:buSzTx/>
              <a:buFontTx/>
              <a:buNone/>
              <a:tabLst/>
              <a:defRPr/>
            </a:pPr>
            <a:r>
              <a:rPr kumimoji="0" lang="fr-FR" sz="1050" b="0" i="0" u="none" strike="noStrike" kern="1200" cap="none" spc="0" normalizeH="0" baseline="0" noProof="0">
                <a:ln>
                  <a:noFill/>
                </a:ln>
                <a:solidFill>
                  <a:srgbClr val="5F5F5F"/>
                </a:solidFill>
                <a:effectLst/>
                <a:uLnTx/>
                <a:uFillTx/>
                <a:latin typeface="+mn-lt"/>
                <a:ea typeface="+mn-ea"/>
                <a:cs typeface="+mn-cs"/>
              </a:rPr>
              <a:t>Niveau 3</a:t>
            </a:r>
          </a:p>
          <a:p>
            <a:pPr marL="486000" marR="0" lvl="3" indent="-216000" algn="just" defTabSz="685800" rtl="0" eaLnBrk="1" fontAlgn="auto" latinLnBrk="0" hangingPunct="1">
              <a:lnSpc>
                <a:spcPct val="100000"/>
              </a:lnSpc>
              <a:spcBef>
                <a:spcPts val="450"/>
              </a:spcBef>
              <a:spcAft>
                <a:spcPts val="0"/>
              </a:spcAft>
              <a:buClr>
                <a:srgbClr val="503078"/>
              </a:buClr>
              <a:buSzTx/>
              <a:buFont typeface="Tahoma" panose="020B0604030504040204" pitchFamily="34" charset="0"/>
              <a:buChar char="›"/>
              <a:tabLst/>
              <a:defRPr/>
            </a:pPr>
            <a:r>
              <a:rPr kumimoji="0" lang="fr-FR" sz="900" b="0" i="0" u="none" strike="noStrike" kern="1200" cap="none" spc="0" normalizeH="0" baseline="0" noProof="0">
                <a:ln>
                  <a:noFill/>
                </a:ln>
                <a:solidFill>
                  <a:srgbClr val="5F5F5F"/>
                </a:solidFill>
                <a:effectLst/>
                <a:uLnTx/>
                <a:uFillTx/>
                <a:latin typeface="+mn-lt"/>
                <a:ea typeface="+mn-ea"/>
                <a:cs typeface="+mn-cs"/>
              </a:rPr>
              <a:t>Niveau 4</a:t>
            </a:r>
          </a:p>
          <a:p>
            <a:pPr marL="675000" marR="0" lvl="4" indent="-189000" algn="just" defTabSz="685800" rtl="0" eaLnBrk="1" fontAlgn="auto" latinLnBrk="0" hangingPunct="1">
              <a:lnSpc>
                <a:spcPct val="100000"/>
              </a:lnSpc>
              <a:spcBef>
                <a:spcPts val="375"/>
              </a:spcBef>
              <a:spcAft>
                <a:spcPts val="0"/>
              </a:spcAft>
              <a:buClr>
                <a:srgbClr val="503078"/>
              </a:buClr>
              <a:buSzTx/>
              <a:buFont typeface="Tahoma" panose="020B0604030504040204" pitchFamily="34" charset="0"/>
              <a:buChar char="»"/>
              <a:tabLst/>
              <a:defRPr/>
            </a:pPr>
            <a:r>
              <a:rPr kumimoji="0" lang="fr-FR" sz="750" b="0" i="0" u="none" strike="noStrike" kern="1200" cap="none" spc="0" normalizeH="0" baseline="0" noProof="0">
                <a:ln>
                  <a:noFill/>
                </a:ln>
                <a:solidFill>
                  <a:srgbClr val="5F5F5F"/>
                </a:solidFill>
                <a:effectLst/>
                <a:uLnTx/>
                <a:uFillTx/>
                <a:latin typeface="+mn-lt"/>
                <a:ea typeface="+mn-ea"/>
                <a:cs typeface="+mn-cs"/>
              </a:rPr>
              <a:t>Niveau 5</a:t>
            </a:r>
          </a:p>
          <a:p>
            <a:pPr marL="675000" marR="0" lvl="5" indent="-189000" algn="just" defTabSz="685800" rtl="0" eaLnBrk="1" fontAlgn="auto" latinLnBrk="0" hangingPunct="1">
              <a:lnSpc>
                <a:spcPct val="100000"/>
              </a:lnSpc>
              <a:spcBef>
                <a:spcPts val="375"/>
              </a:spcBef>
              <a:spcAft>
                <a:spcPts val="0"/>
              </a:spcAft>
              <a:buClr>
                <a:srgbClr val="503078"/>
              </a:buClr>
              <a:buSzTx/>
              <a:buFont typeface="Tahoma" panose="020B0604030504040204" pitchFamily="34" charset="0"/>
              <a:buChar char="»"/>
              <a:tabLst/>
              <a:defRPr/>
            </a:pPr>
            <a:r>
              <a:rPr kumimoji="0" lang="fr-FR" sz="750" b="0" i="0" u="none" strike="noStrike" kern="1200" cap="none" spc="0" normalizeH="0" baseline="0" noProof="0">
                <a:ln>
                  <a:noFill/>
                </a:ln>
                <a:solidFill>
                  <a:srgbClr val="5F5F5F"/>
                </a:solidFill>
                <a:effectLst/>
                <a:uLnTx/>
                <a:uFillTx/>
                <a:latin typeface="+mn-lt"/>
                <a:ea typeface="+mn-ea"/>
                <a:cs typeface="+mn-cs"/>
              </a:rPr>
              <a:t>Niveau 6</a:t>
            </a:r>
          </a:p>
          <a:p>
            <a:pPr marL="675000" marR="0" lvl="6" indent="-189000" algn="just" defTabSz="685800" rtl="0" eaLnBrk="1" fontAlgn="auto" latinLnBrk="0" hangingPunct="1">
              <a:lnSpc>
                <a:spcPct val="100000"/>
              </a:lnSpc>
              <a:spcBef>
                <a:spcPts val="375"/>
              </a:spcBef>
              <a:spcAft>
                <a:spcPts val="0"/>
              </a:spcAft>
              <a:buClr>
                <a:srgbClr val="503078"/>
              </a:buClr>
              <a:buSzTx/>
              <a:buFont typeface="Tahoma" panose="020B0604030504040204" pitchFamily="34" charset="0"/>
              <a:buChar char="»"/>
              <a:tabLst/>
              <a:defRPr/>
            </a:pPr>
            <a:r>
              <a:rPr kumimoji="0" lang="fr-FR" sz="750" b="0" i="0" u="none" strike="noStrike" kern="1200" cap="none" spc="0" normalizeH="0" baseline="0" noProof="0">
                <a:ln>
                  <a:noFill/>
                </a:ln>
                <a:solidFill>
                  <a:srgbClr val="5F5F5F"/>
                </a:solidFill>
                <a:effectLst/>
                <a:uLnTx/>
                <a:uFillTx/>
                <a:latin typeface="+mn-lt"/>
                <a:ea typeface="+mn-ea"/>
                <a:cs typeface="+mn-cs"/>
              </a:rPr>
              <a:t>Niveau 7</a:t>
            </a:r>
          </a:p>
          <a:p>
            <a:pPr marL="675000" marR="0" lvl="7" indent="-189000" algn="just" defTabSz="685800" rtl="0" eaLnBrk="1" fontAlgn="auto" latinLnBrk="0" hangingPunct="1">
              <a:lnSpc>
                <a:spcPct val="100000"/>
              </a:lnSpc>
              <a:spcBef>
                <a:spcPts val="375"/>
              </a:spcBef>
              <a:spcAft>
                <a:spcPts val="0"/>
              </a:spcAft>
              <a:buClr>
                <a:srgbClr val="503078"/>
              </a:buClr>
              <a:buSzTx/>
              <a:buFont typeface="Tahoma" panose="020B0604030504040204" pitchFamily="34" charset="0"/>
              <a:buChar char="»"/>
              <a:tabLst/>
              <a:defRPr/>
            </a:pPr>
            <a:r>
              <a:rPr kumimoji="0" lang="fr-FR" sz="750" b="0" i="0" u="none" strike="noStrike" kern="1200" cap="none" spc="0" normalizeH="0" baseline="0" noProof="0">
                <a:ln>
                  <a:noFill/>
                </a:ln>
                <a:solidFill>
                  <a:srgbClr val="5F5F5F"/>
                </a:solidFill>
                <a:effectLst/>
                <a:uLnTx/>
                <a:uFillTx/>
                <a:latin typeface="+mn-lt"/>
                <a:ea typeface="+mn-ea"/>
                <a:cs typeface="+mn-cs"/>
              </a:rPr>
              <a:t>Niveau 8</a:t>
            </a:r>
          </a:p>
          <a:p>
            <a:pPr marL="675000" marR="0" lvl="8" indent="-189000" algn="just" defTabSz="685800" rtl="0" eaLnBrk="1" fontAlgn="auto" latinLnBrk="0" hangingPunct="1">
              <a:lnSpc>
                <a:spcPct val="100000"/>
              </a:lnSpc>
              <a:spcBef>
                <a:spcPts val="375"/>
              </a:spcBef>
              <a:spcAft>
                <a:spcPts val="0"/>
              </a:spcAft>
              <a:buClr>
                <a:srgbClr val="503078"/>
              </a:buClr>
              <a:buSzTx/>
              <a:buFont typeface="Tahoma" panose="020B0604030504040204" pitchFamily="34" charset="0"/>
              <a:buChar char="»"/>
              <a:tabLst/>
              <a:defRPr/>
            </a:pPr>
            <a:r>
              <a:rPr kumimoji="0" lang="fr-FR" sz="750" b="0" i="0" u="none" strike="noStrike" kern="1200" cap="none" spc="0" normalizeH="0" baseline="0" noProof="0">
                <a:ln>
                  <a:noFill/>
                </a:ln>
                <a:solidFill>
                  <a:srgbClr val="5F5F5F"/>
                </a:solidFill>
                <a:effectLst/>
                <a:uLnTx/>
                <a:uFillTx/>
                <a:latin typeface="+mn-lt"/>
                <a:ea typeface="+mn-ea"/>
                <a:cs typeface="+mn-cs"/>
              </a:rPr>
              <a:t>Niveau 9</a:t>
            </a:r>
          </a:p>
        </p:txBody>
      </p:sp>
      <p:sp>
        <p:nvSpPr>
          <p:cNvPr id="9" name="Content Placeholder 4"/>
          <p:cNvSpPr>
            <a:spLocks noGrp="1"/>
          </p:cNvSpPr>
          <p:nvPr>
            <p:ph sz="quarter" idx="15" hasCustomPrompt="1"/>
          </p:nvPr>
        </p:nvSpPr>
        <p:spPr>
          <a:xfrm>
            <a:off x="4699436" y="1006078"/>
            <a:ext cx="4126657" cy="3671231"/>
          </a:xfrm>
          <a:prstGeom prst="rect">
            <a:avLst/>
          </a:prstGeom>
        </p:spPr>
        <p:txBody>
          <a:bodyPr lIns="108000" tIns="108000" rIns="108000" bIns="108000"/>
          <a:lstStyle>
            <a:lvl1pPr marL="0" marR="0" indent="0" algn="just" defTabSz="685800" rtl="0" eaLnBrk="1" fontAlgn="auto" latinLnBrk="0" hangingPunct="1">
              <a:lnSpc>
                <a:spcPct val="100000"/>
              </a:lnSpc>
              <a:spcBef>
                <a:spcPts val="1350"/>
              </a:spcBef>
              <a:spcAft>
                <a:spcPts val="0"/>
              </a:spcAft>
              <a:buClrTx/>
              <a:buSzTx/>
              <a:buFont typeface="Arial" panose="020B0604020202020204" pitchFamily="34" charset="0"/>
              <a:buNone/>
              <a:tabLst/>
              <a:defRPr>
                <a:solidFill>
                  <a:schemeClr val="bg2"/>
                </a:solidFill>
              </a:defRPr>
            </a:lvl1pPr>
            <a:lvl2pPr marL="269081" marR="0" indent="-269081" algn="just" defTabSz="685800" rtl="0" eaLnBrk="1" fontAlgn="auto" latinLnBrk="0" hangingPunct="1">
              <a:lnSpc>
                <a:spcPct val="100000"/>
              </a:lnSpc>
              <a:spcBef>
                <a:spcPts val="1050"/>
              </a:spcBef>
              <a:spcAft>
                <a:spcPts val="0"/>
              </a:spcAft>
              <a:buClr>
                <a:srgbClr val="503078"/>
              </a:buClr>
              <a:buSzTx/>
              <a:buFont typeface="Tempus Sans ITC" panose="04020404030D07020202" pitchFamily="82" charset="0"/>
              <a:buChar char="/"/>
              <a:tabLst/>
              <a:defRPr>
                <a:solidFill>
                  <a:schemeClr val="tx1"/>
                </a:solidFill>
              </a:defRPr>
            </a:lvl2pPr>
            <a:lvl3pPr marL="270000" marR="0" indent="0" algn="just" defTabSz="685800" rtl="0" eaLnBrk="1" fontAlgn="auto" latinLnBrk="0" hangingPunct="1">
              <a:lnSpc>
                <a:spcPct val="100000"/>
              </a:lnSpc>
              <a:spcBef>
                <a:spcPts val="450"/>
              </a:spcBef>
              <a:spcAft>
                <a:spcPts val="0"/>
              </a:spcAft>
              <a:buClrTx/>
              <a:buSzTx/>
              <a:buFontTx/>
              <a:buNone/>
              <a:tabLst/>
              <a:defRPr>
                <a:solidFill>
                  <a:schemeClr val="tx1"/>
                </a:solidFill>
              </a:defRPr>
            </a:lvl3pPr>
            <a:lvl4pPr marL="486000" marR="0" indent="-216000" algn="just" defTabSz="685800" rtl="0" eaLnBrk="1" fontAlgn="auto" latinLnBrk="0" hangingPunct="1">
              <a:lnSpc>
                <a:spcPct val="100000"/>
              </a:lnSpc>
              <a:spcBef>
                <a:spcPts val="450"/>
              </a:spcBef>
              <a:spcAft>
                <a:spcPts val="0"/>
              </a:spcAft>
              <a:buClr>
                <a:srgbClr val="503078"/>
              </a:buClr>
              <a:buSzTx/>
              <a:buFont typeface="Tahoma" panose="020B0604030504040204" pitchFamily="34" charset="0"/>
              <a:buChar char="›"/>
              <a:tabLst/>
              <a:defRPr>
                <a:solidFill>
                  <a:schemeClr val="tx1"/>
                </a:solidFill>
              </a:defRPr>
            </a:lvl4pPr>
            <a:lvl5pPr marL="675000" marR="0" indent="-189000" algn="just" defTabSz="685800" rtl="0" eaLnBrk="1" fontAlgn="auto" latinLnBrk="0" hangingPunct="1">
              <a:lnSpc>
                <a:spcPct val="100000"/>
              </a:lnSpc>
              <a:spcBef>
                <a:spcPts val="375"/>
              </a:spcBef>
              <a:spcAft>
                <a:spcPts val="0"/>
              </a:spcAft>
              <a:buClr>
                <a:srgbClr val="503078"/>
              </a:buClr>
              <a:buSzTx/>
              <a:buFont typeface="Tahoma" panose="020B0604030504040204" pitchFamily="34" charset="0"/>
              <a:buChar char="»"/>
              <a:tabLst/>
              <a:defRPr>
                <a:solidFill>
                  <a:schemeClr val="tx1"/>
                </a:solidFill>
              </a:defRPr>
            </a:lvl5pPr>
            <a:lvl6pPr marL="675000" marR="0" indent="-189000" algn="just" defTabSz="685800" rtl="0" eaLnBrk="1" fontAlgn="auto" latinLnBrk="0" hangingPunct="1">
              <a:lnSpc>
                <a:spcPct val="100000"/>
              </a:lnSpc>
              <a:spcBef>
                <a:spcPts val="375"/>
              </a:spcBef>
              <a:spcAft>
                <a:spcPts val="0"/>
              </a:spcAft>
              <a:buClr>
                <a:srgbClr val="503078"/>
              </a:buClr>
              <a:buSzTx/>
              <a:buFont typeface="Tahoma" panose="020B0604030504040204" pitchFamily="34" charset="0"/>
              <a:buChar char="»"/>
              <a:tabLst/>
              <a:defRPr>
                <a:solidFill>
                  <a:schemeClr val="tx1"/>
                </a:solidFill>
              </a:defRPr>
            </a:lvl6pPr>
            <a:lvl7pPr marL="675000" marR="0" indent="-189000" algn="just" defTabSz="685800" rtl="0" eaLnBrk="1" fontAlgn="auto" latinLnBrk="0" hangingPunct="1">
              <a:lnSpc>
                <a:spcPct val="100000"/>
              </a:lnSpc>
              <a:spcBef>
                <a:spcPts val="375"/>
              </a:spcBef>
              <a:spcAft>
                <a:spcPts val="0"/>
              </a:spcAft>
              <a:buClr>
                <a:srgbClr val="503078"/>
              </a:buClr>
              <a:buSzTx/>
              <a:buFont typeface="Tahoma" panose="020B0604030504040204" pitchFamily="34" charset="0"/>
              <a:buChar char="»"/>
              <a:tabLst/>
              <a:defRPr>
                <a:solidFill>
                  <a:schemeClr val="tx1"/>
                </a:solidFill>
              </a:defRPr>
            </a:lvl7pPr>
            <a:lvl8pPr marL="675000" marR="0" indent="-189000" algn="just" defTabSz="685800" rtl="0" eaLnBrk="1" fontAlgn="auto" latinLnBrk="0" hangingPunct="1">
              <a:lnSpc>
                <a:spcPct val="100000"/>
              </a:lnSpc>
              <a:spcBef>
                <a:spcPts val="375"/>
              </a:spcBef>
              <a:spcAft>
                <a:spcPts val="0"/>
              </a:spcAft>
              <a:buClr>
                <a:srgbClr val="503078"/>
              </a:buClr>
              <a:buSzTx/>
              <a:buFont typeface="Tahoma" panose="020B0604030504040204" pitchFamily="34" charset="0"/>
              <a:buChar char="»"/>
              <a:tabLst/>
              <a:defRPr>
                <a:solidFill>
                  <a:schemeClr val="tx1"/>
                </a:solidFill>
              </a:defRPr>
            </a:lvl8pPr>
            <a:lvl9pPr marL="675000" marR="0" indent="-189000" algn="just" defTabSz="685800" rtl="0" eaLnBrk="1" fontAlgn="auto" latinLnBrk="0" hangingPunct="1">
              <a:lnSpc>
                <a:spcPct val="100000"/>
              </a:lnSpc>
              <a:spcBef>
                <a:spcPts val="375"/>
              </a:spcBef>
              <a:spcAft>
                <a:spcPts val="0"/>
              </a:spcAft>
              <a:buClr>
                <a:srgbClr val="503078"/>
              </a:buClr>
              <a:buSzTx/>
              <a:buFont typeface="Tahoma" panose="020B0604030504040204" pitchFamily="34" charset="0"/>
              <a:buChar char="»"/>
              <a:tabLst/>
              <a:defRPr>
                <a:solidFill>
                  <a:schemeClr val="tx1"/>
                </a:solidFill>
              </a:defRPr>
            </a:lvl9pPr>
          </a:lstStyle>
          <a:p>
            <a:pPr marL="0" marR="0" lvl="0" indent="0" algn="just" defTabSz="685800" rtl="0" eaLnBrk="1" fontAlgn="auto" latinLnBrk="0" hangingPunct="1">
              <a:lnSpc>
                <a:spcPct val="100000"/>
              </a:lnSpc>
              <a:spcBef>
                <a:spcPts val="1350"/>
              </a:spcBef>
              <a:spcAft>
                <a:spcPts val="0"/>
              </a:spcAft>
              <a:buClrTx/>
              <a:buSzTx/>
              <a:buFont typeface="Arial" panose="020B0604020202020204" pitchFamily="34" charset="0"/>
              <a:buNone/>
              <a:tabLst/>
              <a:defRPr/>
            </a:pPr>
            <a:r>
              <a:rPr kumimoji="0" lang="fr-FR" sz="1200" b="0" i="0" u="none" strike="noStrike" kern="1200" cap="none" spc="0" normalizeH="0" baseline="0" noProof="0">
                <a:ln>
                  <a:noFill/>
                </a:ln>
                <a:solidFill>
                  <a:srgbClr val="503078"/>
                </a:solidFill>
                <a:effectLst/>
                <a:uLnTx/>
                <a:uFillTx/>
                <a:latin typeface="+mn-lt"/>
                <a:ea typeface="+mn-ea"/>
                <a:cs typeface="+mn-cs"/>
              </a:rPr>
              <a:t>Niveau 1 - Pour passer au niveau suivant, faire Shift + Alt + flèche droite </a:t>
            </a:r>
          </a:p>
          <a:p>
            <a:pPr marL="269081" marR="0" lvl="1" indent="-269081" algn="just" defTabSz="685800" rtl="0" eaLnBrk="1" fontAlgn="auto" latinLnBrk="0" hangingPunct="1">
              <a:lnSpc>
                <a:spcPct val="100000"/>
              </a:lnSpc>
              <a:spcBef>
                <a:spcPts val="1050"/>
              </a:spcBef>
              <a:spcAft>
                <a:spcPts val="0"/>
              </a:spcAft>
              <a:buClr>
                <a:srgbClr val="503078"/>
              </a:buClr>
              <a:buSzTx/>
              <a:buFont typeface="Tempus Sans ITC" panose="04020404030D07020202" pitchFamily="82" charset="0"/>
              <a:buChar char="/"/>
              <a:tabLst/>
              <a:defRPr/>
            </a:pPr>
            <a:r>
              <a:rPr kumimoji="0" lang="fr-FR" sz="1050" b="0" i="0" u="none" strike="noStrike" kern="1200" cap="none" spc="0" normalizeH="0" baseline="0" noProof="0">
                <a:ln>
                  <a:noFill/>
                </a:ln>
                <a:solidFill>
                  <a:srgbClr val="5F5F5F"/>
                </a:solidFill>
                <a:effectLst/>
                <a:uLnTx/>
                <a:uFillTx/>
                <a:latin typeface="+mn-lt"/>
                <a:ea typeface="+mn-ea"/>
                <a:cs typeface="+mn-cs"/>
              </a:rPr>
              <a:t>Niveau 2</a:t>
            </a:r>
          </a:p>
          <a:p>
            <a:pPr marL="270000" marR="0" lvl="2" indent="0" algn="just" defTabSz="685800" rtl="0" eaLnBrk="1" fontAlgn="auto" latinLnBrk="0" hangingPunct="1">
              <a:lnSpc>
                <a:spcPct val="100000"/>
              </a:lnSpc>
              <a:spcBef>
                <a:spcPts val="450"/>
              </a:spcBef>
              <a:spcAft>
                <a:spcPts val="0"/>
              </a:spcAft>
              <a:buClrTx/>
              <a:buSzTx/>
              <a:buFontTx/>
              <a:buNone/>
              <a:tabLst/>
              <a:defRPr/>
            </a:pPr>
            <a:r>
              <a:rPr kumimoji="0" lang="fr-FR" sz="1050" b="0" i="0" u="none" strike="noStrike" kern="1200" cap="none" spc="0" normalizeH="0" baseline="0" noProof="0">
                <a:ln>
                  <a:noFill/>
                </a:ln>
                <a:solidFill>
                  <a:srgbClr val="5F5F5F"/>
                </a:solidFill>
                <a:effectLst/>
                <a:uLnTx/>
                <a:uFillTx/>
                <a:latin typeface="+mn-lt"/>
                <a:ea typeface="+mn-ea"/>
                <a:cs typeface="+mn-cs"/>
              </a:rPr>
              <a:t>Niveau 3</a:t>
            </a:r>
          </a:p>
          <a:p>
            <a:pPr marL="486000" marR="0" lvl="3" indent="-216000" algn="just" defTabSz="685800" rtl="0" eaLnBrk="1" fontAlgn="auto" latinLnBrk="0" hangingPunct="1">
              <a:lnSpc>
                <a:spcPct val="100000"/>
              </a:lnSpc>
              <a:spcBef>
                <a:spcPts val="450"/>
              </a:spcBef>
              <a:spcAft>
                <a:spcPts val="0"/>
              </a:spcAft>
              <a:buClr>
                <a:srgbClr val="503078"/>
              </a:buClr>
              <a:buSzTx/>
              <a:buFont typeface="Tahoma" panose="020B0604030504040204" pitchFamily="34" charset="0"/>
              <a:buChar char="›"/>
              <a:tabLst/>
              <a:defRPr/>
            </a:pPr>
            <a:r>
              <a:rPr kumimoji="0" lang="fr-FR" sz="900" b="0" i="0" u="none" strike="noStrike" kern="1200" cap="none" spc="0" normalizeH="0" baseline="0" noProof="0">
                <a:ln>
                  <a:noFill/>
                </a:ln>
                <a:solidFill>
                  <a:srgbClr val="5F5F5F"/>
                </a:solidFill>
                <a:effectLst/>
                <a:uLnTx/>
                <a:uFillTx/>
                <a:latin typeface="+mn-lt"/>
                <a:ea typeface="+mn-ea"/>
                <a:cs typeface="+mn-cs"/>
              </a:rPr>
              <a:t>Niveau 4</a:t>
            </a:r>
          </a:p>
          <a:p>
            <a:pPr marL="675000" marR="0" lvl="4" indent="-189000" algn="just" defTabSz="685800" rtl="0" eaLnBrk="1" fontAlgn="auto" latinLnBrk="0" hangingPunct="1">
              <a:lnSpc>
                <a:spcPct val="100000"/>
              </a:lnSpc>
              <a:spcBef>
                <a:spcPts val="375"/>
              </a:spcBef>
              <a:spcAft>
                <a:spcPts val="0"/>
              </a:spcAft>
              <a:buClr>
                <a:srgbClr val="503078"/>
              </a:buClr>
              <a:buSzTx/>
              <a:buFont typeface="Tahoma" panose="020B0604030504040204" pitchFamily="34" charset="0"/>
              <a:buChar char="»"/>
              <a:tabLst/>
              <a:defRPr/>
            </a:pPr>
            <a:r>
              <a:rPr kumimoji="0" lang="fr-FR" sz="750" b="0" i="0" u="none" strike="noStrike" kern="1200" cap="none" spc="0" normalizeH="0" baseline="0" noProof="0">
                <a:ln>
                  <a:noFill/>
                </a:ln>
                <a:solidFill>
                  <a:srgbClr val="5F5F5F"/>
                </a:solidFill>
                <a:effectLst/>
                <a:uLnTx/>
                <a:uFillTx/>
                <a:latin typeface="+mn-lt"/>
                <a:ea typeface="+mn-ea"/>
                <a:cs typeface="+mn-cs"/>
              </a:rPr>
              <a:t>Niveau 5</a:t>
            </a:r>
          </a:p>
          <a:p>
            <a:pPr marL="675000" marR="0" lvl="5" indent="-189000" algn="just" defTabSz="685800" rtl="0" eaLnBrk="1" fontAlgn="auto" latinLnBrk="0" hangingPunct="1">
              <a:lnSpc>
                <a:spcPct val="100000"/>
              </a:lnSpc>
              <a:spcBef>
                <a:spcPts val="375"/>
              </a:spcBef>
              <a:spcAft>
                <a:spcPts val="0"/>
              </a:spcAft>
              <a:buClr>
                <a:srgbClr val="503078"/>
              </a:buClr>
              <a:buSzTx/>
              <a:buFont typeface="Tahoma" panose="020B0604030504040204" pitchFamily="34" charset="0"/>
              <a:buChar char="»"/>
              <a:tabLst/>
              <a:defRPr/>
            </a:pPr>
            <a:r>
              <a:rPr kumimoji="0" lang="fr-FR" sz="750" b="0" i="0" u="none" strike="noStrike" kern="1200" cap="none" spc="0" normalizeH="0" baseline="0" noProof="0">
                <a:ln>
                  <a:noFill/>
                </a:ln>
                <a:solidFill>
                  <a:srgbClr val="5F5F5F"/>
                </a:solidFill>
                <a:effectLst/>
                <a:uLnTx/>
                <a:uFillTx/>
                <a:latin typeface="+mn-lt"/>
                <a:ea typeface="+mn-ea"/>
                <a:cs typeface="+mn-cs"/>
              </a:rPr>
              <a:t>Niveau 6</a:t>
            </a:r>
          </a:p>
          <a:p>
            <a:pPr marL="675000" marR="0" lvl="6" indent="-189000" algn="just" defTabSz="685800" rtl="0" eaLnBrk="1" fontAlgn="auto" latinLnBrk="0" hangingPunct="1">
              <a:lnSpc>
                <a:spcPct val="100000"/>
              </a:lnSpc>
              <a:spcBef>
                <a:spcPts val="375"/>
              </a:spcBef>
              <a:spcAft>
                <a:spcPts val="0"/>
              </a:spcAft>
              <a:buClr>
                <a:srgbClr val="503078"/>
              </a:buClr>
              <a:buSzTx/>
              <a:buFont typeface="Tahoma" panose="020B0604030504040204" pitchFamily="34" charset="0"/>
              <a:buChar char="»"/>
              <a:tabLst/>
              <a:defRPr/>
            </a:pPr>
            <a:r>
              <a:rPr kumimoji="0" lang="fr-FR" sz="750" b="0" i="0" u="none" strike="noStrike" kern="1200" cap="none" spc="0" normalizeH="0" baseline="0" noProof="0">
                <a:ln>
                  <a:noFill/>
                </a:ln>
                <a:solidFill>
                  <a:srgbClr val="5F5F5F"/>
                </a:solidFill>
                <a:effectLst/>
                <a:uLnTx/>
                <a:uFillTx/>
                <a:latin typeface="+mn-lt"/>
                <a:ea typeface="+mn-ea"/>
                <a:cs typeface="+mn-cs"/>
              </a:rPr>
              <a:t>Niveau 7</a:t>
            </a:r>
          </a:p>
          <a:p>
            <a:pPr marL="675000" marR="0" lvl="7" indent="-189000" algn="just" defTabSz="685800" rtl="0" eaLnBrk="1" fontAlgn="auto" latinLnBrk="0" hangingPunct="1">
              <a:lnSpc>
                <a:spcPct val="100000"/>
              </a:lnSpc>
              <a:spcBef>
                <a:spcPts val="375"/>
              </a:spcBef>
              <a:spcAft>
                <a:spcPts val="0"/>
              </a:spcAft>
              <a:buClr>
                <a:srgbClr val="503078"/>
              </a:buClr>
              <a:buSzTx/>
              <a:buFont typeface="Tahoma" panose="020B0604030504040204" pitchFamily="34" charset="0"/>
              <a:buChar char="»"/>
              <a:tabLst/>
              <a:defRPr/>
            </a:pPr>
            <a:r>
              <a:rPr kumimoji="0" lang="fr-FR" sz="750" b="0" i="0" u="none" strike="noStrike" kern="1200" cap="none" spc="0" normalizeH="0" baseline="0" noProof="0">
                <a:ln>
                  <a:noFill/>
                </a:ln>
                <a:solidFill>
                  <a:srgbClr val="5F5F5F"/>
                </a:solidFill>
                <a:effectLst/>
                <a:uLnTx/>
                <a:uFillTx/>
                <a:latin typeface="+mn-lt"/>
                <a:ea typeface="+mn-ea"/>
                <a:cs typeface="+mn-cs"/>
              </a:rPr>
              <a:t>Niveau 8</a:t>
            </a:r>
          </a:p>
          <a:p>
            <a:pPr marL="675000" marR="0" lvl="8" indent="-189000" algn="just" defTabSz="685800" rtl="0" eaLnBrk="1" fontAlgn="auto" latinLnBrk="0" hangingPunct="1">
              <a:lnSpc>
                <a:spcPct val="100000"/>
              </a:lnSpc>
              <a:spcBef>
                <a:spcPts val="375"/>
              </a:spcBef>
              <a:spcAft>
                <a:spcPts val="0"/>
              </a:spcAft>
              <a:buClr>
                <a:srgbClr val="503078"/>
              </a:buClr>
              <a:buSzTx/>
              <a:buFont typeface="Tahoma" panose="020B0604030504040204" pitchFamily="34" charset="0"/>
              <a:buChar char="»"/>
              <a:tabLst/>
              <a:defRPr/>
            </a:pPr>
            <a:r>
              <a:rPr kumimoji="0" lang="fr-FR" sz="750" b="0" i="0" u="none" strike="noStrike" kern="1200" cap="none" spc="0" normalizeH="0" baseline="0" noProof="0">
                <a:ln>
                  <a:noFill/>
                </a:ln>
                <a:solidFill>
                  <a:srgbClr val="5F5F5F"/>
                </a:solidFill>
                <a:effectLst/>
                <a:uLnTx/>
                <a:uFillTx/>
                <a:latin typeface="+mn-lt"/>
                <a:ea typeface="+mn-ea"/>
                <a:cs typeface="+mn-cs"/>
              </a:rPr>
              <a:t>Niveau 9</a:t>
            </a:r>
          </a:p>
        </p:txBody>
      </p:sp>
      <p:sp>
        <p:nvSpPr>
          <p:cNvPr id="10" name="Title 1"/>
          <p:cNvSpPr>
            <a:spLocks noGrp="1"/>
          </p:cNvSpPr>
          <p:nvPr>
            <p:ph type="title" hasCustomPrompt="1"/>
          </p:nvPr>
        </p:nvSpPr>
        <p:spPr>
          <a:xfrm>
            <a:off x="319015" y="303498"/>
            <a:ext cx="8507077" cy="702580"/>
          </a:xfrm>
        </p:spPr>
        <p:txBody>
          <a:bodyPr lIns="108000" tIns="0" rIns="108000" bIns="0"/>
          <a:lstStyle>
            <a:lvl1pPr>
              <a:defRPr sz="1650" baseline="0">
                <a:solidFill>
                  <a:schemeClr val="bg2"/>
                </a:solidFill>
              </a:defRPr>
            </a:lvl1pPr>
          </a:lstStyle>
          <a:p>
            <a:r>
              <a:rPr lang="fr-FR" noProof="0"/>
              <a:t>Compléter avec un titre ici qui porte votre message sur deux lignes au maximum pour des raisons de lisibilité</a:t>
            </a:r>
          </a:p>
        </p:txBody>
      </p:sp>
      <p:sp>
        <p:nvSpPr>
          <p:cNvPr id="12" name="Text Placeholder 8"/>
          <p:cNvSpPr>
            <a:spLocks noGrp="1"/>
          </p:cNvSpPr>
          <p:nvPr>
            <p:ph type="body" sz="quarter" idx="13" hasCustomPrompt="1"/>
          </p:nvPr>
        </p:nvSpPr>
        <p:spPr>
          <a:xfrm>
            <a:off x="319015" y="108235"/>
            <a:ext cx="8507077" cy="195263"/>
          </a:xfrm>
          <a:prstGeom prst="rect">
            <a:avLst/>
          </a:prstGeom>
        </p:spPr>
        <p:txBody>
          <a:bodyPr lIns="108000" tIns="0" rIns="108000" bIns="0" anchor="b"/>
          <a:lstStyle>
            <a:lvl1pPr>
              <a:spcBef>
                <a:spcPts val="0"/>
              </a:spcBef>
              <a:defRPr sz="750" i="0" cap="all" baseline="0">
                <a:solidFill>
                  <a:schemeClr val="accent4"/>
                </a:solidFill>
                <a:latin typeface="+mj-lt"/>
              </a:defRPr>
            </a:lvl1pPr>
            <a:lvl2pPr>
              <a:defRPr sz="750"/>
            </a:lvl2pPr>
          </a:lstStyle>
          <a:p>
            <a:pPr lvl="0"/>
            <a:r>
              <a:rPr lang="fr-FR" noProof="0"/>
              <a:t>Insérer un surtitre ici – il ne doit pas dépasser 1 ligne</a:t>
            </a:r>
          </a:p>
        </p:txBody>
      </p:sp>
    </p:spTree>
    <p:extLst>
      <p:ext uri="{BB962C8B-B14F-4D97-AF65-F5344CB8AC3E}">
        <p14:creationId xmlns:p14="http://schemas.microsoft.com/office/powerpoint/2010/main" val="42699440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genda - 1 à 6 chapitres">
    <p:spTree>
      <p:nvGrpSpPr>
        <p:cNvPr id="1" name=""/>
        <p:cNvGrpSpPr/>
        <p:nvPr/>
      </p:nvGrpSpPr>
      <p:grpSpPr>
        <a:xfrm>
          <a:off x="0" y="0"/>
          <a:ext cx="0" cy="0"/>
          <a:chOff x="0" y="0"/>
          <a:chExt cx="0" cy="0"/>
        </a:xfrm>
      </p:grpSpPr>
      <p:sp>
        <p:nvSpPr>
          <p:cNvPr id="23" name="Title 1"/>
          <p:cNvSpPr txBox="1">
            <a:spLocks/>
          </p:cNvSpPr>
          <p:nvPr userDrawn="1"/>
        </p:nvSpPr>
        <p:spPr>
          <a:xfrm>
            <a:off x="312405" y="303499"/>
            <a:ext cx="8507077" cy="647811"/>
          </a:xfrm>
          <a:prstGeom prst="rect">
            <a:avLst/>
          </a:prstGeom>
          <a:noFill/>
        </p:spPr>
        <p:txBody>
          <a:bodyPr vert="horz" lIns="81000" tIns="27000" rIns="81000" bIns="0" rtlCol="0" anchor="t">
            <a:noAutofit/>
          </a:bodyPr>
          <a:lstStyle>
            <a:lvl1pPr algn="l" defTabSz="914400" rtl="0" eaLnBrk="1" latinLnBrk="0" hangingPunct="1">
              <a:lnSpc>
                <a:spcPct val="100000"/>
              </a:lnSpc>
              <a:spcBef>
                <a:spcPct val="0"/>
              </a:spcBef>
              <a:buNone/>
              <a:defRPr sz="2200" kern="1200" baseline="0">
                <a:solidFill>
                  <a:schemeClr val="bg2"/>
                </a:solidFill>
                <a:latin typeface="+mj-lt"/>
                <a:ea typeface="+mj-ea"/>
                <a:cs typeface="+mj-cs"/>
              </a:defRPr>
            </a:lvl1pPr>
          </a:lstStyle>
          <a:p>
            <a:r>
              <a:rPr lang="fr-FR" sz="1650" b="1" noProof="0"/>
              <a:t>AGENDA</a:t>
            </a:r>
          </a:p>
        </p:txBody>
      </p:sp>
      <p:sp>
        <p:nvSpPr>
          <p:cNvPr id="5" name="Text Placeholder 8"/>
          <p:cNvSpPr>
            <a:spLocks noGrp="1"/>
          </p:cNvSpPr>
          <p:nvPr>
            <p:ph type="body" sz="quarter" idx="15" hasCustomPrompt="1"/>
          </p:nvPr>
        </p:nvSpPr>
        <p:spPr>
          <a:xfrm>
            <a:off x="1526662" y="1014621"/>
            <a:ext cx="5715624" cy="513000"/>
          </a:xfrm>
          <a:prstGeom prst="rect">
            <a:avLst/>
          </a:prstGeom>
        </p:spPr>
        <p:txBody>
          <a:bodyPr wrap="square" anchor="ctr">
            <a:noAutofit/>
          </a:bodyPr>
          <a:lstStyle>
            <a:lvl1pPr marL="0" indent="0" algn="l">
              <a:buClr>
                <a:schemeClr val="bg2"/>
              </a:buClr>
              <a:buFontTx/>
              <a:buNone/>
              <a:defRPr sz="1650" i="0" cap="none" baseline="0">
                <a:solidFill>
                  <a:schemeClr val="bg2"/>
                </a:solidFill>
              </a:defRPr>
            </a:lvl1pPr>
            <a:lvl2pPr>
              <a:defRPr sz="750"/>
            </a:lvl2pPr>
          </a:lstStyle>
          <a:p>
            <a:pPr lvl="0"/>
            <a:r>
              <a:rPr lang="fr-FR" noProof="0"/>
              <a:t>Chapitre 1</a:t>
            </a:r>
          </a:p>
        </p:txBody>
      </p:sp>
      <p:sp>
        <p:nvSpPr>
          <p:cNvPr id="8" name="Text Placeholder 8"/>
          <p:cNvSpPr>
            <a:spLocks noGrp="1"/>
          </p:cNvSpPr>
          <p:nvPr>
            <p:ph type="body" sz="quarter" idx="17" hasCustomPrompt="1"/>
          </p:nvPr>
        </p:nvSpPr>
        <p:spPr>
          <a:xfrm>
            <a:off x="1526662" y="1616588"/>
            <a:ext cx="5715624" cy="513000"/>
          </a:xfrm>
          <a:prstGeom prst="rect">
            <a:avLst/>
          </a:prstGeom>
        </p:spPr>
        <p:txBody>
          <a:bodyPr vert="horz" wrap="square" lIns="108000" tIns="108000" rIns="108000" bIns="108000" rtlCol="0" anchor="ctr">
            <a:noAutofit/>
          </a:bodyPr>
          <a:lstStyle>
            <a:lvl1pPr algn="l">
              <a:defRPr lang="fr-FR" sz="1650" i="0" cap="none" noProof="0" dirty="0">
                <a:solidFill>
                  <a:schemeClr val="bg2"/>
                </a:solidFill>
              </a:defRPr>
            </a:lvl1pPr>
          </a:lstStyle>
          <a:p>
            <a:pPr lvl="0">
              <a:buClr>
                <a:schemeClr val="bg2"/>
              </a:buClr>
            </a:pPr>
            <a:r>
              <a:rPr lang="fr-FR" noProof="0"/>
              <a:t>Chapitre 2</a:t>
            </a:r>
          </a:p>
        </p:txBody>
      </p:sp>
      <p:sp>
        <p:nvSpPr>
          <p:cNvPr id="11" name="Text Placeholder 8"/>
          <p:cNvSpPr>
            <a:spLocks noGrp="1"/>
          </p:cNvSpPr>
          <p:nvPr>
            <p:ph type="body" sz="quarter" idx="19" hasCustomPrompt="1"/>
          </p:nvPr>
        </p:nvSpPr>
        <p:spPr>
          <a:xfrm>
            <a:off x="1526662" y="2218556"/>
            <a:ext cx="5715624" cy="513000"/>
          </a:xfrm>
          <a:prstGeom prst="rect">
            <a:avLst/>
          </a:prstGeom>
        </p:spPr>
        <p:txBody>
          <a:bodyPr vert="horz" wrap="square" lIns="108000" tIns="108000" rIns="108000" bIns="108000" rtlCol="0" anchor="ctr">
            <a:noAutofit/>
          </a:bodyPr>
          <a:lstStyle>
            <a:lvl1pPr algn="l">
              <a:defRPr lang="fr-FR" sz="1650" i="0" cap="none" noProof="0" dirty="0">
                <a:solidFill>
                  <a:schemeClr val="bg2"/>
                </a:solidFill>
              </a:defRPr>
            </a:lvl1pPr>
          </a:lstStyle>
          <a:p>
            <a:pPr lvl="0">
              <a:buClr>
                <a:schemeClr val="bg2"/>
              </a:buClr>
            </a:pPr>
            <a:r>
              <a:rPr lang="fr-FR" noProof="0"/>
              <a:t>Chapitre 3</a:t>
            </a:r>
          </a:p>
        </p:txBody>
      </p:sp>
      <p:sp>
        <p:nvSpPr>
          <p:cNvPr id="14" name="Text Placeholder 8"/>
          <p:cNvSpPr>
            <a:spLocks noGrp="1"/>
          </p:cNvSpPr>
          <p:nvPr>
            <p:ph type="body" sz="quarter" idx="21" hasCustomPrompt="1"/>
          </p:nvPr>
        </p:nvSpPr>
        <p:spPr>
          <a:xfrm>
            <a:off x="1526662" y="2820523"/>
            <a:ext cx="5715624" cy="513000"/>
          </a:xfrm>
          <a:prstGeom prst="rect">
            <a:avLst/>
          </a:prstGeom>
        </p:spPr>
        <p:txBody>
          <a:bodyPr vert="horz" wrap="square" lIns="108000" tIns="108000" rIns="108000" bIns="108000" rtlCol="0" anchor="ctr">
            <a:noAutofit/>
          </a:bodyPr>
          <a:lstStyle>
            <a:lvl1pPr algn="l">
              <a:defRPr lang="fr-FR" sz="1650" i="0" cap="none" noProof="0" dirty="0">
                <a:solidFill>
                  <a:schemeClr val="bg2"/>
                </a:solidFill>
              </a:defRPr>
            </a:lvl1pPr>
          </a:lstStyle>
          <a:p>
            <a:pPr lvl="0">
              <a:buClr>
                <a:schemeClr val="bg2"/>
              </a:buClr>
            </a:pPr>
            <a:r>
              <a:rPr lang="fr-FR" noProof="0"/>
              <a:t>Chapitre 4</a:t>
            </a:r>
          </a:p>
        </p:txBody>
      </p:sp>
      <p:sp>
        <p:nvSpPr>
          <p:cNvPr id="17" name="Text Placeholder 8"/>
          <p:cNvSpPr>
            <a:spLocks noGrp="1"/>
          </p:cNvSpPr>
          <p:nvPr>
            <p:ph type="body" sz="quarter" idx="23" hasCustomPrompt="1"/>
          </p:nvPr>
        </p:nvSpPr>
        <p:spPr>
          <a:xfrm>
            <a:off x="1526662" y="3422490"/>
            <a:ext cx="5715624" cy="513000"/>
          </a:xfrm>
          <a:prstGeom prst="rect">
            <a:avLst/>
          </a:prstGeom>
        </p:spPr>
        <p:txBody>
          <a:bodyPr vert="horz" wrap="square" lIns="108000" tIns="108000" rIns="108000" bIns="108000" rtlCol="0" anchor="ctr">
            <a:noAutofit/>
          </a:bodyPr>
          <a:lstStyle>
            <a:lvl1pPr algn="l">
              <a:defRPr lang="fr-FR" sz="1650" i="0" cap="none" noProof="0" dirty="0">
                <a:solidFill>
                  <a:schemeClr val="bg2"/>
                </a:solidFill>
              </a:defRPr>
            </a:lvl1pPr>
          </a:lstStyle>
          <a:p>
            <a:pPr lvl="0">
              <a:buClr>
                <a:schemeClr val="bg2"/>
              </a:buClr>
            </a:pPr>
            <a:r>
              <a:rPr lang="fr-FR" noProof="0"/>
              <a:t>Chapitre 5</a:t>
            </a:r>
          </a:p>
        </p:txBody>
      </p:sp>
      <p:sp>
        <p:nvSpPr>
          <p:cNvPr id="30" name="Text Placeholder 8"/>
          <p:cNvSpPr>
            <a:spLocks noGrp="1"/>
          </p:cNvSpPr>
          <p:nvPr>
            <p:ph type="body" sz="quarter" idx="25" hasCustomPrompt="1"/>
          </p:nvPr>
        </p:nvSpPr>
        <p:spPr>
          <a:xfrm>
            <a:off x="7418718" y="1014621"/>
            <a:ext cx="1275626" cy="513000"/>
          </a:xfrm>
          <a:prstGeom prst="rect">
            <a:avLst/>
          </a:prstGeom>
        </p:spPr>
        <p:txBody>
          <a:bodyPr wrap="square" anchor="ctr">
            <a:noAutofit/>
          </a:bodyPr>
          <a:lstStyle>
            <a:lvl1pPr algn="l">
              <a:defRPr sz="750" b="0" i="0" cap="none" baseline="0">
                <a:solidFill>
                  <a:schemeClr val="bg2"/>
                </a:solidFill>
              </a:defRPr>
            </a:lvl1pPr>
            <a:lvl2pPr>
              <a:defRPr sz="750"/>
            </a:lvl2pPr>
          </a:lstStyle>
          <a:p>
            <a:pPr lvl="0"/>
            <a:r>
              <a:rPr lang="fr-FR" noProof="0"/>
              <a:t>Page x</a:t>
            </a:r>
          </a:p>
        </p:txBody>
      </p:sp>
      <p:sp>
        <p:nvSpPr>
          <p:cNvPr id="32" name="Text Placeholder 8"/>
          <p:cNvSpPr>
            <a:spLocks noGrp="1"/>
          </p:cNvSpPr>
          <p:nvPr>
            <p:ph type="body" sz="quarter" idx="26" hasCustomPrompt="1"/>
          </p:nvPr>
        </p:nvSpPr>
        <p:spPr>
          <a:xfrm>
            <a:off x="7418718" y="3422490"/>
            <a:ext cx="1275626" cy="513000"/>
          </a:xfrm>
          <a:prstGeom prst="rect">
            <a:avLst/>
          </a:prstGeom>
        </p:spPr>
        <p:txBody>
          <a:bodyPr vert="horz" wrap="square" lIns="108000" tIns="108000" rIns="108000" bIns="108000" rtlCol="0" anchor="ctr">
            <a:noAutofit/>
          </a:bodyPr>
          <a:lstStyle>
            <a:lvl1pPr algn="l">
              <a:defRPr lang="fr-FR" sz="750" b="0" i="0" cap="none" noProof="0" dirty="0">
                <a:solidFill>
                  <a:schemeClr val="bg2"/>
                </a:solidFill>
              </a:defRPr>
            </a:lvl1pPr>
          </a:lstStyle>
          <a:p>
            <a:pPr lvl="0"/>
            <a:r>
              <a:rPr lang="fr-FR" noProof="0"/>
              <a:t>Page x</a:t>
            </a:r>
          </a:p>
        </p:txBody>
      </p:sp>
      <p:sp>
        <p:nvSpPr>
          <p:cNvPr id="33" name="Text Placeholder 8"/>
          <p:cNvSpPr>
            <a:spLocks noGrp="1"/>
          </p:cNvSpPr>
          <p:nvPr>
            <p:ph type="body" sz="quarter" idx="27" hasCustomPrompt="1"/>
          </p:nvPr>
        </p:nvSpPr>
        <p:spPr>
          <a:xfrm>
            <a:off x="7418718" y="2820523"/>
            <a:ext cx="1275626" cy="513000"/>
          </a:xfrm>
          <a:prstGeom prst="rect">
            <a:avLst/>
          </a:prstGeom>
        </p:spPr>
        <p:txBody>
          <a:bodyPr vert="horz" wrap="square" lIns="108000" tIns="108000" rIns="108000" bIns="108000" rtlCol="0" anchor="ctr">
            <a:noAutofit/>
          </a:bodyPr>
          <a:lstStyle>
            <a:lvl1pPr algn="l">
              <a:defRPr lang="fr-FR" sz="750" b="0" i="0" cap="none" noProof="0" dirty="0">
                <a:solidFill>
                  <a:schemeClr val="bg2"/>
                </a:solidFill>
              </a:defRPr>
            </a:lvl1pPr>
          </a:lstStyle>
          <a:p>
            <a:pPr lvl="0"/>
            <a:r>
              <a:rPr lang="fr-FR" noProof="0"/>
              <a:t>Page x</a:t>
            </a:r>
          </a:p>
        </p:txBody>
      </p:sp>
      <p:sp>
        <p:nvSpPr>
          <p:cNvPr id="34" name="Text Placeholder 8"/>
          <p:cNvSpPr>
            <a:spLocks noGrp="1"/>
          </p:cNvSpPr>
          <p:nvPr>
            <p:ph type="body" sz="quarter" idx="28" hasCustomPrompt="1"/>
          </p:nvPr>
        </p:nvSpPr>
        <p:spPr>
          <a:xfrm>
            <a:off x="7418718" y="2218556"/>
            <a:ext cx="1275626" cy="513000"/>
          </a:xfrm>
          <a:prstGeom prst="rect">
            <a:avLst/>
          </a:prstGeom>
        </p:spPr>
        <p:txBody>
          <a:bodyPr vert="horz" wrap="square" lIns="108000" tIns="108000" rIns="108000" bIns="108000" rtlCol="0" anchor="ctr">
            <a:noAutofit/>
          </a:bodyPr>
          <a:lstStyle>
            <a:lvl1pPr algn="l">
              <a:defRPr lang="fr-FR" sz="750" b="0" i="0" cap="none" noProof="0" dirty="0">
                <a:solidFill>
                  <a:schemeClr val="bg2"/>
                </a:solidFill>
              </a:defRPr>
            </a:lvl1pPr>
          </a:lstStyle>
          <a:p>
            <a:pPr lvl="0"/>
            <a:r>
              <a:rPr lang="fr-FR" noProof="0"/>
              <a:t>Page x</a:t>
            </a:r>
          </a:p>
        </p:txBody>
      </p:sp>
      <p:sp>
        <p:nvSpPr>
          <p:cNvPr id="35" name="Text Placeholder 8"/>
          <p:cNvSpPr>
            <a:spLocks noGrp="1"/>
          </p:cNvSpPr>
          <p:nvPr>
            <p:ph type="body" sz="quarter" idx="29" hasCustomPrompt="1"/>
          </p:nvPr>
        </p:nvSpPr>
        <p:spPr>
          <a:xfrm>
            <a:off x="7418718" y="1616588"/>
            <a:ext cx="1275626" cy="513000"/>
          </a:xfrm>
          <a:prstGeom prst="rect">
            <a:avLst/>
          </a:prstGeom>
        </p:spPr>
        <p:txBody>
          <a:bodyPr vert="horz" wrap="square" lIns="108000" tIns="108000" rIns="108000" bIns="108000" rtlCol="0" anchor="ctr">
            <a:noAutofit/>
          </a:bodyPr>
          <a:lstStyle>
            <a:lvl1pPr algn="l">
              <a:defRPr lang="fr-FR" sz="750" b="0" i="0" cap="none" noProof="0" dirty="0">
                <a:solidFill>
                  <a:schemeClr val="bg2"/>
                </a:solidFill>
              </a:defRPr>
            </a:lvl1pPr>
          </a:lstStyle>
          <a:p>
            <a:pPr lvl="0"/>
            <a:r>
              <a:rPr lang="fr-FR" noProof="0"/>
              <a:t>Page x</a:t>
            </a:r>
          </a:p>
        </p:txBody>
      </p:sp>
      <p:sp>
        <p:nvSpPr>
          <p:cNvPr id="24" name="Text Placeholder 8"/>
          <p:cNvSpPr>
            <a:spLocks noGrp="1"/>
          </p:cNvSpPr>
          <p:nvPr>
            <p:ph type="body" sz="quarter" idx="30" hasCustomPrompt="1"/>
          </p:nvPr>
        </p:nvSpPr>
        <p:spPr>
          <a:xfrm>
            <a:off x="1526662" y="4024459"/>
            <a:ext cx="5715624" cy="513000"/>
          </a:xfrm>
          <a:prstGeom prst="rect">
            <a:avLst/>
          </a:prstGeom>
        </p:spPr>
        <p:txBody>
          <a:bodyPr vert="horz" wrap="square" lIns="108000" tIns="108000" rIns="108000" bIns="108000" rtlCol="0" anchor="ctr">
            <a:noAutofit/>
          </a:bodyPr>
          <a:lstStyle>
            <a:lvl1pPr algn="l">
              <a:defRPr lang="fr-FR" sz="1650" i="0" cap="none" noProof="0" dirty="0">
                <a:solidFill>
                  <a:schemeClr val="bg2"/>
                </a:solidFill>
              </a:defRPr>
            </a:lvl1pPr>
          </a:lstStyle>
          <a:p>
            <a:pPr lvl="0">
              <a:buClr>
                <a:schemeClr val="bg2"/>
              </a:buClr>
            </a:pPr>
            <a:r>
              <a:rPr lang="fr-FR" noProof="0"/>
              <a:t>Chapitre 6</a:t>
            </a:r>
          </a:p>
        </p:txBody>
      </p:sp>
      <p:sp>
        <p:nvSpPr>
          <p:cNvPr id="26" name="Text Placeholder 8"/>
          <p:cNvSpPr>
            <a:spLocks noGrp="1"/>
          </p:cNvSpPr>
          <p:nvPr>
            <p:ph type="body" sz="quarter" idx="32" hasCustomPrompt="1"/>
          </p:nvPr>
        </p:nvSpPr>
        <p:spPr>
          <a:xfrm>
            <a:off x="7418718" y="4024459"/>
            <a:ext cx="1275626" cy="513000"/>
          </a:xfrm>
          <a:prstGeom prst="rect">
            <a:avLst/>
          </a:prstGeom>
        </p:spPr>
        <p:txBody>
          <a:bodyPr vert="horz" wrap="square" lIns="108000" tIns="108000" rIns="108000" bIns="108000" rtlCol="0" anchor="ctr">
            <a:noAutofit/>
          </a:bodyPr>
          <a:lstStyle>
            <a:lvl1pPr algn="l">
              <a:defRPr lang="fr-FR" sz="750" b="0" i="0" cap="none" noProof="0" dirty="0">
                <a:solidFill>
                  <a:schemeClr val="bg2"/>
                </a:solidFill>
              </a:defRPr>
            </a:lvl1pPr>
          </a:lstStyle>
          <a:p>
            <a:pPr lvl="0"/>
            <a:r>
              <a:rPr lang="fr-FR" noProof="0"/>
              <a:t>Page x</a:t>
            </a:r>
          </a:p>
        </p:txBody>
      </p:sp>
      <p:sp>
        <p:nvSpPr>
          <p:cNvPr id="44" name="Text Placeholder 4"/>
          <p:cNvSpPr>
            <a:spLocks noGrp="1"/>
          </p:cNvSpPr>
          <p:nvPr>
            <p:ph type="body" sz="quarter" idx="38" hasCustomPrompt="1"/>
          </p:nvPr>
        </p:nvSpPr>
        <p:spPr>
          <a:xfrm>
            <a:off x="324638" y="1014621"/>
            <a:ext cx="996923" cy="513000"/>
          </a:xfrm>
          <a:prstGeom prst="rect">
            <a:avLst/>
          </a:prstGeom>
          <a:noFill/>
        </p:spPr>
        <p:txBody>
          <a:bodyPr wrap="square" anchor="ctr">
            <a:noAutofit/>
          </a:bodyPr>
          <a:lstStyle>
            <a:lvl1pPr marL="0" indent="-189000" algn="just">
              <a:lnSpc>
                <a:spcPct val="100000"/>
              </a:lnSpc>
              <a:spcBef>
                <a:spcPts val="300"/>
              </a:spcBef>
              <a:buClr>
                <a:schemeClr val="bg2"/>
              </a:buClr>
              <a:buFont typeface="Tempus Sans ITC" panose="04020404030D07020202" pitchFamily="82" charset="0"/>
              <a:buChar char="/"/>
              <a:defRPr sz="1650" b="1" i="0">
                <a:solidFill>
                  <a:schemeClr val="accent1"/>
                </a:solidFill>
              </a:defRPr>
            </a:lvl1pPr>
            <a:lvl2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2pPr>
            <a:lvl3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3pPr>
            <a:lvl4pPr marL="0" indent="-189000" algn="just">
              <a:lnSpc>
                <a:spcPct val="100000"/>
              </a:lnSpc>
              <a:spcBef>
                <a:spcPts val="300"/>
              </a:spcBef>
              <a:buClr>
                <a:schemeClr val="accent1"/>
              </a:buClr>
              <a:buFont typeface="Tahoma" panose="020B0604030504040204" pitchFamily="34" charset="0"/>
              <a:buChar char="⁄"/>
              <a:defRPr sz="1500" b="1" i="0" cap="none" baseline="0">
                <a:solidFill>
                  <a:schemeClr val="bg2"/>
                </a:solidFill>
              </a:defRPr>
            </a:lvl4pPr>
            <a:lvl5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5pPr>
            <a:lvl6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6pPr>
            <a:lvl7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7pPr>
            <a:lvl8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8pPr>
            <a:lvl9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9pPr>
          </a:lstStyle>
          <a:p>
            <a:pPr lvl="0"/>
            <a:r>
              <a:rPr lang="fr-FR" noProof="0"/>
              <a:t>01</a:t>
            </a:r>
          </a:p>
        </p:txBody>
      </p:sp>
      <p:sp>
        <p:nvSpPr>
          <p:cNvPr id="45" name="Text Placeholder 4"/>
          <p:cNvSpPr>
            <a:spLocks noGrp="1"/>
          </p:cNvSpPr>
          <p:nvPr>
            <p:ph type="body" sz="quarter" idx="39" hasCustomPrompt="1"/>
          </p:nvPr>
        </p:nvSpPr>
        <p:spPr>
          <a:xfrm>
            <a:off x="324638" y="1616588"/>
            <a:ext cx="996923" cy="513000"/>
          </a:xfrm>
          <a:prstGeom prst="rect">
            <a:avLst/>
          </a:prstGeom>
          <a:noFill/>
        </p:spPr>
        <p:txBody>
          <a:bodyPr wrap="square" anchor="ctr">
            <a:noAutofit/>
          </a:bodyPr>
          <a:lstStyle>
            <a:lvl1pPr marL="0" indent="-189000" algn="just">
              <a:lnSpc>
                <a:spcPct val="100000"/>
              </a:lnSpc>
              <a:spcBef>
                <a:spcPts val="300"/>
              </a:spcBef>
              <a:buClr>
                <a:schemeClr val="bg2"/>
              </a:buClr>
              <a:buFont typeface="Tempus Sans ITC" panose="04020404030D07020202" pitchFamily="82" charset="0"/>
              <a:buChar char="/"/>
              <a:defRPr sz="1650" b="1" i="0">
                <a:solidFill>
                  <a:schemeClr val="accent1"/>
                </a:solidFill>
              </a:defRPr>
            </a:lvl1pPr>
            <a:lvl2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2pPr>
            <a:lvl3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3pPr>
            <a:lvl4pPr marL="0" indent="-189000" algn="just">
              <a:lnSpc>
                <a:spcPct val="100000"/>
              </a:lnSpc>
              <a:spcBef>
                <a:spcPts val="300"/>
              </a:spcBef>
              <a:buClr>
                <a:schemeClr val="accent1"/>
              </a:buClr>
              <a:buFont typeface="Tahoma" panose="020B0604030504040204" pitchFamily="34" charset="0"/>
              <a:buChar char="⁄"/>
              <a:defRPr sz="1500" b="1" i="0" cap="none" baseline="0">
                <a:solidFill>
                  <a:schemeClr val="bg2"/>
                </a:solidFill>
              </a:defRPr>
            </a:lvl4pPr>
            <a:lvl5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5pPr>
            <a:lvl6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6pPr>
            <a:lvl7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7pPr>
            <a:lvl8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8pPr>
            <a:lvl9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9pPr>
          </a:lstStyle>
          <a:p>
            <a:pPr lvl="0"/>
            <a:r>
              <a:rPr lang="fr-FR" noProof="0"/>
              <a:t>02</a:t>
            </a:r>
          </a:p>
        </p:txBody>
      </p:sp>
      <p:sp>
        <p:nvSpPr>
          <p:cNvPr id="46" name="Text Placeholder 4"/>
          <p:cNvSpPr>
            <a:spLocks noGrp="1"/>
          </p:cNvSpPr>
          <p:nvPr>
            <p:ph type="body" sz="quarter" idx="40" hasCustomPrompt="1"/>
          </p:nvPr>
        </p:nvSpPr>
        <p:spPr>
          <a:xfrm>
            <a:off x="324638" y="2218556"/>
            <a:ext cx="996923" cy="513000"/>
          </a:xfrm>
          <a:prstGeom prst="rect">
            <a:avLst/>
          </a:prstGeom>
          <a:noFill/>
        </p:spPr>
        <p:txBody>
          <a:bodyPr wrap="square" anchor="ctr">
            <a:noAutofit/>
          </a:bodyPr>
          <a:lstStyle>
            <a:lvl1pPr marL="0" indent="-189000" algn="just">
              <a:lnSpc>
                <a:spcPct val="100000"/>
              </a:lnSpc>
              <a:spcBef>
                <a:spcPts val="300"/>
              </a:spcBef>
              <a:buClr>
                <a:schemeClr val="bg2"/>
              </a:buClr>
              <a:buFont typeface="Tempus Sans ITC" panose="04020404030D07020202" pitchFamily="82" charset="0"/>
              <a:buChar char="/"/>
              <a:defRPr sz="1650" b="1" i="0">
                <a:solidFill>
                  <a:schemeClr val="accent1"/>
                </a:solidFill>
              </a:defRPr>
            </a:lvl1pPr>
            <a:lvl2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2pPr>
            <a:lvl3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3pPr>
            <a:lvl4pPr marL="0" indent="-189000" algn="just">
              <a:lnSpc>
                <a:spcPct val="100000"/>
              </a:lnSpc>
              <a:spcBef>
                <a:spcPts val="300"/>
              </a:spcBef>
              <a:buClr>
                <a:schemeClr val="accent1"/>
              </a:buClr>
              <a:buFont typeface="Tahoma" panose="020B0604030504040204" pitchFamily="34" charset="0"/>
              <a:buChar char="⁄"/>
              <a:defRPr sz="1500" b="1" i="0" cap="none" baseline="0">
                <a:solidFill>
                  <a:schemeClr val="bg2"/>
                </a:solidFill>
              </a:defRPr>
            </a:lvl4pPr>
            <a:lvl5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5pPr>
            <a:lvl6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6pPr>
            <a:lvl7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7pPr>
            <a:lvl8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8pPr>
            <a:lvl9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9pPr>
          </a:lstStyle>
          <a:p>
            <a:pPr lvl="0"/>
            <a:r>
              <a:rPr lang="fr-FR" noProof="0"/>
              <a:t>03</a:t>
            </a:r>
          </a:p>
        </p:txBody>
      </p:sp>
      <p:sp>
        <p:nvSpPr>
          <p:cNvPr id="47" name="Text Placeholder 4"/>
          <p:cNvSpPr>
            <a:spLocks noGrp="1"/>
          </p:cNvSpPr>
          <p:nvPr>
            <p:ph type="body" sz="quarter" idx="41" hasCustomPrompt="1"/>
          </p:nvPr>
        </p:nvSpPr>
        <p:spPr>
          <a:xfrm>
            <a:off x="324638" y="2820523"/>
            <a:ext cx="996923" cy="513000"/>
          </a:xfrm>
          <a:prstGeom prst="rect">
            <a:avLst/>
          </a:prstGeom>
          <a:noFill/>
        </p:spPr>
        <p:txBody>
          <a:bodyPr wrap="square" anchor="ctr">
            <a:noAutofit/>
          </a:bodyPr>
          <a:lstStyle>
            <a:lvl1pPr marL="0" indent="-189000" algn="just">
              <a:lnSpc>
                <a:spcPct val="100000"/>
              </a:lnSpc>
              <a:spcBef>
                <a:spcPts val="300"/>
              </a:spcBef>
              <a:buClr>
                <a:schemeClr val="bg2"/>
              </a:buClr>
              <a:buFont typeface="Tempus Sans ITC" panose="04020404030D07020202" pitchFamily="82" charset="0"/>
              <a:buChar char="/"/>
              <a:defRPr sz="1650" b="1" i="0">
                <a:solidFill>
                  <a:schemeClr val="accent1"/>
                </a:solidFill>
              </a:defRPr>
            </a:lvl1pPr>
            <a:lvl2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2pPr>
            <a:lvl3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3pPr>
            <a:lvl4pPr marL="0" indent="-189000" algn="just">
              <a:lnSpc>
                <a:spcPct val="100000"/>
              </a:lnSpc>
              <a:spcBef>
                <a:spcPts val="300"/>
              </a:spcBef>
              <a:buClr>
                <a:schemeClr val="accent1"/>
              </a:buClr>
              <a:buFont typeface="Tahoma" panose="020B0604030504040204" pitchFamily="34" charset="0"/>
              <a:buChar char="⁄"/>
              <a:defRPr sz="1500" b="1" i="0" cap="none" baseline="0">
                <a:solidFill>
                  <a:schemeClr val="bg2"/>
                </a:solidFill>
              </a:defRPr>
            </a:lvl4pPr>
            <a:lvl5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5pPr>
            <a:lvl6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6pPr>
            <a:lvl7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7pPr>
            <a:lvl8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8pPr>
            <a:lvl9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9pPr>
          </a:lstStyle>
          <a:p>
            <a:pPr lvl="0"/>
            <a:r>
              <a:rPr lang="fr-FR" noProof="0"/>
              <a:t>04</a:t>
            </a:r>
          </a:p>
        </p:txBody>
      </p:sp>
      <p:sp>
        <p:nvSpPr>
          <p:cNvPr id="48" name="Text Placeholder 4"/>
          <p:cNvSpPr>
            <a:spLocks noGrp="1"/>
          </p:cNvSpPr>
          <p:nvPr>
            <p:ph type="body" sz="quarter" idx="42" hasCustomPrompt="1"/>
          </p:nvPr>
        </p:nvSpPr>
        <p:spPr>
          <a:xfrm>
            <a:off x="324638" y="3422490"/>
            <a:ext cx="996923" cy="513000"/>
          </a:xfrm>
          <a:prstGeom prst="rect">
            <a:avLst/>
          </a:prstGeom>
          <a:noFill/>
        </p:spPr>
        <p:txBody>
          <a:bodyPr wrap="square" anchor="ctr">
            <a:noAutofit/>
          </a:bodyPr>
          <a:lstStyle>
            <a:lvl1pPr marL="0" indent="-189000" algn="just">
              <a:lnSpc>
                <a:spcPct val="100000"/>
              </a:lnSpc>
              <a:spcBef>
                <a:spcPts val="300"/>
              </a:spcBef>
              <a:buClr>
                <a:schemeClr val="bg2"/>
              </a:buClr>
              <a:buFont typeface="Tempus Sans ITC" panose="04020404030D07020202" pitchFamily="82" charset="0"/>
              <a:buChar char="/"/>
              <a:defRPr sz="1650" b="1" i="0">
                <a:solidFill>
                  <a:schemeClr val="accent1"/>
                </a:solidFill>
              </a:defRPr>
            </a:lvl1pPr>
            <a:lvl2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2pPr>
            <a:lvl3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3pPr>
            <a:lvl4pPr marL="0" indent="-189000" algn="just">
              <a:lnSpc>
                <a:spcPct val="100000"/>
              </a:lnSpc>
              <a:spcBef>
                <a:spcPts val="300"/>
              </a:spcBef>
              <a:buClr>
                <a:schemeClr val="accent1"/>
              </a:buClr>
              <a:buFont typeface="Tahoma" panose="020B0604030504040204" pitchFamily="34" charset="0"/>
              <a:buChar char="⁄"/>
              <a:defRPr sz="1500" b="1" i="0" cap="none" baseline="0">
                <a:solidFill>
                  <a:schemeClr val="bg2"/>
                </a:solidFill>
              </a:defRPr>
            </a:lvl4pPr>
            <a:lvl5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5pPr>
            <a:lvl6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6pPr>
            <a:lvl7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7pPr>
            <a:lvl8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8pPr>
            <a:lvl9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9pPr>
          </a:lstStyle>
          <a:p>
            <a:pPr lvl="0"/>
            <a:r>
              <a:rPr lang="fr-FR" noProof="0"/>
              <a:t>05</a:t>
            </a:r>
          </a:p>
        </p:txBody>
      </p:sp>
      <p:sp>
        <p:nvSpPr>
          <p:cNvPr id="49" name="Text Placeholder 4"/>
          <p:cNvSpPr>
            <a:spLocks noGrp="1"/>
          </p:cNvSpPr>
          <p:nvPr>
            <p:ph type="body" sz="quarter" idx="43" hasCustomPrompt="1"/>
          </p:nvPr>
        </p:nvSpPr>
        <p:spPr>
          <a:xfrm>
            <a:off x="324638" y="4024459"/>
            <a:ext cx="996923" cy="513000"/>
          </a:xfrm>
          <a:prstGeom prst="rect">
            <a:avLst/>
          </a:prstGeom>
          <a:noFill/>
        </p:spPr>
        <p:txBody>
          <a:bodyPr wrap="square" anchor="ctr">
            <a:noAutofit/>
          </a:bodyPr>
          <a:lstStyle>
            <a:lvl1pPr marL="0" indent="-189000" algn="just">
              <a:lnSpc>
                <a:spcPct val="100000"/>
              </a:lnSpc>
              <a:spcBef>
                <a:spcPts val="300"/>
              </a:spcBef>
              <a:buClr>
                <a:schemeClr val="bg2"/>
              </a:buClr>
              <a:buFont typeface="Tempus Sans ITC" panose="04020404030D07020202" pitchFamily="82" charset="0"/>
              <a:buChar char="/"/>
              <a:defRPr sz="1650" b="1" i="0">
                <a:solidFill>
                  <a:schemeClr val="accent1"/>
                </a:solidFill>
              </a:defRPr>
            </a:lvl1pPr>
            <a:lvl2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2pPr>
            <a:lvl3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3pPr>
            <a:lvl4pPr marL="0" indent="-189000" algn="just">
              <a:lnSpc>
                <a:spcPct val="100000"/>
              </a:lnSpc>
              <a:spcBef>
                <a:spcPts val="300"/>
              </a:spcBef>
              <a:buClr>
                <a:schemeClr val="accent1"/>
              </a:buClr>
              <a:buFont typeface="Tahoma" panose="020B0604030504040204" pitchFamily="34" charset="0"/>
              <a:buChar char="⁄"/>
              <a:defRPr sz="1500" b="1" i="0" cap="none" baseline="0">
                <a:solidFill>
                  <a:schemeClr val="bg2"/>
                </a:solidFill>
              </a:defRPr>
            </a:lvl4pPr>
            <a:lvl5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5pPr>
            <a:lvl6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6pPr>
            <a:lvl7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7pPr>
            <a:lvl8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8pPr>
            <a:lvl9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9pPr>
          </a:lstStyle>
          <a:p>
            <a:pPr lvl="0"/>
            <a:r>
              <a:rPr lang="fr-FR" noProof="0"/>
              <a:t>06</a:t>
            </a:r>
          </a:p>
        </p:txBody>
      </p:sp>
    </p:spTree>
    <p:extLst>
      <p:ext uri="{BB962C8B-B14F-4D97-AF65-F5344CB8AC3E}">
        <p14:creationId xmlns:p14="http://schemas.microsoft.com/office/powerpoint/2010/main" val="36147892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genda - 1 à 10 chapitres">
    <p:spTree>
      <p:nvGrpSpPr>
        <p:cNvPr id="1" name=""/>
        <p:cNvGrpSpPr/>
        <p:nvPr/>
      </p:nvGrpSpPr>
      <p:grpSpPr>
        <a:xfrm>
          <a:off x="0" y="0"/>
          <a:ext cx="0" cy="0"/>
          <a:chOff x="0" y="0"/>
          <a:chExt cx="0" cy="0"/>
        </a:xfrm>
      </p:grpSpPr>
      <p:sp>
        <p:nvSpPr>
          <p:cNvPr id="5" name="Text Placeholder 8"/>
          <p:cNvSpPr>
            <a:spLocks noGrp="1"/>
          </p:cNvSpPr>
          <p:nvPr>
            <p:ph type="body" sz="quarter" idx="15" hasCustomPrompt="1"/>
          </p:nvPr>
        </p:nvSpPr>
        <p:spPr>
          <a:xfrm>
            <a:off x="1526662" y="1018659"/>
            <a:ext cx="5594684" cy="310500"/>
          </a:xfrm>
          <a:prstGeom prst="rect">
            <a:avLst/>
          </a:prstGeom>
        </p:spPr>
        <p:txBody>
          <a:bodyPr wrap="square" tIns="0" bIns="0" anchor="ctr">
            <a:noAutofit/>
          </a:bodyPr>
          <a:lstStyle>
            <a:lvl1pPr marL="0" indent="0" algn="l">
              <a:buClr>
                <a:schemeClr val="bg2"/>
              </a:buClr>
              <a:buFontTx/>
              <a:buNone/>
              <a:defRPr sz="1500" i="0" cap="none" baseline="0">
                <a:solidFill>
                  <a:schemeClr val="bg2"/>
                </a:solidFill>
              </a:defRPr>
            </a:lvl1pPr>
            <a:lvl2pPr>
              <a:defRPr sz="750"/>
            </a:lvl2pPr>
          </a:lstStyle>
          <a:p>
            <a:pPr lvl="0"/>
            <a:r>
              <a:rPr lang="fr-FR" noProof="0"/>
              <a:t>Chapitre 1</a:t>
            </a:r>
          </a:p>
        </p:txBody>
      </p:sp>
      <p:sp>
        <p:nvSpPr>
          <p:cNvPr id="8" name="Text Placeholder 8"/>
          <p:cNvSpPr>
            <a:spLocks noGrp="1"/>
          </p:cNvSpPr>
          <p:nvPr>
            <p:ph type="body" sz="quarter" idx="17" hasCustomPrompt="1"/>
          </p:nvPr>
        </p:nvSpPr>
        <p:spPr>
          <a:xfrm>
            <a:off x="1526662" y="1375315"/>
            <a:ext cx="5594684" cy="310500"/>
          </a:xfrm>
          <a:prstGeom prst="rect">
            <a:avLst/>
          </a:prstGeom>
        </p:spPr>
        <p:txBody>
          <a:bodyPr vert="horz" wrap="square" lIns="108000" tIns="0" rIns="108000" bIns="0" rtlCol="0" anchor="ctr">
            <a:noAutofit/>
          </a:bodyPr>
          <a:lstStyle>
            <a:lvl1pPr algn="l">
              <a:defRPr lang="fr-FR" sz="1500" i="0" cap="none" noProof="0" dirty="0">
                <a:solidFill>
                  <a:schemeClr val="bg2"/>
                </a:solidFill>
              </a:defRPr>
            </a:lvl1pPr>
          </a:lstStyle>
          <a:p>
            <a:pPr lvl="0">
              <a:buClr>
                <a:schemeClr val="bg2"/>
              </a:buClr>
            </a:pPr>
            <a:r>
              <a:rPr lang="fr-FR" noProof="0"/>
              <a:t>Chapitre 2</a:t>
            </a:r>
          </a:p>
        </p:txBody>
      </p:sp>
      <p:sp>
        <p:nvSpPr>
          <p:cNvPr id="11" name="Text Placeholder 8"/>
          <p:cNvSpPr>
            <a:spLocks noGrp="1"/>
          </p:cNvSpPr>
          <p:nvPr>
            <p:ph type="body" sz="quarter" idx="19" hasCustomPrompt="1"/>
          </p:nvPr>
        </p:nvSpPr>
        <p:spPr>
          <a:xfrm>
            <a:off x="1526662" y="1731971"/>
            <a:ext cx="5594684" cy="310500"/>
          </a:xfrm>
          <a:prstGeom prst="rect">
            <a:avLst/>
          </a:prstGeom>
        </p:spPr>
        <p:txBody>
          <a:bodyPr vert="horz" wrap="square" lIns="108000" tIns="0" rIns="108000" bIns="0" rtlCol="0" anchor="ctr">
            <a:noAutofit/>
          </a:bodyPr>
          <a:lstStyle>
            <a:lvl1pPr algn="l">
              <a:defRPr lang="fr-FR" sz="1500" i="0" cap="none" noProof="0" dirty="0">
                <a:solidFill>
                  <a:schemeClr val="bg2"/>
                </a:solidFill>
              </a:defRPr>
            </a:lvl1pPr>
          </a:lstStyle>
          <a:p>
            <a:pPr lvl="0">
              <a:buClr>
                <a:schemeClr val="bg2"/>
              </a:buClr>
            </a:pPr>
            <a:r>
              <a:rPr lang="fr-FR" noProof="0"/>
              <a:t>Chapitre 3</a:t>
            </a:r>
          </a:p>
        </p:txBody>
      </p:sp>
      <p:sp>
        <p:nvSpPr>
          <p:cNvPr id="14" name="Text Placeholder 8"/>
          <p:cNvSpPr>
            <a:spLocks noGrp="1"/>
          </p:cNvSpPr>
          <p:nvPr>
            <p:ph type="body" sz="quarter" idx="21" hasCustomPrompt="1"/>
          </p:nvPr>
        </p:nvSpPr>
        <p:spPr>
          <a:xfrm>
            <a:off x="1526662" y="2088626"/>
            <a:ext cx="5594684" cy="310500"/>
          </a:xfrm>
          <a:prstGeom prst="rect">
            <a:avLst/>
          </a:prstGeom>
        </p:spPr>
        <p:txBody>
          <a:bodyPr vert="horz" wrap="square" lIns="108000" tIns="0" rIns="108000" bIns="0" rtlCol="0" anchor="ctr">
            <a:noAutofit/>
          </a:bodyPr>
          <a:lstStyle>
            <a:lvl1pPr algn="l">
              <a:defRPr lang="fr-FR" sz="1500" i="0" cap="none" noProof="0" dirty="0">
                <a:solidFill>
                  <a:schemeClr val="bg2"/>
                </a:solidFill>
              </a:defRPr>
            </a:lvl1pPr>
          </a:lstStyle>
          <a:p>
            <a:pPr lvl="0">
              <a:buClr>
                <a:schemeClr val="bg2"/>
              </a:buClr>
            </a:pPr>
            <a:r>
              <a:rPr lang="fr-FR" noProof="0"/>
              <a:t>Chapitre 4</a:t>
            </a:r>
          </a:p>
        </p:txBody>
      </p:sp>
      <p:sp>
        <p:nvSpPr>
          <p:cNvPr id="17" name="Text Placeholder 8"/>
          <p:cNvSpPr>
            <a:spLocks noGrp="1"/>
          </p:cNvSpPr>
          <p:nvPr>
            <p:ph type="body" sz="quarter" idx="23" hasCustomPrompt="1"/>
          </p:nvPr>
        </p:nvSpPr>
        <p:spPr>
          <a:xfrm>
            <a:off x="1526662" y="4228562"/>
            <a:ext cx="5594684" cy="310500"/>
          </a:xfrm>
          <a:prstGeom prst="rect">
            <a:avLst/>
          </a:prstGeom>
        </p:spPr>
        <p:txBody>
          <a:bodyPr vert="horz" wrap="square" lIns="108000" tIns="0" rIns="108000" bIns="0" rtlCol="0" anchor="ctr">
            <a:noAutofit/>
          </a:bodyPr>
          <a:lstStyle>
            <a:lvl1pPr algn="l">
              <a:defRPr lang="fr-FR" sz="1500" i="0" cap="none" noProof="0" dirty="0">
                <a:solidFill>
                  <a:schemeClr val="bg2"/>
                </a:solidFill>
              </a:defRPr>
            </a:lvl1pPr>
          </a:lstStyle>
          <a:p>
            <a:pPr lvl="0">
              <a:buClr>
                <a:schemeClr val="bg2"/>
              </a:buClr>
            </a:pPr>
            <a:r>
              <a:rPr lang="fr-FR" noProof="0"/>
              <a:t>Chapitre 10</a:t>
            </a:r>
          </a:p>
        </p:txBody>
      </p:sp>
      <p:sp>
        <p:nvSpPr>
          <p:cNvPr id="30" name="Text Placeholder 8"/>
          <p:cNvSpPr>
            <a:spLocks noGrp="1"/>
          </p:cNvSpPr>
          <p:nvPr>
            <p:ph type="body" sz="quarter" idx="25" hasCustomPrompt="1"/>
          </p:nvPr>
        </p:nvSpPr>
        <p:spPr>
          <a:xfrm>
            <a:off x="7419983" y="1018659"/>
            <a:ext cx="1159660" cy="310500"/>
          </a:xfrm>
          <a:prstGeom prst="rect">
            <a:avLst/>
          </a:prstGeom>
        </p:spPr>
        <p:txBody>
          <a:bodyPr wrap="square" tIns="108000" bIns="108000" anchor="ctr">
            <a:noAutofit/>
          </a:bodyPr>
          <a:lstStyle>
            <a:lvl1pPr algn="l">
              <a:defRPr sz="750" b="0" i="0" cap="none" baseline="0">
                <a:solidFill>
                  <a:schemeClr val="bg2"/>
                </a:solidFill>
              </a:defRPr>
            </a:lvl1pPr>
            <a:lvl2pPr>
              <a:defRPr sz="750"/>
            </a:lvl2pPr>
          </a:lstStyle>
          <a:p>
            <a:pPr lvl="0"/>
            <a:r>
              <a:rPr lang="fr-FR" noProof="0"/>
              <a:t>Page x</a:t>
            </a:r>
          </a:p>
        </p:txBody>
      </p:sp>
      <p:sp>
        <p:nvSpPr>
          <p:cNvPr id="32" name="Text Placeholder 8"/>
          <p:cNvSpPr>
            <a:spLocks noGrp="1"/>
          </p:cNvSpPr>
          <p:nvPr>
            <p:ph type="body" sz="quarter" idx="26" hasCustomPrompt="1"/>
          </p:nvPr>
        </p:nvSpPr>
        <p:spPr>
          <a:xfrm>
            <a:off x="7419983" y="4228562"/>
            <a:ext cx="1159660" cy="310500"/>
          </a:xfrm>
          <a:prstGeom prst="rect">
            <a:avLst/>
          </a:prstGeom>
        </p:spPr>
        <p:txBody>
          <a:bodyPr vert="horz" wrap="square" lIns="108000" tIns="108000" rIns="108000" bIns="108000" rtlCol="0" anchor="ctr">
            <a:noAutofit/>
          </a:bodyPr>
          <a:lstStyle>
            <a:lvl1pPr algn="l">
              <a:defRPr lang="fr-FR" sz="750" b="0" i="0" cap="none" noProof="0" dirty="0">
                <a:solidFill>
                  <a:schemeClr val="bg2"/>
                </a:solidFill>
              </a:defRPr>
            </a:lvl1pPr>
          </a:lstStyle>
          <a:p>
            <a:pPr lvl="0"/>
            <a:r>
              <a:rPr lang="fr-FR" noProof="0"/>
              <a:t>Page x</a:t>
            </a:r>
          </a:p>
        </p:txBody>
      </p:sp>
      <p:sp>
        <p:nvSpPr>
          <p:cNvPr id="33" name="Text Placeholder 8"/>
          <p:cNvSpPr>
            <a:spLocks noGrp="1"/>
          </p:cNvSpPr>
          <p:nvPr>
            <p:ph type="body" sz="quarter" idx="27" hasCustomPrompt="1"/>
          </p:nvPr>
        </p:nvSpPr>
        <p:spPr>
          <a:xfrm>
            <a:off x="7419983" y="2088626"/>
            <a:ext cx="1159660" cy="310500"/>
          </a:xfrm>
          <a:prstGeom prst="rect">
            <a:avLst/>
          </a:prstGeom>
        </p:spPr>
        <p:txBody>
          <a:bodyPr vert="horz" wrap="square" lIns="108000" tIns="108000" rIns="108000" bIns="108000" rtlCol="0" anchor="ctr">
            <a:noAutofit/>
          </a:bodyPr>
          <a:lstStyle>
            <a:lvl1pPr algn="l">
              <a:defRPr lang="fr-FR" sz="750" b="0" i="0" cap="none" noProof="0" dirty="0">
                <a:solidFill>
                  <a:schemeClr val="bg2"/>
                </a:solidFill>
              </a:defRPr>
            </a:lvl1pPr>
          </a:lstStyle>
          <a:p>
            <a:pPr lvl="0"/>
            <a:r>
              <a:rPr lang="fr-FR" noProof="0"/>
              <a:t>Page x</a:t>
            </a:r>
          </a:p>
        </p:txBody>
      </p:sp>
      <p:sp>
        <p:nvSpPr>
          <p:cNvPr id="34" name="Text Placeholder 8"/>
          <p:cNvSpPr>
            <a:spLocks noGrp="1"/>
          </p:cNvSpPr>
          <p:nvPr>
            <p:ph type="body" sz="quarter" idx="28" hasCustomPrompt="1"/>
          </p:nvPr>
        </p:nvSpPr>
        <p:spPr>
          <a:xfrm>
            <a:off x="7419983" y="1731971"/>
            <a:ext cx="1159660" cy="310500"/>
          </a:xfrm>
          <a:prstGeom prst="rect">
            <a:avLst/>
          </a:prstGeom>
        </p:spPr>
        <p:txBody>
          <a:bodyPr vert="horz" wrap="square" lIns="108000" tIns="108000" rIns="108000" bIns="108000" rtlCol="0" anchor="ctr">
            <a:noAutofit/>
          </a:bodyPr>
          <a:lstStyle>
            <a:lvl1pPr algn="l">
              <a:defRPr lang="fr-FR" sz="750" b="0" i="0" cap="none" noProof="0" dirty="0">
                <a:solidFill>
                  <a:schemeClr val="bg2"/>
                </a:solidFill>
              </a:defRPr>
            </a:lvl1pPr>
          </a:lstStyle>
          <a:p>
            <a:pPr lvl="0"/>
            <a:r>
              <a:rPr lang="fr-FR" noProof="0"/>
              <a:t>Page x</a:t>
            </a:r>
          </a:p>
        </p:txBody>
      </p:sp>
      <p:sp>
        <p:nvSpPr>
          <p:cNvPr id="35" name="Text Placeholder 8"/>
          <p:cNvSpPr>
            <a:spLocks noGrp="1"/>
          </p:cNvSpPr>
          <p:nvPr>
            <p:ph type="body" sz="quarter" idx="29" hasCustomPrompt="1"/>
          </p:nvPr>
        </p:nvSpPr>
        <p:spPr>
          <a:xfrm>
            <a:off x="7419983" y="1375315"/>
            <a:ext cx="1159660" cy="310500"/>
          </a:xfrm>
          <a:prstGeom prst="rect">
            <a:avLst/>
          </a:prstGeom>
        </p:spPr>
        <p:txBody>
          <a:bodyPr vert="horz" wrap="square" lIns="108000" tIns="108000" rIns="108000" bIns="108000" rtlCol="0" anchor="ctr">
            <a:noAutofit/>
          </a:bodyPr>
          <a:lstStyle>
            <a:lvl1pPr algn="l">
              <a:defRPr lang="fr-FR" sz="750" b="0" i="0" cap="none" noProof="0" dirty="0">
                <a:solidFill>
                  <a:schemeClr val="bg2"/>
                </a:solidFill>
              </a:defRPr>
            </a:lvl1pPr>
          </a:lstStyle>
          <a:p>
            <a:pPr lvl="0"/>
            <a:r>
              <a:rPr lang="fr-FR" noProof="0"/>
              <a:t>Page x</a:t>
            </a:r>
          </a:p>
        </p:txBody>
      </p:sp>
      <p:sp>
        <p:nvSpPr>
          <p:cNvPr id="22" name="Text Placeholder 8"/>
          <p:cNvSpPr>
            <a:spLocks noGrp="1"/>
          </p:cNvSpPr>
          <p:nvPr>
            <p:ph type="body" sz="quarter" idx="30" hasCustomPrompt="1"/>
          </p:nvPr>
        </p:nvSpPr>
        <p:spPr>
          <a:xfrm>
            <a:off x="1526662" y="2445282"/>
            <a:ext cx="5594684" cy="310500"/>
          </a:xfrm>
          <a:prstGeom prst="rect">
            <a:avLst/>
          </a:prstGeom>
        </p:spPr>
        <p:txBody>
          <a:bodyPr vert="horz" wrap="square" lIns="108000" tIns="0" rIns="108000" bIns="0" rtlCol="0" anchor="ctr">
            <a:noAutofit/>
          </a:bodyPr>
          <a:lstStyle>
            <a:lvl1pPr algn="l">
              <a:defRPr lang="fr-FR" sz="1500" i="0" cap="none" noProof="0" dirty="0">
                <a:solidFill>
                  <a:schemeClr val="bg2"/>
                </a:solidFill>
              </a:defRPr>
            </a:lvl1pPr>
          </a:lstStyle>
          <a:p>
            <a:pPr lvl="0">
              <a:buClr>
                <a:schemeClr val="bg2"/>
              </a:buClr>
            </a:pPr>
            <a:r>
              <a:rPr lang="fr-FR" noProof="0"/>
              <a:t>Chapitre 5</a:t>
            </a:r>
          </a:p>
        </p:txBody>
      </p:sp>
      <p:sp>
        <p:nvSpPr>
          <p:cNvPr id="24" name="Text Placeholder 8"/>
          <p:cNvSpPr>
            <a:spLocks noGrp="1"/>
          </p:cNvSpPr>
          <p:nvPr>
            <p:ph type="body" sz="quarter" idx="32" hasCustomPrompt="1"/>
          </p:nvPr>
        </p:nvSpPr>
        <p:spPr>
          <a:xfrm>
            <a:off x="7419983" y="2445282"/>
            <a:ext cx="1159660" cy="310500"/>
          </a:xfrm>
          <a:prstGeom prst="rect">
            <a:avLst/>
          </a:prstGeom>
        </p:spPr>
        <p:txBody>
          <a:bodyPr vert="horz" wrap="square" lIns="108000" tIns="108000" rIns="108000" bIns="108000" rtlCol="0" anchor="ctr">
            <a:noAutofit/>
          </a:bodyPr>
          <a:lstStyle>
            <a:lvl1pPr algn="l">
              <a:defRPr lang="fr-FR" sz="750" b="0" i="0" cap="none" noProof="0" dirty="0">
                <a:solidFill>
                  <a:schemeClr val="bg2"/>
                </a:solidFill>
              </a:defRPr>
            </a:lvl1pPr>
          </a:lstStyle>
          <a:p>
            <a:pPr lvl="0"/>
            <a:r>
              <a:rPr lang="fr-FR" noProof="0"/>
              <a:t>Page x</a:t>
            </a:r>
          </a:p>
        </p:txBody>
      </p:sp>
      <p:sp>
        <p:nvSpPr>
          <p:cNvPr id="25" name="Text Placeholder 8"/>
          <p:cNvSpPr>
            <a:spLocks noGrp="1"/>
          </p:cNvSpPr>
          <p:nvPr>
            <p:ph type="body" sz="quarter" idx="33" hasCustomPrompt="1"/>
          </p:nvPr>
        </p:nvSpPr>
        <p:spPr>
          <a:xfrm>
            <a:off x="1526662" y="2801938"/>
            <a:ext cx="5594684" cy="310500"/>
          </a:xfrm>
          <a:prstGeom prst="rect">
            <a:avLst/>
          </a:prstGeom>
        </p:spPr>
        <p:txBody>
          <a:bodyPr vert="horz" wrap="square" lIns="108000" tIns="0" rIns="108000" bIns="0" rtlCol="0" anchor="ctr">
            <a:noAutofit/>
          </a:bodyPr>
          <a:lstStyle>
            <a:lvl1pPr algn="l">
              <a:defRPr lang="fr-FR" sz="1500" i="0" cap="none" noProof="0" dirty="0">
                <a:solidFill>
                  <a:schemeClr val="bg2"/>
                </a:solidFill>
              </a:defRPr>
            </a:lvl1pPr>
          </a:lstStyle>
          <a:p>
            <a:pPr lvl="0">
              <a:buClr>
                <a:schemeClr val="bg2"/>
              </a:buClr>
            </a:pPr>
            <a:r>
              <a:rPr lang="fr-FR" noProof="0"/>
              <a:t>Chapitre 6</a:t>
            </a:r>
          </a:p>
        </p:txBody>
      </p:sp>
      <p:sp>
        <p:nvSpPr>
          <p:cNvPr id="27" name="Text Placeholder 8"/>
          <p:cNvSpPr>
            <a:spLocks noGrp="1"/>
          </p:cNvSpPr>
          <p:nvPr>
            <p:ph type="body" sz="quarter" idx="35" hasCustomPrompt="1"/>
          </p:nvPr>
        </p:nvSpPr>
        <p:spPr>
          <a:xfrm>
            <a:off x="1526662" y="3158594"/>
            <a:ext cx="5594684" cy="310500"/>
          </a:xfrm>
          <a:prstGeom prst="rect">
            <a:avLst/>
          </a:prstGeom>
        </p:spPr>
        <p:txBody>
          <a:bodyPr vert="horz" wrap="square" lIns="108000" tIns="0" rIns="108000" bIns="0" rtlCol="0" anchor="ctr">
            <a:noAutofit/>
          </a:bodyPr>
          <a:lstStyle>
            <a:lvl1pPr algn="l">
              <a:defRPr lang="fr-FR" sz="1500" i="0" cap="none" noProof="0" dirty="0">
                <a:solidFill>
                  <a:schemeClr val="bg2"/>
                </a:solidFill>
              </a:defRPr>
            </a:lvl1pPr>
          </a:lstStyle>
          <a:p>
            <a:pPr lvl="0">
              <a:buClr>
                <a:schemeClr val="bg2"/>
              </a:buClr>
            </a:pPr>
            <a:r>
              <a:rPr lang="fr-FR" noProof="0"/>
              <a:t>Chapitre 7</a:t>
            </a:r>
          </a:p>
        </p:txBody>
      </p:sp>
      <p:sp>
        <p:nvSpPr>
          <p:cNvPr id="29" name="Text Placeholder 8"/>
          <p:cNvSpPr>
            <a:spLocks noGrp="1"/>
          </p:cNvSpPr>
          <p:nvPr>
            <p:ph type="body" sz="quarter" idx="37" hasCustomPrompt="1"/>
          </p:nvPr>
        </p:nvSpPr>
        <p:spPr>
          <a:xfrm>
            <a:off x="7419983" y="3158594"/>
            <a:ext cx="1159660" cy="310500"/>
          </a:xfrm>
          <a:prstGeom prst="rect">
            <a:avLst/>
          </a:prstGeom>
        </p:spPr>
        <p:txBody>
          <a:bodyPr vert="horz" wrap="square" lIns="108000" tIns="108000" rIns="108000" bIns="108000" rtlCol="0" anchor="ctr">
            <a:noAutofit/>
          </a:bodyPr>
          <a:lstStyle>
            <a:lvl1pPr algn="l">
              <a:defRPr lang="fr-FR" sz="750" b="0" i="0" cap="none" noProof="0" dirty="0">
                <a:solidFill>
                  <a:schemeClr val="bg2"/>
                </a:solidFill>
              </a:defRPr>
            </a:lvl1pPr>
          </a:lstStyle>
          <a:p>
            <a:pPr lvl="0"/>
            <a:r>
              <a:rPr lang="fr-FR" noProof="0"/>
              <a:t>Page x</a:t>
            </a:r>
          </a:p>
        </p:txBody>
      </p:sp>
      <p:sp>
        <p:nvSpPr>
          <p:cNvPr id="31" name="Text Placeholder 8"/>
          <p:cNvSpPr>
            <a:spLocks noGrp="1"/>
          </p:cNvSpPr>
          <p:nvPr>
            <p:ph type="body" sz="quarter" idx="38" hasCustomPrompt="1"/>
          </p:nvPr>
        </p:nvSpPr>
        <p:spPr>
          <a:xfrm>
            <a:off x="7419983" y="2801938"/>
            <a:ext cx="1159660" cy="310500"/>
          </a:xfrm>
          <a:prstGeom prst="rect">
            <a:avLst/>
          </a:prstGeom>
        </p:spPr>
        <p:txBody>
          <a:bodyPr vert="horz" wrap="square" lIns="108000" tIns="108000" rIns="108000" bIns="108000" rtlCol="0" anchor="ctr">
            <a:noAutofit/>
          </a:bodyPr>
          <a:lstStyle>
            <a:lvl1pPr algn="l">
              <a:defRPr lang="fr-FR" sz="750" b="0" i="0" cap="none" noProof="0" dirty="0">
                <a:solidFill>
                  <a:schemeClr val="bg2"/>
                </a:solidFill>
              </a:defRPr>
            </a:lvl1pPr>
          </a:lstStyle>
          <a:p>
            <a:pPr lvl="0"/>
            <a:r>
              <a:rPr lang="fr-FR" noProof="0"/>
              <a:t>Page x</a:t>
            </a:r>
          </a:p>
        </p:txBody>
      </p:sp>
      <p:sp>
        <p:nvSpPr>
          <p:cNvPr id="39" name="Text Placeholder 8"/>
          <p:cNvSpPr>
            <a:spLocks noGrp="1"/>
          </p:cNvSpPr>
          <p:nvPr>
            <p:ph type="body" sz="quarter" idx="39" hasCustomPrompt="1"/>
          </p:nvPr>
        </p:nvSpPr>
        <p:spPr>
          <a:xfrm>
            <a:off x="1526662" y="3515249"/>
            <a:ext cx="5594684" cy="310500"/>
          </a:xfrm>
          <a:prstGeom prst="rect">
            <a:avLst/>
          </a:prstGeom>
        </p:spPr>
        <p:txBody>
          <a:bodyPr vert="horz" wrap="square" lIns="108000" tIns="0" rIns="108000" bIns="0" rtlCol="0" anchor="ctr">
            <a:noAutofit/>
          </a:bodyPr>
          <a:lstStyle>
            <a:lvl1pPr algn="l">
              <a:defRPr lang="fr-FR" sz="1500" i="0" cap="none" noProof="0" dirty="0">
                <a:solidFill>
                  <a:schemeClr val="bg2"/>
                </a:solidFill>
              </a:defRPr>
            </a:lvl1pPr>
          </a:lstStyle>
          <a:p>
            <a:pPr lvl="0">
              <a:buClr>
                <a:schemeClr val="bg2"/>
              </a:buClr>
            </a:pPr>
            <a:r>
              <a:rPr lang="fr-FR" noProof="0"/>
              <a:t>Chapitre 8</a:t>
            </a:r>
          </a:p>
        </p:txBody>
      </p:sp>
      <p:sp>
        <p:nvSpPr>
          <p:cNvPr id="41" name="Text Placeholder 8"/>
          <p:cNvSpPr>
            <a:spLocks noGrp="1"/>
          </p:cNvSpPr>
          <p:nvPr>
            <p:ph type="body" sz="quarter" idx="41" hasCustomPrompt="1"/>
          </p:nvPr>
        </p:nvSpPr>
        <p:spPr>
          <a:xfrm>
            <a:off x="7419983" y="3515249"/>
            <a:ext cx="1159660" cy="310500"/>
          </a:xfrm>
          <a:prstGeom prst="rect">
            <a:avLst/>
          </a:prstGeom>
        </p:spPr>
        <p:txBody>
          <a:bodyPr vert="horz" wrap="square" lIns="108000" tIns="108000" rIns="108000" bIns="108000" rtlCol="0" anchor="ctr">
            <a:noAutofit/>
          </a:bodyPr>
          <a:lstStyle>
            <a:lvl1pPr algn="l">
              <a:defRPr lang="fr-FR" sz="750" b="0" i="0" cap="none" noProof="0" dirty="0">
                <a:solidFill>
                  <a:schemeClr val="bg2"/>
                </a:solidFill>
              </a:defRPr>
            </a:lvl1pPr>
          </a:lstStyle>
          <a:p>
            <a:pPr lvl="0"/>
            <a:r>
              <a:rPr lang="fr-FR" noProof="0"/>
              <a:t>Page x</a:t>
            </a:r>
          </a:p>
        </p:txBody>
      </p:sp>
      <p:sp>
        <p:nvSpPr>
          <p:cNvPr id="42" name="Text Placeholder 8"/>
          <p:cNvSpPr>
            <a:spLocks noGrp="1"/>
          </p:cNvSpPr>
          <p:nvPr>
            <p:ph type="body" sz="quarter" idx="42" hasCustomPrompt="1"/>
          </p:nvPr>
        </p:nvSpPr>
        <p:spPr>
          <a:xfrm>
            <a:off x="1526662" y="3871905"/>
            <a:ext cx="5594684" cy="310500"/>
          </a:xfrm>
          <a:prstGeom prst="rect">
            <a:avLst/>
          </a:prstGeom>
        </p:spPr>
        <p:txBody>
          <a:bodyPr vert="horz" wrap="square" lIns="108000" tIns="0" rIns="108000" bIns="0" rtlCol="0" anchor="ctr">
            <a:noAutofit/>
          </a:bodyPr>
          <a:lstStyle>
            <a:lvl1pPr algn="l">
              <a:defRPr lang="fr-FR" sz="1500" i="0" cap="none" noProof="0" dirty="0">
                <a:solidFill>
                  <a:schemeClr val="bg2"/>
                </a:solidFill>
              </a:defRPr>
            </a:lvl1pPr>
          </a:lstStyle>
          <a:p>
            <a:pPr lvl="0">
              <a:buClr>
                <a:schemeClr val="bg2"/>
              </a:buClr>
            </a:pPr>
            <a:r>
              <a:rPr lang="fr-FR" noProof="0"/>
              <a:t>Chapitre 9</a:t>
            </a:r>
          </a:p>
        </p:txBody>
      </p:sp>
      <p:sp>
        <p:nvSpPr>
          <p:cNvPr id="44" name="Text Placeholder 8"/>
          <p:cNvSpPr>
            <a:spLocks noGrp="1"/>
          </p:cNvSpPr>
          <p:nvPr>
            <p:ph type="body" sz="quarter" idx="44" hasCustomPrompt="1"/>
          </p:nvPr>
        </p:nvSpPr>
        <p:spPr>
          <a:xfrm>
            <a:off x="7419983" y="3871905"/>
            <a:ext cx="1159660" cy="310500"/>
          </a:xfrm>
          <a:prstGeom prst="rect">
            <a:avLst/>
          </a:prstGeom>
        </p:spPr>
        <p:txBody>
          <a:bodyPr vert="horz" wrap="square" lIns="108000" tIns="108000" rIns="108000" bIns="108000" rtlCol="0" anchor="ctr">
            <a:noAutofit/>
          </a:bodyPr>
          <a:lstStyle>
            <a:lvl1pPr algn="l">
              <a:defRPr lang="fr-FR" sz="750" b="0" i="0" cap="none" noProof="0" dirty="0">
                <a:solidFill>
                  <a:schemeClr val="bg2"/>
                </a:solidFill>
              </a:defRPr>
            </a:lvl1pPr>
          </a:lstStyle>
          <a:p>
            <a:pPr lvl="0"/>
            <a:r>
              <a:rPr lang="fr-FR" noProof="0"/>
              <a:t>Page x</a:t>
            </a:r>
          </a:p>
        </p:txBody>
      </p:sp>
      <p:sp>
        <p:nvSpPr>
          <p:cNvPr id="40" name="Text Placeholder 4"/>
          <p:cNvSpPr>
            <a:spLocks noGrp="1"/>
          </p:cNvSpPr>
          <p:nvPr>
            <p:ph type="body" sz="quarter" idx="56" hasCustomPrompt="1"/>
          </p:nvPr>
        </p:nvSpPr>
        <p:spPr>
          <a:xfrm>
            <a:off x="330222" y="1018659"/>
            <a:ext cx="996923" cy="310500"/>
          </a:xfrm>
          <a:prstGeom prst="rect">
            <a:avLst/>
          </a:prstGeom>
          <a:noFill/>
        </p:spPr>
        <p:txBody>
          <a:bodyPr wrap="square" tIns="108000" bIns="108000" anchor="ctr">
            <a:noAutofit/>
          </a:bodyPr>
          <a:lstStyle>
            <a:lvl1pPr marL="0" indent="-189000" algn="just">
              <a:lnSpc>
                <a:spcPct val="100000"/>
              </a:lnSpc>
              <a:spcBef>
                <a:spcPts val="300"/>
              </a:spcBef>
              <a:buClr>
                <a:schemeClr val="bg2"/>
              </a:buClr>
              <a:buFont typeface="Tempus Sans ITC" panose="04020404030D07020202" pitchFamily="82" charset="0"/>
              <a:buChar char="/"/>
              <a:defRPr sz="1500" b="1" i="0">
                <a:solidFill>
                  <a:schemeClr val="accent1"/>
                </a:solidFill>
              </a:defRPr>
            </a:lvl1pPr>
            <a:lvl2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2pPr>
            <a:lvl3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3pPr>
            <a:lvl4pPr marL="0" indent="-189000" algn="just">
              <a:lnSpc>
                <a:spcPct val="100000"/>
              </a:lnSpc>
              <a:spcBef>
                <a:spcPts val="300"/>
              </a:spcBef>
              <a:buClr>
                <a:schemeClr val="accent1"/>
              </a:buClr>
              <a:buFont typeface="Tahoma" panose="020B0604030504040204" pitchFamily="34" charset="0"/>
              <a:buChar char="⁄"/>
              <a:defRPr sz="1500" b="1" i="0" cap="none" baseline="0">
                <a:solidFill>
                  <a:schemeClr val="bg2"/>
                </a:solidFill>
              </a:defRPr>
            </a:lvl4pPr>
            <a:lvl5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5pPr>
            <a:lvl6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6pPr>
            <a:lvl7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7pPr>
            <a:lvl8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8pPr>
            <a:lvl9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9pPr>
          </a:lstStyle>
          <a:p>
            <a:pPr lvl="0"/>
            <a:r>
              <a:rPr lang="fr-FR" noProof="0"/>
              <a:t>01</a:t>
            </a:r>
          </a:p>
        </p:txBody>
      </p:sp>
      <p:sp>
        <p:nvSpPr>
          <p:cNvPr id="43" name="Text Placeholder 4"/>
          <p:cNvSpPr>
            <a:spLocks noGrp="1"/>
          </p:cNvSpPr>
          <p:nvPr>
            <p:ph type="body" sz="quarter" idx="57" hasCustomPrompt="1"/>
          </p:nvPr>
        </p:nvSpPr>
        <p:spPr>
          <a:xfrm>
            <a:off x="330222" y="1375315"/>
            <a:ext cx="996923" cy="310500"/>
          </a:xfrm>
          <a:prstGeom prst="rect">
            <a:avLst/>
          </a:prstGeom>
          <a:noFill/>
        </p:spPr>
        <p:txBody>
          <a:bodyPr wrap="square" tIns="108000" bIns="108000" anchor="ctr">
            <a:noAutofit/>
          </a:bodyPr>
          <a:lstStyle>
            <a:lvl1pPr marL="0" indent="-189000" algn="just">
              <a:lnSpc>
                <a:spcPct val="100000"/>
              </a:lnSpc>
              <a:spcBef>
                <a:spcPts val="300"/>
              </a:spcBef>
              <a:buClr>
                <a:schemeClr val="bg2"/>
              </a:buClr>
              <a:buFont typeface="Tempus Sans ITC" panose="04020404030D07020202" pitchFamily="82" charset="0"/>
              <a:buChar char="/"/>
              <a:defRPr sz="1500" b="1" i="0">
                <a:solidFill>
                  <a:schemeClr val="accent1"/>
                </a:solidFill>
              </a:defRPr>
            </a:lvl1pPr>
            <a:lvl2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2pPr>
            <a:lvl3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3pPr>
            <a:lvl4pPr marL="0" indent="-189000" algn="just">
              <a:lnSpc>
                <a:spcPct val="100000"/>
              </a:lnSpc>
              <a:spcBef>
                <a:spcPts val="300"/>
              </a:spcBef>
              <a:buClr>
                <a:schemeClr val="accent1"/>
              </a:buClr>
              <a:buFont typeface="Tahoma" panose="020B0604030504040204" pitchFamily="34" charset="0"/>
              <a:buChar char="⁄"/>
              <a:defRPr sz="1500" b="1" i="0" cap="none" baseline="0">
                <a:solidFill>
                  <a:schemeClr val="bg2"/>
                </a:solidFill>
              </a:defRPr>
            </a:lvl4pPr>
            <a:lvl5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5pPr>
            <a:lvl6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6pPr>
            <a:lvl7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7pPr>
            <a:lvl8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8pPr>
            <a:lvl9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9pPr>
          </a:lstStyle>
          <a:p>
            <a:pPr lvl="0"/>
            <a:r>
              <a:rPr lang="fr-FR" noProof="0"/>
              <a:t>02</a:t>
            </a:r>
          </a:p>
        </p:txBody>
      </p:sp>
      <p:sp>
        <p:nvSpPr>
          <p:cNvPr id="48" name="Text Placeholder 4"/>
          <p:cNvSpPr>
            <a:spLocks noGrp="1"/>
          </p:cNvSpPr>
          <p:nvPr>
            <p:ph type="body" sz="quarter" idx="58" hasCustomPrompt="1"/>
          </p:nvPr>
        </p:nvSpPr>
        <p:spPr>
          <a:xfrm>
            <a:off x="330222" y="1731971"/>
            <a:ext cx="996923" cy="310500"/>
          </a:xfrm>
          <a:prstGeom prst="rect">
            <a:avLst/>
          </a:prstGeom>
          <a:noFill/>
        </p:spPr>
        <p:txBody>
          <a:bodyPr wrap="square" tIns="108000" bIns="108000" anchor="ctr">
            <a:noAutofit/>
          </a:bodyPr>
          <a:lstStyle>
            <a:lvl1pPr marL="0" indent="-189000" algn="just">
              <a:lnSpc>
                <a:spcPct val="100000"/>
              </a:lnSpc>
              <a:spcBef>
                <a:spcPts val="300"/>
              </a:spcBef>
              <a:buClr>
                <a:schemeClr val="bg2"/>
              </a:buClr>
              <a:buFont typeface="Tempus Sans ITC" panose="04020404030D07020202" pitchFamily="82" charset="0"/>
              <a:buChar char="/"/>
              <a:defRPr sz="1500" b="1" i="0">
                <a:solidFill>
                  <a:schemeClr val="accent1"/>
                </a:solidFill>
              </a:defRPr>
            </a:lvl1pPr>
            <a:lvl2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2pPr>
            <a:lvl3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3pPr>
            <a:lvl4pPr marL="0" indent="-189000" algn="just">
              <a:lnSpc>
                <a:spcPct val="100000"/>
              </a:lnSpc>
              <a:spcBef>
                <a:spcPts val="300"/>
              </a:spcBef>
              <a:buClr>
                <a:schemeClr val="accent1"/>
              </a:buClr>
              <a:buFont typeface="Tahoma" panose="020B0604030504040204" pitchFamily="34" charset="0"/>
              <a:buChar char="⁄"/>
              <a:defRPr sz="1500" b="1" i="0" cap="none" baseline="0">
                <a:solidFill>
                  <a:schemeClr val="bg2"/>
                </a:solidFill>
              </a:defRPr>
            </a:lvl4pPr>
            <a:lvl5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5pPr>
            <a:lvl6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6pPr>
            <a:lvl7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7pPr>
            <a:lvl8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8pPr>
            <a:lvl9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9pPr>
          </a:lstStyle>
          <a:p>
            <a:pPr lvl="0"/>
            <a:r>
              <a:rPr lang="fr-FR" noProof="0"/>
              <a:t>03</a:t>
            </a:r>
          </a:p>
        </p:txBody>
      </p:sp>
      <p:sp>
        <p:nvSpPr>
          <p:cNvPr id="59" name="Text Placeholder 4"/>
          <p:cNvSpPr>
            <a:spLocks noGrp="1"/>
          </p:cNvSpPr>
          <p:nvPr>
            <p:ph type="body" sz="quarter" idx="59" hasCustomPrompt="1"/>
          </p:nvPr>
        </p:nvSpPr>
        <p:spPr>
          <a:xfrm>
            <a:off x="330222" y="2088626"/>
            <a:ext cx="996923" cy="310500"/>
          </a:xfrm>
          <a:prstGeom prst="rect">
            <a:avLst/>
          </a:prstGeom>
          <a:noFill/>
        </p:spPr>
        <p:txBody>
          <a:bodyPr wrap="square" tIns="108000" bIns="108000" anchor="ctr">
            <a:noAutofit/>
          </a:bodyPr>
          <a:lstStyle>
            <a:lvl1pPr marL="0" indent="-189000" algn="just">
              <a:lnSpc>
                <a:spcPct val="100000"/>
              </a:lnSpc>
              <a:spcBef>
                <a:spcPts val="300"/>
              </a:spcBef>
              <a:buClr>
                <a:schemeClr val="bg2"/>
              </a:buClr>
              <a:buFont typeface="Tempus Sans ITC" panose="04020404030D07020202" pitchFamily="82" charset="0"/>
              <a:buChar char="/"/>
              <a:defRPr sz="1500" b="1" i="0">
                <a:solidFill>
                  <a:schemeClr val="accent1"/>
                </a:solidFill>
              </a:defRPr>
            </a:lvl1pPr>
            <a:lvl2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2pPr>
            <a:lvl3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3pPr>
            <a:lvl4pPr marL="0" indent="-189000" algn="just">
              <a:lnSpc>
                <a:spcPct val="100000"/>
              </a:lnSpc>
              <a:spcBef>
                <a:spcPts val="300"/>
              </a:spcBef>
              <a:buClr>
                <a:schemeClr val="accent1"/>
              </a:buClr>
              <a:buFont typeface="Tahoma" panose="020B0604030504040204" pitchFamily="34" charset="0"/>
              <a:buChar char="⁄"/>
              <a:defRPr sz="1500" b="1" i="0" cap="none" baseline="0">
                <a:solidFill>
                  <a:schemeClr val="bg2"/>
                </a:solidFill>
              </a:defRPr>
            </a:lvl4pPr>
            <a:lvl5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5pPr>
            <a:lvl6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6pPr>
            <a:lvl7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7pPr>
            <a:lvl8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8pPr>
            <a:lvl9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9pPr>
          </a:lstStyle>
          <a:p>
            <a:pPr lvl="0"/>
            <a:r>
              <a:rPr lang="fr-FR" noProof="0"/>
              <a:t>04</a:t>
            </a:r>
          </a:p>
        </p:txBody>
      </p:sp>
      <p:sp>
        <p:nvSpPr>
          <p:cNvPr id="60" name="Text Placeholder 4"/>
          <p:cNvSpPr>
            <a:spLocks noGrp="1"/>
          </p:cNvSpPr>
          <p:nvPr>
            <p:ph type="body" sz="quarter" idx="60" hasCustomPrompt="1"/>
          </p:nvPr>
        </p:nvSpPr>
        <p:spPr>
          <a:xfrm>
            <a:off x="330222" y="2445282"/>
            <a:ext cx="996923" cy="310500"/>
          </a:xfrm>
          <a:prstGeom prst="rect">
            <a:avLst/>
          </a:prstGeom>
          <a:noFill/>
        </p:spPr>
        <p:txBody>
          <a:bodyPr wrap="square" tIns="108000" bIns="108000" anchor="ctr">
            <a:noAutofit/>
          </a:bodyPr>
          <a:lstStyle>
            <a:lvl1pPr marL="0" indent="-189000" algn="just">
              <a:lnSpc>
                <a:spcPct val="100000"/>
              </a:lnSpc>
              <a:spcBef>
                <a:spcPts val="300"/>
              </a:spcBef>
              <a:buClr>
                <a:schemeClr val="bg2"/>
              </a:buClr>
              <a:buFont typeface="Tempus Sans ITC" panose="04020404030D07020202" pitchFamily="82" charset="0"/>
              <a:buChar char="/"/>
              <a:defRPr sz="1500" b="1" i="0">
                <a:solidFill>
                  <a:schemeClr val="accent1"/>
                </a:solidFill>
              </a:defRPr>
            </a:lvl1pPr>
            <a:lvl2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2pPr>
            <a:lvl3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3pPr>
            <a:lvl4pPr marL="0" indent="-189000" algn="just">
              <a:lnSpc>
                <a:spcPct val="100000"/>
              </a:lnSpc>
              <a:spcBef>
                <a:spcPts val="300"/>
              </a:spcBef>
              <a:buClr>
                <a:schemeClr val="accent1"/>
              </a:buClr>
              <a:buFont typeface="Tahoma" panose="020B0604030504040204" pitchFamily="34" charset="0"/>
              <a:buChar char="⁄"/>
              <a:defRPr sz="1500" b="1" i="0" cap="none" baseline="0">
                <a:solidFill>
                  <a:schemeClr val="bg2"/>
                </a:solidFill>
              </a:defRPr>
            </a:lvl4pPr>
            <a:lvl5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5pPr>
            <a:lvl6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6pPr>
            <a:lvl7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7pPr>
            <a:lvl8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8pPr>
            <a:lvl9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9pPr>
          </a:lstStyle>
          <a:p>
            <a:pPr lvl="0"/>
            <a:r>
              <a:rPr lang="fr-FR" noProof="0"/>
              <a:t>05</a:t>
            </a:r>
          </a:p>
        </p:txBody>
      </p:sp>
      <p:sp>
        <p:nvSpPr>
          <p:cNvPr id="61" name="Text Placeholder 4"/>
          <p:cNvSpPr>
            <a:spLocks noGrp="1"/>
          </p:cNvSpPr>
          <p:nvPr>
            <p:ph type="body" sz="quarter" idx="61" hasCustomPrompt="1"/>
          </p:nvPr>
        </p:nvSpPr>
        <p:spPr>
          <a:xfrm>
            <a:off x="330222" y="2801938"/>
            <a:ext cx="996923" cy="310500"/>
          </a:xfrm>
          <a:prstGeom prst="rect">
            <a:avLst/>
          </a:prstGeom>
          <a:noFill/>
        </p:spPr>
        <p:txBody>
          <a:bodyPr wrap="square" tIns="108000" bIns="108000" anchor="ctr">
            <a:noAutofit/>
          </a:bodyPr>
          <a:lstStyle>
            <a:lvl1pPr marL="0" indent="-189000" algn="just">
              <a:lnSpc>
                <a:spcPct val="100000"/>
              </a:lnSpc>
              <a:spcBef>
                <a:spcPts val="300"/>
              </a:spcBef>
              <a:buClr>
                <a:schemeClr val="bg2"/>
              </a:buClr>
              <a:buFont typeface="Tempus Sans ITC" panose="04020404030D07020202" pitchFamily="82" charset="0"/>
              <a:buChar char="/"/>
              <a:defRPr sz="1500" b="1" i="0">
                <a:solidFill>
                  <a:schemeClr val="accent1"/>
                </a:solidFill>
              </a:defRPr>
            </a:lvl1pPr>
            <a:lvl2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2pPr>
            <a:lvl3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3pPr>
            <a:lvl4pPr marL="0" indent="-189000" algn="just">
              <a:lnSpc>
                <a:spcPct val="100000"/>
              </a:lnSpc>
              <a:spcBef>
                <a:spcPts val="300"/>
              </a:spcBef>
              <a:buClr>
                <a:schemeClr val="accent1"/>
              </a:buClr>
              <a:buFont typeface="Tahoma" panose="020B0604030504040204" pitchFamily="34" charset="0"/>
              <a:buChar char="⁄"/>
              <a:defRPr sz="1500" b="1" i="0" cap="none" baseline="0">
                <a:solidFill>
                  <a:schemeClr val="bg2"/>
                </a:solidFill>
              </a:defRPr>
            </a:lvl4pPr>
            <a:lvl5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5pPr>
            <a:lvl6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6pPr>
            <a:lvl7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7pPr>
            <a:lvl8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8pPr>
            <a:lvl9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9pPr>
          </a:lstStyle>
          <a:p>
            <a:pPr lvl="0"/>
            <a:r>
              <a:rPr lang="fr-FR" noProof="0"/>
              <a:t>06</a:t>
            </a:r>
          </a:p>
        </p:txBody>
      </p:sp>
      <p:sp>
        <p:nvSpPr>
          <p:cNvPr id="62" name="Text Placeholder 4"/>
          <p:cNvSpPr>
            <a:spLocks noGrp="1"/>
          </p:cNvSpPr>
          <p:nvPr>
            <p:ph type="body" sz="quarter" idx="62" hasCustomPrompt="1"/>
          </p:nvPr>
        </p:nvSpPr>
        <p:spPr>
          <a:xfrm>
            <a:off x="330222" y="3158594"/>
            <a:ext cx="996923" cy="310500"/>
          </a:xfrm>
          <a:prstGeom prst="rect">
            <a:avLst/>
          </a:prstGeom>
          <a:noFill/>
        </p:spPr>
        <p:txBody>
          <a:bodyPr wrap="square" tIns="108000" bIns="108000" anchor="ctr">
            <a:noAutofit/>
          </a:bodyPr>
          <a:lstStyle>
            <a:lvl1pPr marL="0" indent="-189000" algn="just">
              <a:lnSpc>
                <a:spcPct val="100000"/>
              </a:lnSpc>
              <a:spcBef>
                <a:spcPts val="300"/>
              </a:spcBef>
              <a:buClr>
                <a:schemeClr val="bg2"/>
              </a:buClr>
              <a:buFont typeface="Tempus Sans ITC" panose="04020404030D07020202" pitchFamily="82" charset="0"/>
              <a:buChar char="/"/>
              <a:defRPr sz="1500" b="1" i="0">
                <a:solidFill>
                  <a:schemeClr val="accent1"/>
                </a:solidFill>
              </a:defRPr>
            </a:lvl1pPr>
            <a:lvl2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2pPr>
            <a:lvl3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3pPr>
            <a:lvl4pPr marL="0" indent="-189000" algn="just">
              <a:lnSpc>
                <a:spcPct val="100000"/>
              </a:lnSpc>
              <a:spcBef>
                <a:spcPts val="300"/>
              </a:spcBef>
              <a:buClr>
                <a:schemeClr val="accent1"/>
              </a:buClr>
              <a:buFont typeface="Tahoma" panose="020B0604030504040204" pitchFamily="34" charset="0"/>
              <a:buChar char="⁄"/>
              <a:defRPr sz="1500" b="1" i="0" cap="none" baseline="0">
                <a:solidFill>
                  <a:schemeClr val="bg2"/>
                </a:solidFill>
              </a:defRPr>
            </a:lvl4pPr>
            <a:lvl5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5pPr>
            <a:lvl6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6pPr>
            <a:lvl7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7pPr>
            <a:lvl8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8pPr>
            <a:lvl9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9pPr>
          </a:lstStyle>
          <a:p>
            <a:pPr lvl="0"/>
            <a:r>
              <a:rPr lang="fr-FR" noProof="0"/>
              <a:t>07</a:t>
            </a:r>
          </a:p>
        </p:txBody>
      </p:sp>
      <p:sp>
        <p:nvSpPr>
          <p:cNvPr id="63" name="Text Placeholder 4"/>
          <p:cNvSpPr>
            <a:spLocks noGrp="1"/>
          </p:cNvSpPr>
          <p:nvPr>
            <p:ph type="body" sz="quarter" idx="63" hasCustomPrompt="1"/>
          </p:nvPr>
        </p:nvSpPr>
        <p:spPr>
          <a:xfrm>
            <a:off x="330222" y="3515249"/>
            <a:ext cx="996923" cy="310500"/>
          </a:xfrm>
          <a:prstGeom prst="rect">
            <a:avLst/>
          </a:prstGeom>
          <a:noFill/>
        </p:spPr>
        <p:txBody>
          <a:bodyPr wrap="square" tIns="108000" bIns="108000" anchor="ctr">
            <a:noAutofit/>
          </a:bodyPr>
          <a:lstStyle>
            <a:lvl1pPr marL="0" indent="-189000" algn="just">
              <a:lnSpc>
                <a:spcPct val="100000"/>
              </a:lnSpc>
              <a:spcBef>
                <a:spcPts val="300"/>
              </a:spcBef>
              <a:buClr>
                <a:schemeClr val="bg2"/>
              </a:buClr>
              <a:buFont typeface="Tempus Sans ITC" panose="04020404030D07020202" pitchFamily="82" charset="0"/>
              <a:buChar char="/"/>
              <a:defRPr sz="1500" b="1" i="0">
                <a:solidFill>
                  <a:schemeClr val="accent1"/>
                </a:solidFill>
              </a:defRPr>
            </a:lvl1pPr>
            <a:lvl2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2pPr>
            <a:lvl3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3pPr>
            <a:lvl4pPr marL="0" indent="-189000" algn="just">
              <a:lnSpc>
                <a:spcPct val="100000"/>
              </a:lnSpc>
              <a:spcBef>
                <a:spcPts val="300"/>
              </a:spcBef>
              <a:buClr>
                <a:schemeClr val="accent1"/>
              </a:buClr>
              <a:buFont typeface="Tahoma" panose="020B0604030504040204" pitchFamily="34" charset="0"/>
              <a:buChar char="⁄"/>
              <a:defRPr sz="1500" b="1" i="0" cap="none" baseline="0">
                <a:solidFill>
                  <a:schemeClr val="bg2"/>
                </a:solidFill>
              </a:defRPr>
            </a:lvl4pPr>
            <a:lvl5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5pPr>
            <a:lvl6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6pPr>
            <a:lvl7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7pPr>
            <a:lvl8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8pPr>
            <a:lvl9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9pPr>
          </a:lstStyle>
          <a:p>
            <a:pPr lvl="0"/>
            <a:r>
              <a:rPr lang="fr-FR" noProof="0"/>
              <a:t>08</a:t>
            </a:r>
          </a:p>
        </p:txBody>
      </p:sp>
      <p:sp>
        <p:nvSpPr>
          <p:cNvPr id="64" name="Text Placeholder 4"/>
          <p:cNvSpPr>
            <a:spLocks noGrp="1"/>
          </p:cNvSpPr>
          <p:nvPr>
            <p:ph type="body" sz="quarter" idx="64" hasCustomPrompt="1"/>
          </p:nvPr>
        </p:nvSpPr>
        <p:spPr>
          <a:xfrm>
            <a:off x="330222" y="3871905"/>
            <a:ext cx="996923" cy="310500"/>
          </a:xfrm>
          <a:prstGeom prst="rect">
            <a:avLst/>
          </a:prstGeom>
          <a:noFill/>
        </p:spPr>
        <p:txBody>
          <a:bodyPr wrap="square" tIns="108000" bIns="108000" anchor="ctr">
            <a:noAutofit/>
          </a:bodyPr>
          <a:lstStyle>
            <a:lvl1pPr marL="0" indent="-189000" algn="just">
              <a:lnSpc>
                <a:spcPct val="100000"/>
              </a:lnSpc>
              <a:spcBef>
                <a:spcPts val="300"/>
              </a:spcBef>
              <a:buClr>
                <a:schemeClr val="bg2"/>
              </a:buClr>
              <a:buFont typeface="Tempus Sans ITC" panose="04020404030D07020202" pitchFamily="82" charset="0"/>
              <a:buChar char="/"/>
              <a:defRPr sz="1500" b="1" i="0">
                <a:solidFill>
                  <a:schemeClr val="accent1"/>
                </a:solidFill>
              </a:defRPr>
            </a:lvl1pPr>
            <a:lvl2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2pPr>
            <a:lvl3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3pPr>
            <a:lvl4pPr marL="0" indent="-189000" algn="just">
              <a:lnSpc>
                <a:spcPct val="100000"/>
              </a:lnSpc>
              <a:spcBef>
                <a:spcPts val="300"/>
              </a:spcBef>
              <a:buClr>
                <a:schemeClr val="accent1"/>
              </a:buClr>
              <a:buFont typeface="Tahoma" panose="020B0604030504040204" pitchFamily="34" charset="0"/>
              <a:buChar char="⁄"/>
              <a:defRPr sz="1500" b="1" i="0" cap="none" baseline="0">
                <a:solidFill>
                  <a:schemeClr val="bg2"/>
                </a:solidFill>
              </a:defRPr>
            </a:lvl4pPr>
            <a:lvl5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5pPr>
            <a:lvl6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6pPr>
            <a:lvl7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7pPr>
            <a:lvl8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8pPr>
            <a:lvl9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9pPr>
          </a:lstStyle>
          <a:p>
            <a:pPr lvl="0"/>
            <a:r>
              <a:rPr lang="fr-FR" noProof="0"/>
              <a:t>09</a:t>
            </a:r>
          </a:p>
        </p:txBody>
      </p:sp>
      <p:sp>
        <p:nvSpPr>
          <p:cNvPr id="65" name="Text Placeholder 4"/>
          <p:cNvSpPr>
            <a:spLocks noGrp="1"/>
          </p:cNvSpPr>
          <p:nvPr>
            <p:ph type="body" sz="quarter" idx="65" hasCustomPrompt="1"/>
          </p:nvPr>
        </p:nvSpPr>
        <p:spPr>
          <a:xfrm>
            <a:off x="330222" y="4228562"/>
            <a:ext cx="996923" cy="310500"/>
          </a:xfrm>
          <a:prstGeom prst="rect">
            <a:avLst/>
          </a:prstGeom>
          <a:noFill/>
        </p:spPr>
        <p:txBody>
          <a:bodyPr wrap="square" tIns="108000" bIns="108000" anchor="ctr">
            <a:noAutofit/>
          </a:bodyPr>
          <a:lstStyle>
            <a:lvl1pPr marL="0" indent="-189000" algn="just">
              <a:lnSpc>
                <a:spcPct val="100000"/>
              </a:lnSpc>
              <a:spcBef>
                <a:spcPts val="300"/>
              </a:spcBef>
              <a:buClr>
                <a:schemeClr val="bg2"/>
              </a:buClr>
              <a:buFont typeface="Tempus Sans ITC" panose="04020404030D07020202" pitchFamily="82" charset="0"/>
              <a:buChar char="/"/>
              <a:defRPr sz="1500" b="1" i="0">
                <a:solidFill>
                  <a:schemeClr val="accent1"/>
                </a:solidFill>
              </a:defRPr>
            </a:lvl1pPr>
            <a:lvl2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2pPr>
            <a:lvl3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3pPr>
            <a:lvl4pPr marL="0" indent="-189000" algn="just">
              <a:lnSpc>
                <a:spcPct val="100000"/>
              </a:lnSpc>
              <a:spcBef>
                <a:spcPts val="300"/>
              </a:spcBef>
              <a:buClr>
                <a:schemeClr val="accent1"/>
              </a:buClr>
              <a:buFont typeface="Tahoma" panose="020B0604030504040204" pitchFamily="34" charset="0"/>
              <a:buChar char="⁄"/>
              <a:defRPr sz="1500" b="1" i="0" cap="none" baseline="0">
                <a:solidFill>
                  <a:schemeClr val="bg2"/>
                </a:solidFill>
              </a:defRPr>
            </a:lvl4pPr>
            <a:lvl5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5pPr>
            <a:lvl6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6pPr>
            <a:lvl7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7pPr>
            <a:lvl8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8pPr>
            <a:lvl9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9pPr>
          </a:lstStyle>
          <a:p>
            <a:pPr lvl="0"/>
            <a:r>
              <a:rPr lang="fr-FR" noProof="0"/>
              <a:t>10</a:t>
            </a:r>
          </a:p>
        </p:txBody>
      </p:sp>
      <p:sp>
        <p:nvSpPr>
          <p:cNvPr id="36" name="Title 1"/>
          <p:cNvSpPr txBox="1">
            <a:spLocks/>
          </p:cNvSpPr>
          <p:nvPr userDrawn="1"/>
        </p:nvSpPr>
        <p:spPr>
          <a:xfrm>
            <a:off x="312405" y="303499"/>
            <a:ext cx="8507077" cy="647811"/>
          </a:xfrm>
          <a:prstGeom prst="rect">
            <a:avLst/>
          </a:prstGeom>
          <a:noFill/>
        </p:spPr>
        <p:txBody>
          <a:bodyPr vert="horz" lIns="81000" tIns="27000" rIns="81000" bIns="0" rtlCol="0" anchor="t">
            <a:noAutofit/>
          </a:bodyPr>
          <a:lstStyle>
            <a:lvl1pPr algn="l" defTabSz="914400" rtl="0" eaLnBrk="1" latinLnBrk="0" hangingPunct="1">
              <a:lnSpc>
                <a:spcPct val="100000"/>
              </a:lnSpc>
              <a:spcBef>
                <a:spcPct val="0"/>
              </a:spcBef>
              <a:buNone/>
              <a:defRPr sz="2200" kern="1200" baseline="0">
                <a:solidFill>
                  <a:schemeClr val="bg2"/>
                </a:solidFill>
                <a:latin typeface="+mj-lt"/>
                <a:ea typeface="+mj-ea"/>
                <a:cs typeface="+mj-cs"/>
              </a:defRPr>
            </a:lvl1pPr>
          </a:lstStyle>
          <a:p>
            <a:r>
              <a:rPr lang="fr-FR" sz="1650" b="1" noProof="0"/>
              <a:t>AGENDA</a:t>
            </a:r>
          </a:p>
        </p:txBody>
      </p:sp>
    </p:spTree>
    <p:extLst>
      <p:ext uri="{BB962C8B-B14F-4D97-AF65-F5344CB8AC3E}">
        <p14:creationId xmlns:p14="http://schemas.microsoft.com/office/powerpoint/2010/main" val="38071862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Chapter White">
    <p:spTree>
      <p:nvGrpSpPr>
        <p:cNvPr id="1" name=""/>
        <p:cNvGrpSpPr/>
        <p:nvPr/>
      </p:nvGrpSpPr>
      <p:grpSpPr>
        <a:xfrm>
          <a:off x="0" y="0"/>
          <a:ext cx="0" cy="0"/>
          <a:chOff x="0" y="0"/>
          <a:chExt cx="0" cy="0"/>
        </a:xfrm>
      </p:grpSpPr>
      <p:pic>
        <p:nvPicPr>
          <p:cNvPr id="6" name="Image 11"/>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0"/>
            <a:ext cx="3216804" cy="3544425"/>
          </a:xfrm>
          <a:prstGeom prst="rect">
            <a:avLst/>
          </a:prstGeom>
        </p:spPr>
      </p:pic>
      <p:sp>
        <p:nvSpPr>
          <p:cNvPr id="8" name="Espace réservé pour une image  35"/>
          <p:cNvSpPr>
            <a:spLocks noGrp="1"/>
          </p:cNvSpPr>
          <p:nvPr>
            <p:ph type="pic" sz="quarter" idx="10" hasCustomPrompt="1"/>
          </p:nvPr>
        </p:nvSpPr>
        <p:spPr>
          <a:xfrm>
            <a:off x="0" y="2"/>
            <a:ext cx="4760956" cy="4192731"/>
          </a:xfrm>
          <a:custGeom>
            <a:avLst/>
            <a:gdLst>
              <a:gd name="connsiteX0" fmla="*/ 0 w 6097588"/>
              <a:gd name="connsiteY0" fmla="*/ 0 h 4795838"/>
              <a:gd name="connsiteX1" fmla="*/ 6097588 w 6097588"/>
              <a:gd name="connsiteY1" fmla="*/ 0 h 4795838"/>
              <a:gd name="connsiteX2" fmla="*/ 6097588 w 6097588"/>
              <a:gd name="connsiteY2" fmla="*/ 4795838 h 4795838"/>
              <a:gd name="connsiteX3" fmla="*/ 0 w 6097588"/>
              <a:gd name="connsiteY3" fmla="*/ 4795838 h 4795838"/>
              <a:gd name="connsiteX4" fmla="*/ 0 w 6097588"/>
              <a:gd name="connsiteY4" fmla="*/ 0 h 4795838"/>
              <a:gd name="connsiteX0" fmla="*/ 0 w 6097588"/>
              <a:gd name="connsiteY0" fmla="*/ 0 h 6635927"/>
              <a:gd name="connsiteX1" fmla="*/ 6097588 w 6097588"/>
              <a:gd name="connsiteY1" fmla="*/ 0 h 6635927"/>
              <a:gd name="connsiteX2" fmla="*/ 1051455 w 6097588"/>
              <a:gd name="connsiteY2" fmla="*/ 6635927 h 6635927"/>
              <a:gd name="connsiteX3" fmla="*/ 0 w 6097588"/>
              <a:gd name="connsiteY3" fmla="*/ 4795838 h 6635927"/>
              <a:gd name="connsiteX4" fmla="*/ 0 w 6097588"/>
              <a:gd name="connsiteY4" fmla="*/ 0 h 6635927"/>
              <a:gd name="connsiteX0" fmla="*/ 0 w 6097588"/>
              <a:gd name="connsiteY0" fmla="*/ 0 h 6502879"/>
              <a:gd name="connsiteX1" fmla="*/ 6097588 w 6097588"/>
              <a:gd name="connsiteY1" fmla="*/ 0 h 6502879"/>
              <a:gd name="connsiteX2" fmla="*/ 1027264 w 6097588"/>
              <a:gd name="connsiteY2" fmla="*/ 6502879 h 6502879"/>
              <a:gd name="connsiteX3" fmla="*/ 0 w 6097588"/>
              <a:gd name="connsiteY3" fmla="*/ 4795838 h 6502879"/>
              <a:gd name="connsiteX4" fmla="*/ 0 w 6097588"/>
              <a:gd name="connsiteY4" fmla="*/ 0 h 6502879"/>
              <a:gd name="connsiteX0" fmla="*/ 0 w 6097588"/>
              <a:gd name="connsiteY0" fmla="*/ 0 h 6616574"/>
              <a:gd name="connsiteX1" fmla="*/ 6097588 w 6097588"/>
              <a:gd name="connsiteY1" fmla="*/ 0 h 6616574"/>
              <a:gd name="connsiteX2" fmla="*/ 1044198 w 6097588"/>
              <a:gd name="connsiteY2" fmla="*/ 6616574 h 6616574"/>
              <a:gd name="connsiteX3" fmla="*/ 0 w 6097588"/>
              <a:gd name="connsiteY3" fmla="*/ 4795838 h 6616574"/>
              <a:gd name="connsiteX4" fmla="*/ 0 w 6097588"/>
              <a:gd name="connsiteY4" fmla="*/ 0 h 6616574"/>
              <a:gd name="connsiteX0" fmla="*/ 0 w 6097588"/>
              <a:gd name="connsiteY0" fmla="*/ 0 h 6575450"/>
              <a:gd name="connsiteX1" fmla="*/ 6097588 w 6097588"/>
              <a:gd name="connsiteY1" fmla="*/ 0 h 6575450"/>
              <a:gd name="connsiteX2" fmla="*/ 1078065 w 6097588"/>
              <a:gd name="connsiteY2" fmla="*/ 6575450 h 6575450"/>
              <a:gd name="connsiteX3" fmla="*/ 0 w 6097588"/>
              <a:gd name="connsiteY3" fmla="*/ 4795838 h 6575450"/>
              <a:gd name="connsiteX4" fmla="*/ 0 w 6097588"/>
              <a:gd name="connsiteY4" fmla="*/ 0 h 6575450"/>
              <a:gd name="connsiteX0" fmla="*/ 0 w 6097588"/>
              <a:gd name="connsiteY0" fmla="*/ 0 h 6616574"/>
              <a:gd name="connsiteX1" fmla="*/ 6097588 w 6097588"/>
              <a:gd name="connsiteY1" fmla="*/ 0 h 6616574"/>
              <a:gd name="connsiteX2" fmla="*/ 1046618 w 6097588"/>
              <a:gd name="connsiteY2" fmla="*/ 6616574 h 6616574"/>
              <a:gd name="connsiteX3" fmla="*/ 0 w 6097588"/>
              <a:gd name="connsiteY3" fmla="*/ 4795838 h 6616574"/>
              <a:gd name="connsiteX4" fmla="*/ 0 w 6097588"/>
              <a:gd name="connsiteY4" fmla="*/ 0 h 6616574"/>
              <a:gd name="connsiteX0" fmla="*/ 0 w 6097588"/>
              <a:gd name="connsiteY0" fmla="*/ 0 h 6529489"/>
              <a:gd name="connsiteX1" fmla="*/ 6097588 w 6097588"/>
              <a:gd name="connsiteY1" fmla="*/ 0 h 6529489"/>
              <a:gd name="connsiteX2" fmla="*/ 1116770 w 6097588"/>
              <a:gd name="connsiteY2" fmla="*/ 6529489 h 6529489"/>
              <a:gd name="connsiteX3" fmla="*/ 0 w 6097588"/>
              <a:gd name="connsiteY3" fmla="*/ 4795838 h 6529489"/>
              <a:gd name="connsiteX4" fmla="*/ 0 w 6097588"/>
              <a:gd name="connsiteY4" fmla="*/ 0 h 6529489"/>
              <a:gd name="connsiteX0" fmla="*/ 0 w 6097588"/>
              <a:gd name="connsiteY0" fmla="*/ 0 h 6611736"/>
              <a:gd name="connsiteX1" fmla="*/ 6097588 w 6097588"/>
              <a:gd name="connsiteY1" fmla="*/ 0 h 6611736"/>
              <a:gd name="connsiteX2" fmla="*/ 1041780 w 6097588"/>
              <a:gd name="connsiteY2" fmla="*/ 6611736 h 6611736"/>
              <a:gd name="connsiteX3" fmla="*/ 0 w 6097588"/>
              <a:gd name="connsiteY3" fmla="*/ 4795838 h 6611736"/>
              <a:gd name="connsiteX4" fmla="*/ 0 w 6097588"/>
              <a:gd name="connsiteY4" fmla="*/ 0 h 6611736"/>
              <a:gd name="connsiteX0" fmla="*/ 0 w 6097588"/>
              <a:gd name="connsiteY0" fmla="*/ 0 h 6611736"/>
              <a:gd name="connsiteX1" fmla="*/ 6097588 w 6097588"/>
              <a:gd name="connsiteY1" fmla="*/ 0 h 6611736"/>
              <a:gd name="connsiteX2" fmla="*/ 1041780 w 6097588"/>
              <a:gd name="connsiteY2" fmla="*/ 6611736 h 6611736"/>
              <a:gd name="connsiteX3" fmla="*/ 0 w 6097588"/>
              <a:gd name="connsiteY3" fmla="*/ 4795838 h 6611736"/>
              <a:gd name="connsiteX4" fmla="*/ 0 w 6097588"/>
              <a:gd name="connsiteY4" fmla="*/ 0 h 6611736"/>
              <a:gd name="connsiteX0" fmla="*/ 0 w 6097588"/>
              <a:gd name="connsiteY0" fmla="*/ 0 h 6577675"/>
              <a:gd name="connsiteX1" fmla="*/ 6097588 w 6097588"/>
              <a:gd name="connsiteY1" fmla="*/ 0 h 6577675"/>
              <a:gd name="connsiteX2" fmla="*/ 1062740 w 6097588"/>
              <a:gd name="connsiteY2" fmla="*/ 6577675 h 6577675"/>
              <a:gd name="connsiteX3" fmla="*/ 0 w 6097588"/>
              <a:gd name="connsiteY3" fmla="*/ 4795838 h 6577675"/>
              <a:gd name="connsiteX4" fmla="*/ 0 w 6097588"/>
              <a:gd name="connsiteY4" fmla="*/ 0 h 6577675"/>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108739"/>
              <a:gd name="connsiteY0" fmla="*/ 0 h 6621613"/>
              <a:gd name="connsiteX1" fmla="*/ 6108739 w 6108739"/>
              <a:gd name="connsiteY1" fmla="*/ 0 h 6621613"/>
              <a:gd name="connsiteX2" fmla="*/ 1050649 w 6108739"/>
              <a:gd name="connsiteY2" fmla="*/ 6621613 h 6621613"/>
              <a:gd name="connsiteX3" fmla="*/ 0 w 6108739"/>
              <a:gd name="connsiteY3" fmla="*/ 4795838 h 6621613"/>
              <a:gd name="connsiteX4" fmla="*/ 0 w 6108739"/>
              <a:gd name="connsiteY4" fmla="*/ 0 h 6621613"/>
              <a:gd name="connsiteX0" fmla="*/ 0 w 6099214"/>
              <a:gd name="connsiteY0" fmla="*/ 0 h 6621613"/>
              <a:gd name="connsiteX1" fmla="*/ 6099214 w 6099214"/>
              <a:gd name="connsiteY1" fmla="*/ 0 h 6621613"/>
              <a:gd name="connsiteX2" fmla="*/ 1050649 w 6099214"/>
              <a:gd name="connsiteY2" fmla="*/ 6621613 h 6621613"/>
              <a:gd name="connsiteX3" fmla="*/ 0 w 6099214"/>
              <a:gd name="connsiteY3" fmla="*/ 4795838 h 6621613"/>
              <a:gd name="connsiteX4" fmla="*/ 0 w 6099214"/>
              <a:gd name="connsiteY4" fmla="*/ 0 h 6621613"/>
              <a:gd name="connsiteX0" fmla="*/ 0 w 6099214"/>
              <a:gd name="connsiteY0" fmla="*/ 0 h 6621613"/>
              <a:gd name="connsiteX1" fmla="*/ 6099214 w 6099214"/>
              <a:gd name="connsiteY1" fmla="*/ 0 h 6621613"/>
              <a:gd name="connsiteX2" fmla="*/ 1050649 w 6099214"/>
              <a:gd name="connsiteY2" fmla="*/ 6621613 h 6621613"/>
              <a:gd name="connsiteX3" fmla="*/ 0 w 6099214"/>
              <a:gd name="connsiteY3" fmla="*/ 4795838 h 6621613"/>
              <a:gd name="connsiteX4" fmla="*/ 0 w 6099214"/>
              <a:gd name="connsiteY4" fmla="*/ 0 h 66216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9214" h="6621613">
                <a:moveTo>
                  <a:pt x="0" y="0"/>
                </a:moveTo>
                <a:lnTo>
                  <a:pt x="6099214" y="0"/>
                </a:lnTo>
                <a:cubicBezTo>
                  <a:pt x="3490483" y="2165821"/>
                  <a:pt x="1902596" y="4985807"/>
                  <a:pt x="1050649" y="6621613"/>
                </a:cubicBezTo>
                <a:lnTo>
                  <a:pt x="0" y="4795838"/>
                </a:lnTo>
                <a:lnTo>
                  <a:pt x="0" y="0"/>
                </a:lnTo>
                <a:close/>
              </a:path>
            </a:pathLst>
          </a:custGeom>
        </p:spPr>
        <p:txBody>
          <a:bodyPr anchor="ctr"/>
          <a:lstStyle>
            <a:lvl1pPr marL="0" indent="0" algn="l">
              <a:buNone/>
              <a:defRPr sz="1350" b="0" i="1" baseline="0">
                <a:solidFill>
                  <a:schemeClr val="accent5"/>
                </a:solidFill>
                <a:latin typeface="Tahoma" panose="020B0604030504040204" pitchFamily="34" charset="0"/>
                <a:ea typeface="Tahoma" panose="020B0604030504040204" pitchFamily="34" charset="0"/>
                <a:cs typeface="Tahoma" panose="020B0604030504040204" pitchFamily="34" charset="0"/>
              </a:defRPr>
            </a:lvl1pPr>
          </a:lstStyle>
          <a:p>
            <a:r>
              <a:rPr lang="fr-FR" noProof="0"/>
              <a:t>Cliquer ici	&gt;&gt;</a:t>
            </a:r>
            <a:br>
              <a:rPr lang="fr-FR" noProof="0"/>
            </a:br>
            <a:r>
              <a:rPr lang="fr-FR" noProof="0"/>
              <a:t>pour insérer votre photo</a:t>
            </a:r>
          </a:p>
        </p:txBody>
      </p:sp>
      <p:sp>
        <p:nvSpPr>
          <p:cNvPr id="10" name="Text Placeholder 4"/>
          <p:cNvSpPr>
            <a:spLocks noGrp="1"/>
          </p:cNvSpPr>
          <p:nvPr>
            <p:ph type="body" sz="quarter" idx="38" hasCustomPrompt="1"/>
          </p:nvPr>
        </p:nvSpPr>
        <p:spPr bwMode="gray">
          <a:xfrm>
            <a:off x="2090540" y="2500817"/>
            <a:ext cx="787569" cy="723600"/>
          </a:xfrm>
          <a:prstGeom prst="rect">
            <a:avLst/>
          </a:prstGeom>
          <a:noFill/>
        </p:spPr>
        <p:txBody>
          <a:bodyPr lIns="0" rIns="0" anchor="t">
            <a:noAutofit/>
          </a:bodyPr>
          <a:lstStyle>
            <a:lvl1pPr marL="0" indent="-189000" algn="l">
              <a:lnSpc>
                <a:spcPct val="100000"/>
              </a:lnSpc>
              <a:spcBef>
                <a:spcPts val="300"/>
              </a:spcBef>
              <a:buClr>
                <a:schemeClr val="bg2"/>
              </a:buClr>
              <a:buFont typeface="Tempus Sans ITC" panose="04020404030D07020202" pitchFamily="82" charset="0"/>
              <a:buChar char="/"/>
              <a:defRPr sz="1800" b="1" i="0">
                <a:solidFill>
                  <a:schemeClr val="bg2"/>
                </a:solidFill>
                <a:latin typeface="+mj-lt"/>
              </a:defRPr>
            </a:lvl1pPr>
            <a:lvl2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2pPr>
            <a:lvl3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3pPr>
            <a:lvl4pPr marL="0" indent="-189000" algn="just">
              <a:lnSpc>
                <a:spcPct val="100000"/>
              </a:lnSpc>
              <a:spcBef>
                <a:spcPts val="300"/>
              </a:spcBef>
              <a:buClr>
                <a:schemeClr val="accent1"/>
              </a:buClr>
              <a:buFont typeface="Tahoma" panose="020B0604030504040204" pitchFamily="34" charset="0"/>
              <a:buChar char="⁄"/>
              <a:defRPr sz="1500" b="1" i="0" cap="none" baseline="0">
                <a:solidFill>
                  <a:schemeClr val="bg2"/>
                </a:solidFill>
              </a:defRPr>
            </a:lvl4pPr>
            <a:lvl5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5pPr>
            <a:lvl6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6pPr>
            <a:lvl7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7pPr>
            <a:lvl8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8pPr>
            <a:lvl9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9pPr>
          </a:lstStyle>
          <a:p>
            <a:pPr lvl="0"/>
            <a:r>
              <a:rPr lang="fr-FR" noProof="0"/>
              <a:t>01</a:t>
            </a:r>
          </a:p>
        </p:txBody>
      </p:sp>
      <p:sp>
        <p:nvSpPr>
          <p:cNvPr id="7" name="Titel 1"/>
          <p:cNvSpPr>
            <a:spLocks noGrp="1"/>
          </p:cNvSpPr>
          <p:nvPr>
            <p:ph type="title" hasCustomPrompt="1"/>
          </p:nvPr>
        </p:nvSpPr>
        <p:spPr bwMode="gray">
          <a:xfrm>
            <a:off x="2877277" y="2500817"/>
            <a:ext cx="5815385" cy="723600"/>
          </a:xfrm>
        </p:spPr>
        <p:txBody>
          <a:bodyPr lIns="108000" tIns="108000" rIns="0" bIns="0" anchor="t">
            <a:noAutofit/>
          </a:bodyPr>
          <a:lstStyle>
            <a:lvl1pPr algn="r">
              <a:defRPr sz="1800" cap="none" baseline="0">
                <a:solidFill>
                  <a:schemeClr val="bg2"/>
                </a:solidFill>
                <a:latin typeface="+mj-lt"/>
              </a:defRPr>
            </a:lvl1pPr>
          </a:lstStyle>
          <a:p>
            <a:r>
              <a:rPr lang="fr-FR" noProof="0"/>
              <a:t>Titre de votre chapitre</a:t>
            </a:r>
          </a:p>
        </p:txBody>
      </p:sp>
    </p:spTree>
    <p:extLst>
      <p:ext uri="{BB962C8B-B14F-4D97-AF65-F5344CB8AC3E}">
        <p14:creationId xmlns:p14="http://schemas.microsoft.com/office/powerpoint/2010/main" val="24150459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Chapter Silver Grey light">
    <p:bg>
      <p:bgPr>
        <a:solidFill>
          <a:schemeClr val="tx1">
            <a:lumMod val="20000"/>
            <a:lumOff val="80000"/>
          </a:schemeClr>
        </a:solidFill>
        <a:effectLst/>
      </p:bgPr>
    </p:bg>
    <p:spTree>
      <p:nvGrpSpPr>
        <p:cNvPr id="1" name=""/>
        <p:cNvGrpSpPr/>
        <p:nvPr/>
      </p:nvGrpSpPr>
      <p:grpSpPr>
        <a:xfrm>
          <a:off x="0" y="0"/>
          <a:ext cx="0" cy="0"/>
          <a:chOff x="0" y="0"/>
          <a:chExt cx="0" cy="0"/>
        </a:xfrm>
      </p:grpSpPr>
      <p:sp>
        <p:nvSpPr>
          <p:cNvPr id="8" name="Espace réservé pour une image  35"/>
          <p:cNvSpPr>
            <a:spLocks noGrp="1"/>
          </p:cNvSpPr>
          <p:nvPr>
            <p:ph type="pic" sz="quarter" idx="10" hasCustomPrompt="1"/>
          </p:nvPr>
        </p:nvSpPr>
        <p:spPr bwMode="gray">
          <a:xfrm>
            <a:off x="0" y="2"/>
            <a:ext cx="4760956" cy="4192731"/>
          </a:xfrm>
          <a:custGeom>
            <a:avLst/>
            <a:gdLst>
              <a:gd name="connsiteX0" fmla="*/ 0 w 6097588"/>
              <a:gd name="connsiteY0" fmla="*/ 0 h 4795838"/>
              <a:gd name="connsiteX1" fmla="*/ 6097588 w 6097588"/>
              <a:gd name="connsiteY1" fmla="*/ 0 h 4795838"/>
              <a:gd name="connsiteX2" fmla="*/ 6097588 w 6097588"/>
              <a:gd name="connsiteY2" fmla="*/ 4795838 h 4795838"/>
              <a:gd name="connsiteX3" fmla="*/ 0 w 6097588"/>
              <a:gd name="connsiteY3" fmla="*/ 4795838 h 4795838"/>
              <a:gd name="connsiteX4" fmla="*/ 0 w 6097588"/>
              <a:gd name="connsiteY4" fmla="*/ 0 h 4795838"/>
              <a:gd name="connsiteX0" fmla="*/ 0 w 6097588"/>
              <a:gd name="connsiteY0" fmla="*/ 0 h 6635927"/>
              <a:gd name="connsiteX1" fmla="*/ 6097588 w 6097588"/>
              <a:gd name="connsiteY1" fmla="*/ 0 h 6635927"/>
              <a:gd name="connsiteX2" fmla="*/ 1051455 w 6097588"/>
              <a:gd name="connsiteY2" fmla="*/ 6635927 h 6635927"/>
              <a:gd name="connsiteX3" fmla="*/ 0 w 6097588"/>
              <a:gd name="connsiteY3" fmla="*/ 4795838 h 6635927"/>
              <a:gd name="connsiteX4" fmla="*/ 0 w 6097588"/>
              <a:gd name="connsiteY4" fmla="*/ 0 h 6635927"/>
              <a:gd name="connsiteX0" fmla="*/ 0 w 6097588"/>
              <a:gd name="connsiteY0" fmla="*/ 0 h 6502879"/>
              <a:gd name="connsiteX1" fmla="*/ 6097588 w 6097588"/>
              <a:gd name="connsiteY1" fmla="*/ 0 h 6502879"/>
              <a:gd name="connsiteX2" fmla="*/ 1027264 w 6097588"/>
              <a:gd name="connsiteY2" fmla="*/ 6502879 h 6502879"/>
              <a:gd name="connsiteX3" fmla="*/ 0 w 6097588"/>
              <a:gd name="connsiteY3" fmla="*/ 4795838 h 6502879"/>
              <a:gd name="connsiteX4" fmla="*/ 0 w 6097588"/>
              <a:gd name="connsiteY4" fmla="*/ 0 h 6502879"/>
              <a:gd name="connsiteX0" fmla="*/ 0 w 6097588"/>
              <a:gd name="connsiteY0" fmla="*/ 0 h 6616574"/>
              <a:gd name="connsiteX1" fmla="*/ 6097588 w 6097588"/>
              <a:gd name="connsiteY1" fmla="*/ 0 h 6616574"/>
              <a:gd name="connsiteX2" fmla="*/ 1044198 w 6097588"/>
              <a:gd name="connsiteY2" fmla="*/ 6616574 h 6616574"/>
              <a:gd name="connsiteX3" fmla="*/ 0 w 6097588"/>
              <a:gd name="connsiteY3" fmla="*/ 4795838 h 6616574"/>
              <a:gd name="connsiteX4" fmla="*/ 0 w 6097588"/>
              <a:gd name="connsiteY4" fmla="*/ 0 h 6616574"/>
              <a:gd name="connsiteX0" fmla="*/ 0 w 6097588"/>
              <a:gd name="connsiteY0" fmla="*/ 0 h 6575450"/>
              <a:gd name="connsiteX1" fmla="*/ 6097588 w 6097588"/>
              <a:gd name="connsiteY1" fmla="*/ 0 h 6575450"/>
              <a:gd name="connsiteX2" fmla="*/ 1078065 w 6097588"/>
              <a:gd name="connsiteY2" fmla="*/ 6575450 h 6575450"/>
              <a:gd name="connsiteX3" fmla="*/ 0 w 6097588"/>
              <a:gd name="connsiteY3" fmla="*/ 4795838 h 6575450"/>
              <a:gd name="connsiteX4" fmla="*/ 0 w 6097588"/>
              <a:gd name="connsiteY4" fmla="*/ 0 h 6575450"/>
              <a:gd name="connsiteX0" fmla="*/ 0 w 6097588"/>
              <a:gd name="connsiteY0" fmla="*/ 0 h 6616574"/>
              <a:gd name="connsiteX1" fmla="*/ 6097588 w 6097588"/>
              <a:gd name="connsiteY1" fmla="*/ 0 h 6616574"/>
              <a:gd name="connsiteX2" fmla="*/ 1046618 w 6097588"/>
              <a:gd name="connsiteY2" fmla="*/ 6616574 h 6616574"/>
              <a:gd name="connsiteX3" fmla="*/ 0 w 6097588"/>
              <a:gd name="connsiteY3" fmla="*/ 4795838 h 6616574"/>
              <a:gd name="connsiteX4" fmla="*/ 0 w 6097588"/>
              <a:gd name="connsiteY4" fmla="*/ 0 h 6616574"/>
              <a:gd name="connsiteX0" fmla="*/ 0 w 6097588"/>
              <a:gd name="connsiteY0" fmla="*/ 0 h 6529489"/>
              <a:gd name="connsiteX1" fmla="*/ 6097588 w 6097588"/>
              <a:gd name="connsiteY1" fmla="*/ 0 h 6529489"/>
              <a:gd name="connsiteX2" fmla="*/ 1116770 w 6097588"/>
              <a:gd name="connsiteY2" fmla="*/ 6529489 h 6529489"/>
              <a:gd name="connsiteX3" fmla="*/ 0 w 6097588"/>
              <a:gd name="connsiteY3" fmla="*/ 4795838 h 6529489"/>
              <a:gd name="connsiteX4" fmla="*/ 0 w 6097588"/>
              <a:gd name="connsiteY4" fmla="*/ 0 h 6529489"/>
              <a:gd name="connsiteX0" fmla="*/ 0 w 6097588"/>
              <a:gd name="connsiteY0" fmla="*/ 0 h 6611736"/>
              <a:gd name="connsiteX1" fmla="*/ 6097588 w 6097588"/>
              <a:gd name="connsiteY1" fmla="*/ 0 h 6611736"/>
              <a:gd name="connsiteX2" fmla="*/ 1041780 w 6097588"/>
              <a:gd name="connsiteY2" fmla="*/ 6611736 h 6611736"/>
              <a:gd name="connsiteX3" fmla="*/ 0 w 6097588"/>
              <a:gd name="connsiteY3" fmla="*/ 4795838 h 6611736"/>
              <a:gd name="connsiteX4" fmla="*/ 0 w 6097588"/>
              <a:gd name="connsiteY4" fmla="*/ 0 h 6611736"/>
              <a:gd name="connsiteX0" fmla="*/ 0 w 6097588"/>
              <a:gd name="connsiteY0" fmla="*/ 0 h 6611736"/>
              <a:gd name="connsiteX1" fmla="*/ 6097588 w 6097588"/>
              <a:gd name="connsiteY1" fmla="*/ 0 h 6611736"/>
              <a:gd name="connsiteX2" fmla="*/ 1041780 w 6097588"/>
              <a:gd name="connsiteY2" fmla="*/ 6611736 h 6611736"/>
              <a:gd name="connsiteX3" fmla="*/ 0 w 6097588"/>
              <a:gd name="connsiteY3" fmla="*/ 4795838 h 6611736"/>
              <a:gd name="connsiteX4" fmla="*/ 0 w 6097588"/>
              <a:gd name="connsiteY4" fmla="*/ 0 h 6611736"/>
              <a:gd name="connsiteX0" fmla="*/ 0 w 6097588"/>
              <a:gd name="connsiteY0" fmla="*/ 0 h 6577675"/>
              <a:gd name="connsiteX1" fmla="*/ 6097588 w 6097588"/>
              <a:gd name="connsiteY1" fmla="*/ 0 h 6577675"/>
              <a:gd name="connsiteX2" fmla="*/ 1062740 w 6097588"/>
              <a:gd name="connsiteY2" fmla="*/ 6577675 h 6577675"/>
              <a:gd name="connsiteX3" fmla="*/ 0 w 6097588"/>
              <a:gd name="connsiteY3" fmla="*/ 4795838 h 6577675"/>
              <a:gd name="connsiteX4" fmla="*/ 0 w 6097588"/>
              <a:gd name="connsiteY4" fmla="*/ 0 h 6577675"/>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108739"/>
              <a:gd name="connsiteY0" fmla="*/ 0 h 6621613"/>
              <a:gd name="connsiteX1" fmla="*/ 6108739 w 6108739"/>
              <a:gd name="connsiteY1" fmla="*/ 0 h 6621613"/>
              <a:gd name="connsiteX2" fmla="*/ 1050649 w 6108739"/>
              <a:gd name="connsiteY2" fmla="*/ 6621613 h 6621613"/>
              <a:gd name="connsiteX3" fmla="*/ 0 w 6108739"/>
              <a:gd name="connsiteY3" fmla="*/ 4795838 h 6621613"/>
              <a:gd name="connsiteX4" fmla="*/ 0 w 6108739"/>
              <a:gd name="connsiteY4" fmla="*/ 0 h 6621613"/>
              <a:gd name="connsiteX0" fmla="*/ 0 w 6099214"/>
              <a:gd name="connsiteY0" fmla="*/ 0 h 6621613"/>
              <a:gd name="connsiteX1" fmla="*/ 6099214 w 6099214"/>
              <a:gd name="connsiteY1" fmla="*/ 0 h 6621613"/>
              <a:gd name="connsiteX2" fmla="*/ 1050649 w 6099214"/>
              <a:gd name="connsiteY2" fmla="*/ 6621613 h 6621613"/>
              <a:gd name="connsiteX3" fmla="*/ 0 w 6099214"/>
              <a:gd name="connsiteY3" fmla="*/ 4795838 h 6621613"/>
              <a:gd name="connsiteX4" fmla="*/ 0 w 6099214"/>
              <a:gd name="connsiteY4" fmla="*/ 0 h 6621613"/>
              <a:gd name="connsiteX0" fmla="*/ 0 w 6099214"/>
              <a:gd name="connsiteY0" fmla="*/ 0 h 6621613"/>
              <a:gd name="connsiteX1" fmla="*/ 6099214 w 6099214"/>
              <a:gd name="connsiteY1" fmla="*/ 0 h 6621613"/>
              <a:gd name="connsiteX2" fmla="*/ 1050649 w 6099214"/>
              <a:gd name="connsiteY2" fmla="*/ 6621613 h 6621613"/>
              <a:gd name="connsiteX3" fmla="*/ 0 w 6099214"/>
              <a:gd name="connsiteY3" fmla="*/ 4795838 h 6621613"/>
              <a:gd name="connsiteX4" fmla="*/ 0 w 6099214"/>
              <a:gd name="connsiteY4" fmla="*/ 0 h 66216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9214" h="6621613">
                <a:moveTo>
                  <a:pt x="0" y="0"/>
                </a:moveTo>
                <a:lnTo>
                  <a:pt x="6099214" y="0"/>
                </a:lnTo>
                <a:cubicBezTo>
                  <a:pt x="3490483" y="2165821"/>
                  <a:pt x="1902596" y="4985807"/>
                  <a:pt x="1050649" y="6621613"/>
                </a:cubicBezTo>
                <a:lnTo>
                  <a:pt x="0" y="4795838"/>
                </a:lnTo>
                <a:lnTo>
                  <a:pt x="0" y="0"/>
                </a:lnTo>
                <a:close/>
              </a:path>
            </a:pathLst>
          </a:custGeom>
        </p:spPr>
        <p:txBody>
          <a:bodyPr anchor="ctr"/>
          <a:lstStyle>
            <a:lvl1pPr marL="0" indent="0" algn="l">
              <a:buNone/>
              <a:defRPr sz="1350" b="0" i="1" baseline="0">
                <a:solidFill>
                  <a:schemeClr val="accent5"/>
                </a:solidFill>
                <a:latin typeface="Tahoma" panose="020B0604030504040204" pitchFamily="34" charset="0"/>
                <a:ea typeface="Tahoma" panose="020B0604030504040204" pitchFamily="34" charset="0"/>
                <a:cs typeface="Tahoma" panose="020B0604030504040204" pitchFamily="34" charset="0"/>
              </a:defRPr>
            </a:lvl1pPr>
          </a:lstStyle>
          <a:p>
            <a:r>
              <a:rPr lang="fr-FR" noProof="0"/>
              <a:t>Cliquer ici	&gt;&gt;</a:t>
            </a:r>
            <a:br>
              <a:rPr lang="fr-FR" noProof="0"/>
            </a:br>
            <a:r>
              <a:rPr lang="fr-FR" noProof="0"/>
              <a:t>pour insérer votre photo</a:t>
            </a:r>
          </a:p>
        </p:txBody>
      </p:sp>
      <p:sp>
        <p:nvSpPr>
          <p:cNvPr id="9" name="Titel 1"/>
          <p:cNvSpPr>
            <a:spLocks noGrp="1"/>
          </p:cNvSpPr>
          <p:nvPr>
            <p:ph type="title" hasCustomPrompt="1"/>
          </p:nvPr>
        </p:nvSpPr>
        <p:spPr bwMode="gray">
          <a:xfrm>
            <a:off x="2877277" y="2500817"/>
            <a:ext cx="5815385" cy="723600"/>
          </a:xfrm>
        </p:spPr>
        <p:txBody>
          <a:bodyPr lIns="108000" tIns="108000" rIns="0" bIns="0" anchor="t">
            <a:noAutofit/>
          </a:bodyPr>
          <a:lstStyle>
            <a:lvl1pPr algn="r">
              <a:defRPr sz="1800" cap="none" baseline="0">
                <a:solidFill>
                  <a:schemeClr val="bg2"/>
                </a:solidFill>
                <a:latin typeface="+mj-lt"/>
              </a:defRPr>
            </a:lvl1pPr>
          </a:lstStyle>
          <a:p>
            <a:r>
              <a:rPr lang="fr-FR" noProof="0"/>
              <a:t>Titre de votre chapitre</a:t>
            </a:r>
          </a:p>
        </p:txBody>
      </p:sp>
      <p:sp>
        <p:nvSpPr>
          <p:cNvPr id="6" name="Text Placeholder 4"/>
          <p:cNvSpPr>
            <a:spLocks noGrp="1"/>
          </p:cNvSpPr>
          <p:nvPr>
            <p:ph type="body" sz="quarter" idx="38" hasCustomPrompt="1"/>
          </p:nvPr>
        </p:nvSpPr>
        <p:spPr bwMode="gray">
          <a:xfrm>
            <a:off x="2090540" y="2500817"/>
            <a:ext cx="787569" cy="723600"/>
          </a:xfrm>
          <a:prstGeom prst="rect">
            <a:avLst/>
          </a:prstGeom>
          <a:noFill/>
        </p:spPr>
        <p:txBody>
          <a:bodyPr lIns="0" rIns="0" anchor="t">
            <a:noAutofit/>
          </a:bodyPr>
          <a:lstStyle>
            <a:lvl1pPr marL="0" indent="-189000" algn="l">
              <a:lnSpc>
                <a:spcPct val="100000"/>
              </a:lnSpc>
              <a:spcBef>
                <a:spcPts val="300"/>
              </a:spcBef>
              <a:buClr>
                <a:schemeClr val="bg2"/>
              </a:buClr>
              <a:buFont typeface="Tempus Sans ITC" panose="04020404030D07020202" pitchFamily="82" charset="0"/>
              <a:buChar char="/"/>
              <a:defRPr sz="1800" b="1" i="0">
                <a:solidFill>
                  <a:schemeClr val="bg2"/>
                </a:solidFill>
                <a:latin typeface="+mj-lt"/>
              </a:defRPr>
            </a:lvl1pPr>
            <a:lvl2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2pPr>
            <a:lvl3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3pPr>
            <a:lvl4pPr marL="0" indent="-189000" algn="just">
              <a:lnSpc>
                <a:spcPct val="100000"/>
              </a:lnSpc>
              <a:spcBef>
                <a:spcPts val="300"/>
              </a:spcBef>
              <a:buClr>
                <a:schemeClr val="accent1"/>
              </a:buClr>
              <a:buFont typeface="Tahoma" panose="020B0604030504040204" pitchFamily="34" charset="0"/>
              <a:buChar char="⁄"/>
              <a:defRPr sz="1500" b="1" i="0" cap="none" baseline="0">
                <a:solidFill>
                  <a:schemeClr val="bg2"/>
                </a:solidFill>
              </a:defRPr>
            </a:lvl4pPr>
            <a:lvl5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5pPr>
            <a:lvl6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6pPr>
            <a:lvl7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7pPr>
            <a:lvl8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8pPr>
            <a:lvl9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9pPr>
          </a:lstStyle>
          <a:p>
            <a:pPr lvl="0"/>
            <a:r>
              <a:rPr lang="fr-FR" noProof="0"/>
              <a:t>01</a:t>
            </a:r>
          </a:p>
        </p:txBody>
      </p:sp>
    </p:spTree>
    <p:extLst>
      <p:ext uri="{BB962C8B-B14F-4D97-AF65-F5344CB8AC3E}">
        <p14:creationId xmlns:p14="http://schemas.microsoft.com/office/powerpoint/2010/main" val="87241421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Chapter Brown light">
    <p:bg>
      <p:bgPr>
        <a:solidFill>
          <a:schemeClr val="accent2"/>
        </a:solidFill>
        <a:effectLst/>
      </p:bgPr>
    </p:bg>
    <p:spTree>
      <p:nvGrpSpPr>
        <p:cNvPr id="1" name=""/>
        <p:cNvGrpSpPr/>
        <p:nvPr/>
      </p:nvGrpSpPr>
      <p:grpSpPr>
        <a:xfrm>
          <a:off x="0" y="0"/>
          <a:ext cx="0" cy="0"/>
          <a:chOff x="0" y="0"/>
          <a:chExt cx="0" cy="0"/>
        </a:xfrm>
      </p:grpSpPr>
      <p:pic>
        <p:nvPicPr>
          <p:cNvPr id="7" name="Image 11"/>
          <p:cNvPicPr>
            <a:picLocks noChangeAspect="1"/>
          </p:cNvPicPr>
          <p:nvPr userDrawn="1"/>
        </p:nvPicPr>
        <p:blipFill rotWithShape="1">
          <a:blip r:embed="rId2" cstate="print">
            <a:lum bright="70000" contrast="-70000"/>
            <a:extLst>
              <a:ext uri="{28A0092B-C50C-407E-A947-70E740481C1C}">
                <a14:useLocalDpi xmlns:a14="http://schemas.microsoft.com/office/drawing/2010/main"/>
              </a:ext>
            </a:extLst>
          </a:blip>
          <a:srcRect l="-1" t="1" r="-184259" b="-45082"/>
          <a:stretch/>
        </p:blipFill>
        <p:spPr>
          <a:xfrm>
            <a:off x="0" y="-1"/>
            <a:ext cx="9144000" cy="5142310"/>
          </a:xfrm>
          <a:prstGeom prst="rect">
            <a:avLst/>
          </a:prstGeom>
          <a:solidFill>
            <a:schemeClr val="accent1"/>
          </a:solidFill>
        </p:spPr>
      </p:pic>
      <p:sp>
        <p:nvSpPr>
          <p:cNvPr id="8" name="Espace réservé pour une image  35"/>
          <p:cNvSpPr>
            <a:spLocks noGrp="1"/>
          </p:cNvSpPr>
          <p:nvPr>
            <p:ph type="pic" sz="quarter" idx="10" hasCustomPrompt="1"/>
          </p:nvPr>
        </p:nvSpPr>
        <p:spPr bwMode="gray">
          <a:xfrm>
            <a:off x="0" y="2"/>
            <a:ext cx="4760956" cy="4192731"/>
          </a:xfrm>
          <a:custGeom>
            <a:avLst/>
            <a:gdLst>
              <a:gd name="connsiteX0" fmla="*/ 0 w 6097588"/>
              <a:gd name="connsiteY0" fmla="*/ 0 h 4795838"/>
              <a:gd name="connsiteX1" fmla="*/ 6097588 w 6097588"/>
              <a:gd name="connsiteY1" fmla="*/ 0 h 4795838"/>
              <a:gd name="connsiteX2" fmla="*/ 6097588 w 6097588"/>
              <a:gd name="connsiteY2" fmla="*/ 4795838 h 4795838"/>
              <a:gd name="connsiteX3" fmla="*/ 0 w 6097588"/>
              <a:gd name="connsiteY3" fmla="*/ 4795838 h 4795838"/>
              <a:gd name="connsiteX4" fmla="*/ 0 w 6097588"/>
              <a:gd name="connsiteY4" fmla="*/ 0 h 4795838"/>
              <a:gd name="connsiteX0" fmla="*/ 0 w 6097588"/>
              <a:gd name="connsiteY0" fmla="*/ 0 h 6635927"/>
              <a:gd name="connsiteX1" fmla="*/ 6097588 w 6097588"/>
              <a:gd name="connsiteY1" fmla="*/ 0 h 6635927"/>
              <a:gd name="connsiteX2" fmla="*/ 1051455 w 6097588"/>
              <a:gd name="connsiteY2" fmla="*/ 6635927 h 6635927"/>
              <a:gd name="connsiteX3" fmla="*/ 0 w 6097588"/>
              <a:gd name="connsiteY3" fmla="*/ 4795838 h 6635927"/>
              <a:gd name="connsiteX4" fmla="*/ 0 w 6097588"/>
              <a:gd name="connsiteY4" fmla="*/ 0 h 6635927"/>
              <a:gd name="connsiteX0" fmla="*/ 0 w 6097588"/>
              <a:gd name="connsiteY0" fmla="*/ 0 h 6502879"/>
              <a:gd name="connsiteX1" fmla="*/ 6097588 w 6097588"/>
              <a:gd name="connsiteY1" fmla="*/ 0 h 6502879"/>
              <a:gd name="connsiteX2" fmla="*/ 1027264 w 6097588"/>
              <a:gd name="connsiteY2" fmla="*/ 6502879 h 6502879"/>
              <a:gd name="connsiteX3" fmla="*/ 0 w 6097588"/>
              <a:gd name="connsiteY3" fmla="*/ 4795838 h 6502879"/>
              <a:gd name="connsiteX4" fmla="*/ 0 w 6097588"/>
              <a:gd name="connsiteY4" fmla="*/ 0 h 6502879"/>
              <a:gd name="connsiteX0" fmla="*/ 0 w 6097588"/>
              <a:gd name="connsiteY0" fmla="*/ 0 h 6616574"/>
              <a:gd name="connsiteX1" fmla="*/ 6097588 w 6097588"/>
              <a:gd name="connsiteY1" fmla="*/ 0 h 6616574"/>
              <a:gd name="connsiteX2" fmla="*/ 1044198 w 6097588"/>
              <a:gd name="connsiteY2" fmla="*/ 6616574 h 6616574"/>
              <a:gd name="connsiteX3" fmla="*/ 0 w 6097588"/>
              <a:gd name="connsiteY3" fmla="*/ 4795838 h 6616574"/>
              <a:gd name="connsiteX4" fmla="*/ 0 w 6097588"/>
              <a:gd name="connsiteY4" fmla="*/ 0 h 6616574"/>
              <a:gd name="connsiteX0" fmla="*/ 0 w 6097588"/>
              <a:gd name="connsiteY0" fmla="*/ 0 h 6575450"/>
              <a:gd name="connsiteX1" fmla="*/ 6097588 w 6097588"/>
              <a:gd name="connsiteY1" fmla="*/ 0 h 6575450"/>
              <a:gd name="connsiteX2" fmla="*/ 1078065 w 6097588"/>
              <a:gd name="connsiteY2" fmla="*/ 6575450 h 6575450"/>
              <a:gd name="connsiteX3" fmla="*/ 0 w 6097588"/>
              <a:gd name="connsiteY3" fmla="*/ 4795838 h 6575450"/>
              <a:gd name="connsiteX4" fmla="*/ 0 w 6097588"/>
              <a:gd name="connsiteY4" fmla="*/ 0 h 6575450"/>
              <a:gd name="connsiteX0" fmla="*/ 0 w 6097588"/>
              <a:gd name="connsiteY0" fmla="*/ 0 h 6616574"/>
              <a:gd name="connsiteX1" fmla="*/ 6097588 w 6097588"/>
              <a:gd name="connsiteY1" fmla="*/ 0 h 6616574"/>
              <a:gd name="connsiteX2" fmla="*/ 1046618 w 6097588"/>
              <a:gd name="connsiteY2" fmla="*/ 6616574 h 6616574"/>
              <a:gd name="connsiteX3" fmla="*/ 0 w 6097588"/>
              <a:gd name="connsiteY3" fmla="*/ 4795838 h 6616574"/>
              <a:gd name="connsiteX4" fmla="*/ 0 w 6097588"/>
              <a:gd name="connsiteY4" fmla="*/ 0 h 6616574"/>
              <a:gd name="connsiteX0" fmla="*/ 0 w 6097588"/>
              <a:gd name="connsiteY0" fmla="*/ 0 h 6529489"/>
              <a:gd name="connsiteX1" fmla="*/ 6097588 w 6097588"/>
              <a:gd name="connsiteY1" fmla="*/ 0 h 6529489"/>
              <a:gd name="connsiteX2" fmla="*/ 1116770 w 6097588"/>
              <a:gd name="connsiteY2" fmla="*/ 6529489 h 6529489"/>
              <a:gd name="connsiteX3" fmla="*/ 0 w 6097588"/>
              <a:gd name="connsiteY3" fmla="*/ 4795838 h 6529489"/>
              <a:gd name="connsiteX4" fmla="*/ 0 w 6097588"/>
              <a:gd name="connsiteY4" fmla="*/ 0 h 6529489"/>
              <a:gd name="connsiteX0" fmla="*/ 0 w 6097588"/>
              <a:gd name="connsiteY0" fmla="*/ 0 h 6611736"/>
              <a:gd name="connsiteX1" fmla="*/ 6097588 w 6097588"/>
              <a:gd name="connsiteY1" fmla="*/ 0 h 6611736"/>
              <a:gd name="connsiteX2" fmla="*/ 1041780 w 6097588"/>
              <a:gd name="connsiteY2" fmla="*/ 6611736 h 6611736"/>
              <a:gd name="connsiteX3" fmla="*/ 0 w 6097588"/>
              <a:gd name="connsiteY3" fmla="*/ 4795838 h 6611736"/>
              <a:gd name="connsiteX4" fmla="*/ 0 w 6097588"/>
              <a:gd name="connsiteY4" fmla="*/ 0 h 6611736"/>
              <a:gd name="connsiteX0" fmla="*/ 0 w 6097588"/>
              <a:gd name="connsiteY0" fmla="*/ 0 h 6611736"/>
              <a:gd name="connsiteX1" fmla="*/ 6097588 w 6097588"/>
              <a:gd name="connsiteY1" fmla="*/ 0 h 6611736"/>
              <a:gd name="connsiteX2" fmla="*/ 1041780 w 6097588"/>
              <a:gd name="connsiteY2" fmla="*/ 6611736 h 6611736"/>
              <a:gd name="connsiteX3" fmla="*/ 0 w 6097588"/>
              <a:gd name="connsiteY3" fmla="*/ 4795838 h 6611736"/>
              <a:gd name="connsiteX4" fmla="*/ 0 w 6097588"/>
              <a:gd name="connsiteY4" fmla="*/ 0 h 6611736"/>
              <a:gd name="connsiteX0" fmla="*/ 0 w 6097588"/>
              <a:gd name="connsiteY0" fmla="*/ 0 h 6577675"/>
              <a:gd name="connsiteX1" fmla="*/ 6097588 w 6097588"/>
              <a:gd name="connsiteY1" fmla="*/ 0 h 6577675"/>
              <a:gd name="connsiteX2" fmla="*/ 1062740 w 6097588"/>
              <a:gd name="connsiteY2" fmla="*/ 6577675 h 6577675"/>
              <a:gd name="connsiteX3" fmla="*/ 0 w 6097588"/>
              <a:gd name="connsiteY3" fmla="*/ 4795838 h 6577675"/>
              <a:gd name="connsiteX4" fmla="*/ 0 w 6097588"/>
              <a:gd name="connsiteY4" fmla="*/ 0 h 6577675"/>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108739"/>
              <a:gd name="connsiteY0" fmla="*/ 0 h 6621613"/>
              <a:gd name="connsiteX1" fmla="*/ 6108739 w 6108739"/>
              <a:gd name="connsiteY1" fmla="*/ 0 h 6621613"/>
              <a:gd name="connsiteX2" fmla="*/ 1050649 w 6108739"/>
              <a:gd name="connsiteY2" fmla="*/ 6621613 h 6621613"/>
              <a:gd name="connsiteX3" fmla="*/ 0 w 6108739"/>
              <a:gd name="connsiteY3" fmla="*/ 4795838 h 6621613"/>
              <a:gd name="connsiteX4" fmla="*/ 0 w 6108739"/>
              <a:gd name="connsiteY4" fmla="*/ 0 h 6621613"/>
              <a:gd name="connsiteX0" fmla="*/ 0 w 6099214"/>
              <a:gd name="connsiteY0" fmla="*/ 0 h 6621613"/>
              <a:gd name="connsiteX1" fmla="*/ 6099214 w 6099214"/>
              <a:gd name="connsiteY1" fmla="*/ 0 h 6621613"/>
              <a:gd name="connsiteX2" fmla="*/ 1050649 w 6099214"/>
              <a:gd name="connsiteY2" fmla="*/ 6621613 h 6621613"/>
              <a:gd name="connsiteX3" fmla="*/ 0 w 6099214"/>
              <a:gd name="connsiteY3" fmla="*/ 4795838 h 6621613"/>
              <a:gd name="connsiteX4" fmla="*/ 0 w 6099214"/>
              <a:gd name="connsiteY4" fmla="*/ 0 h 6621613"/>
              <a:gd name="connsiteX0" fmla="*/ 0 w 6099214"/>
              <a:gd name="connsiteY0" fmla="*/ 0 h 6621613"/>
              <a:gd name="connsiteX1" fmla="*/ 6099214 w 6099214"/>
              <a:gd name="connsiteY1" fmla="*/ 0 h 6621613"/>
              <a:gd name="connsiteX2" fmla="*/ 1050649 w 6099214"/>
              <a:gd name="connsiteY2" fmla="*/ 6621613 h 6621613"/>
              <a:gd name="connsiteX3" fmla="*/ 0 w 6099214"/>
              <a:gd name="connsiteY3" fmla="*/ 4795838 h 6621613"/>
              <a:gd name="connsiteX4" fmla="*/ 0 w 6099214"/>
              <a:gd name="connsiteY4" fmla="*/ 0 h 66216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9214" h="6621613">
                <a:moveTo>
                  <a:pt x="0" y="0"/>
                </a:moveTo>
                <a:lnTo>
                  <a:pt x="6099214" y="0"/>
                </a:lnTo>
                <a:cubicBezTo>
                  <a:pt x="3490483" y="2165821"/>
                  <a:pt x="1902596" y="4985807"/>
                  <a:pt x="1050649" y="6621613"/>
                </a:cubicBezTo>
                <a:lnTo>
                  <a:pt x="0" y="4795838"/>
                </a:lnTo>
                <a:lnTo>
                  <a:pt x="0" y="0"/>
                </a:lnTo>
                <a:close/>
              </a:path>
            </a:pathLst>
          </a:custGeom>
        </p:spPr>
        <p:txBody>
          <a:bodyPr anchor="ctr"/>
          <a:lstStyle>
            <a:lvl1pPr marL="0" indent="0" algn="l">
              <a:buNone/>
              <a:defRPr sz="1350" b="0" i="1"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r>
              <a:rPr lang="fr-FR" noProof="0"/>
              <a:t>Cliquer ici	&gt;&gt;</a:t>
            </a:r>
            <a:br>
              <a:rPr lang="fr-FR" noProof="0"/>
            </a:br>
            <a:r>
              <a:rPr lang="fr-FR" noProof="0"/>
              <a:t>pour insérer votre photo</a:t>
            </a:r>
          </a:p>
        </p:txBody>
      </p:sp>
      <p:sp>
        <p:nvSpPr>
          <p:cNvPr id="9" name="Titel 1"/>
          <p:cNvSpPr>
            <a:spLocks noGrp="1"/>
          </p:cNvSpPr>
          <p:nvPr>
            <p:ph type="title" hasCustomPrompt="1"/>
          </p:nvPr>
        </p:nvSpPr>
        <p:spPr bwMode="gray">
          <a:xfrm>
            <a:off x="2877277" y="2500817"/>
            <a:ext cx="5815385" cy="723600"/>
          </a:xfrm>
        </p:spPr>
        <p:txBody>
          <a:bodyPr lIns="108000" tIns="108000" rIns="0" bIns="0" anchor="t">
            <a:noAutofit/>
          </a:bodyPr>
          <a:lstStyle>
            <a:lvl1pPr algn="r">
              <a:defRPr sz="1800" cap="none" baseline="0">
                <a:solidFill>
                  <a:schemeClr val="bg1"/>
                </a:solidFill>
                <a:latin typeface="+mj-lt"/>
              </a:defRPr>
            </a:lvl1pPr>
          </a:lstStyle>
          <a:p>
            <a:r>
              <a:rPr lang="fr-FR" noProof="0"/>
              <a:t>Titre de votre chapitre</a:t>
            </a:r>
          </a:p>
        </p:txBody>
      </p:sp>
      <p:sp>
        <p:nvSpPr>
          <p:cNvPr id="6" name="Text Placeholder 4"/>
          <p:cNvSpPr>
            <a:spLocks noGrp="1"/>
          </p:cNvSpPr>
          <p:nvPr>
            <p:ph type="body" sz="quarter" idx="38" hasCustomPrompt="1"/>
          </p:nvPr>
        </p:nvSpPr>
        <p:spPr bwMode="gray">
          <a:xfrm>
            <a:off x="2090540" y="2500817"/>
            <a:ext cx="787569" cy="723600"/>
          </a:xfrm>
          <a:prstGeom prst="rect">
            <a:avLst/>
          </a:prstGeom>
          <a:noFill/>
        </p:spPr>
        <p:txBody>
          <a:bodyPr lIns="0" rIns="0" anchor="t">
            <a:noAutofit/>
          </a:bodyPr>
          <a:lstStyle>
            <a:lvl1pPr marL="0" indent="-189000" algn="l">
              <a:lnSpc>
                <a:spcPct val="100000"/>
              </a:lnSpc>
              <a:spcBef>
                <a:spcPts val="300"/>
              </a:spcBef>
              <a:buClr>
                <a:schemeClr val="bg1"/>
              </a:buClr>
              <a:buFont typeface="Tempus Sans ITC" panose="04020404030D07020202" pitchFamily="82" charset="0"/>
              <a:buChar char="/"/>
              <a:defRPr sz="1800" b="1" i="0">
                <a:solidFill>
                  <a:schemeClr val="bg1"/>
                </a:solidFill>
                <a:latin typeface="+mj-lt"/>
              </a:defRPr>
            </a:lvl1pPr>
            <a:lvl2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2pPr>
            <a:lvl3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3pPr>
            <a:lvl4pPr marL="0" indent="-189000" algn="just">
              <a:lnSpc>
                <a:spcPct val="100000"/>
              </a:lnSpc>
              <a:spcBef>
                <a:spcPts val="300"/>
              </a:spcBef>
              <a:buClr>
                <a:schemeClr val="accent1"/>
              </a:buClr>
              <a:buFont typeface="Tahoma" panose="020B0604030504040204" pitchFamily="34" charset="0"/>
              <a:buChar char="⁄"/>
              <a:defRPr sz="1500" b="1" i="0" cap="none" baseline="0">
                <a:solidFill>
                  <a:schemeClr val="bg2"/>
                </a:solidFill>
              </a:defRPr>
            </a:lvl4pPr>
            <a:lvl5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5pPr>
            <a:lvl6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6pPr>
            <a:lvl7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7pPr>
            <a:lvl8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8pPr>
            <a:lvl9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9pPr>
          </a:lstStyle>
          <a:p>
            <a:pPr lvl="0"/>
            <a:r>
              <a:rPr lang="fr-FR" noProof="0"/>
              <a:t>01</a:t>
            </a:r>
          </a:p>
        </p:txBody>
      </p:sp>
    </p:spTree>
    <p:extLst>
      <p:ext uri="{BB962C8B-B14F-4D97-AF65-F5344CB8AC3E}">
        <p14:creationId xmlns:p14="http://schemas.microsoft.com/office/powerpoint/2010/main" val="9754835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13" name="Rectangle 12"/>
          <p:cNvSpPr/>
          <p:nvPr/>
        </p:nvSpPr>
        <p:spPr>
          <a:xfrm>
            <a:off x="0" y="-2046"/>
            <a:ext cx="9144000" cy="8456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Espace réservé du numéro de diapositive 5"/>
          <p:cNvSpPr>
            <a:spLocks noGrp="1"/>
          </p:cNvSpPr>
          <p:nvPr>
            <p:ph type="sldNum" sz="quarter" idx="12"/>
          </p:nvPr>
        </p:nvSpPr>
        <p:spPr>
          <a:xfrm>
            <a:off x="107504" y="4749992"/>
            <a:ext cx="287338" cy="273844"/>
          </a:xfrm>
        </p:spPr>
        <p:txBody>
          <a:bodyPr/>
          <a:lstStyle/>
          <a:p>
            <a:fld id="{646E7B68-C406-4B5C-B79D-A1CDE10CB85D}" type="slidenum">
              <a:rPr lang="fr-FR" smtClean="0"/>
              <a:pPr/>
              <a:t>‹#›</a:t>
            </a:fld>
            <a:endParaRPr lang="fr-FR"/>
          </a:p>
        </p:txBody>
      </p:sp>
      <p:sp>
        <p:nvSpPr>
          <p:cNvPr id="63" name="Espace réservé du texte 62"/>
          <p:cNvSpPr>
            <a:spLocks noGrp="1"/>
          </p:cNvSpPr>
          <p:nvPr>
            <p:ph type="body" sz="quarter" idx="14" hasCustomPrompt="1"/>
          </p:nvPr>
        </p:nvSpPr>
        <p:spPr>
          <a:xfrm>
            <a:off x="4427538" y="1767822"/>
            <a:ext cx="2736304" cy="2160240"/>
          </a:xfrm>
        </p:spPr>
        <p:txBody>
          <a:bodyPr numCol="1">
            <a:normAutofit/>
          </a:bodyPr>
          <a:lstStyle>
            <a:lvl1pPr marL="0" indent="0" algn="l" defTabSz="914400" rtl="0" eaLnBrk="1" latinLnBrk="0" hangingPunct="1">
              <a:lnSpc>
                <a:spcPct val="150000"/>
              </a:lnSpc>
              <a:spcBef>
                <a:spcPts val="200"/>
              </a:spcBef>
              <a:spcAft>
                <a:spcPts val="0"/>
              </a:spcAft>
              <a:buFontTx/>
              <a:buNone/>
              <a:defRPr lang="fr-FR" sz="1400" b="1" kern="1200" cap="none" baseline="0" smtClean="0">
                <a:solidFill>
                  <a:srgbClr val="575757"/>
                </a:solidFill>
                <a:latin typeface="+mn-lt"/>
                <a:ea typeface="+mn-ea"/>
                <a:cs typeface="+mn-cs"/>
              </a:defRPr>
            </a:lvl1pPr>
          </a:lstStyle>
          <a:p>
            <a:pPr lvl="0"/>
            <a:r>
              <a:rPr lang="fr-FR"/>
              <a:t>Chapitre 1</a:t>
            </a:r>
          </a:p>
          <a:p>
            <a:pPr lvl="0"/>
            <a:r>
              <a:rPr lang="fr-FR"/>
              <a:t>Chapitre 2</a:t>
            </a:r>
          </a:p>
          <a:p>
            <a:pPr lvl="0"/>
            <a:r>
              <a:rPr lang="fr-FR"/>
              <a:t>Chapitre 3</a:t>
            </a:r>
          </a:p>
        </p:txBody>
      </p:sp>
      <p:sp>
        <p:nvSpPr>
          <p:cNvPr id="7" name="Espace réservé du pied de page 6"/>
          <p:cNvSpPr>
            <a:spLocks noGrp="1"/>
          </p:cNvSpPr>
          <p:nvPr>
            <p:ph type="ftr" sz="quarter" idx="15"/>
          </p:nvPr>
        </p:nvSpPr>
        <p:spPr>
          <a:xfrm>
            <a:off x="408753" y="4749992"/>
            <a:ext cx="6926486" cy="273844"/>
          </a:xfrm>
        </p:spPr>
        <p:txBody>
          <a:bodyPr/>
          <a:lstStyle/>
          <a:p>
            <a:r>
              <a:rPr lang="fr-FR">
                <a:latin typeface="Arial"/>
                <a:ea typeface="+mn-ea"/>
              </a:rPr>
              <a:t>| Titre du document</a:t>
            </a:r>
          </a:p>
        </p:txBody>
      </p:sp>
      <p:sp>
        <p:nvSpPr>
          <p:cNvPr id="10" name="Titre 1"/>
          <p:cNvSpPr txBox="1">
            <a:spLocks/>
          </p:cNvSpPr>
          <p:nvPr/>
        </p:nvSpPr>
        <p:spPr>
          <a:xfrm>
            <a:off x="4427538" y="915566"/>
            <a:ext cx="3096790" cy="1032495"/>
          </a:xfrm>
          <a:prstGeom prst="rect">
            <a:avLst/>
          </a:prstGeom>
        </p:spPr>
        <p:txBody>
          <a:bodyPr vert="horz" lIns="0" tIns="0" rIns="0" bIns="0" rtlCol="0" anchor="ctr" anchorCtr="0">
            <a:noAutofit/>
          </a:bodyPr>
          <a:lstStyle>
            <a:lvl1pPr algn="l" defTabSz="914400" rtl="0" eaLnBrk="1" latinLnBrk="0" hangingPunct="1">
              <a:lnSpc>
                <a:spcPts val="2700"/>
              </a:lnSpc>
              <a:spcBef>
                <a:spcPts val="0"/>
              </a:spcBef>
              <a:buNone/>
              <a:defRPr sz="2800" b="1" kern="1200" baseline="0">
                <a:solidFill>
                  <a:srgbClr val="006AB2"/>
                </a:solidFill>
                <a:latin typeface="+mj-lt"/>
                <a:ea typeface="+mj-ea"/>
                <a:cs typeface="+mj-cs"/>
              </a:defRPr>
            </a:lvl1pPr>
          </a:lstStyle>
          <a:p>
            <a:pPr fontAlgn="auto">
              <a:spcAft>
                <a:spcPts val="0"/>
              </a:spcAft>
            </a:pPr>
            <a:r>
              <a:rPr lang="fr-FR"/>
              <a:t>Sommaire</a:t>
            </a:r>
          </a:p>
        </p:txBody>
      </p:sp>
      <p:sp>
        <p:nvSpPr>
          <p:cNvPr id="8" name="Rectangle 7"/>
          <p:cNvSpPr/>
          <p:nvPr userDrawn="1"/>
        </p:nvSpPr>
        <p:spPr>
          <a:xfrm>
            <a:off x="0" y="-2046"/>
            <a:ext cx="9144000" cy="8456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Titre 1"/>
          <p:cNvSpPr txBox="1">
            <a:spLocks/>
          </p:cNvSpPr>
          <p:nvPr userDrawn="1"/>
        </p:nvSpPr>
        <p:spPr>
          <a:xfrm>
            <a:off x="4427538" y="915566"/>
            <a:ext cx="3096790" cy="1032495"/>
          </a:xfrm>
          <a:prstGeom prst="rect">
            <a:avLst/>
          </a:prstGeom>
        </p:spPr>
        <p:txBody>
          <a:bodyPr vert="horz" lIns="0" tIns="0" rIns="0" bIns="0" rtlCol="0" anchor="ctr" anchorCtr="0">
            <a:noAutofit/>
          </a:bodyPr>
          <a:lstStyle>
            <a:lvl1pPr algn="l" defTabSz="914400" rtl="0" eaLnBrk="1" latinLnBrk="0" hangingPunct="1">
              <a:lnSpc>
                <a:spcPts val="2700"/>
              </a:lnSpc>
              <a:spcBef>
                <a:spcPts val="0"/>
              </a:spcBef>
              <a:buNone/>
              <a:defRPr sz="2800" b="1" kern="1200" baseline="0">
                <a:solidFill>
                  <a:srgbClr val="006AB2"/>
                </a:solidFill>
                <a:latin typeface="+mj-lt"/>
                <a:ea typeface="+mj-ea"/>
                <a:cs typeface="+mj-cs"/>
              </a:defRPr>
            </a:lvl1pPr>
          </a:lstStyle>
          <a:p>
            <a:pPr fontAlgn="auto">
              <a:spcAft>
                <a:spcPts val="0"/>
              </a:spcAft>
            </a:pPr>
            <a:r>
              <a:rPr lang="fr-FR"/>
              <a:t>Sommaire</a:t>
            </a:r>
          </a:p>
        </p:txBody>
      </p:sp>
      <p:grpSp>
        <p:nvGrpSpPr>
          <p:cNvPr id="34" name="Group 33">
            <a:extLst>
              <a:ext uri="{FF2B5EF4-FFF2-40B4-BE49-F238E27FC236}">
                <a16:creationId xmlns:a16="http://schemas.microsoft.com/office/drawing/2014/main" id="{31E5FCA5-2F28-4628-AE3E-F6CA4FCBE912}"/>
              </a:ext>
            </a:extLst>
          </p:cNvPr>
          <p:cNvGrpSpPr/>
          <p:nvPr userDrawn="1"/>
        </p:nvGrpSpPr>
        <p:grpSpPr>
          <a:xfrm>
            <a:off x="701675" y="420756"/>
            <a:ext cx="1401948" cy="4395808"/>
            <a:chOff x="2026038" y="600819"/>
            <a:chExt cx="1401948" cy="4395808"/>
          </a:xfrm>
        </p:grpSpPr>
        <p:pic>
          <p:nvPicPr>
            <p:cNvPr id="35" name="Image 10">
              <a:extLst>
                <a:ext uri="{FF2B5EF4-FFF2-40B4-BE49-F238E27FC236}">
                  <a16:creationId xmlns:a16="http://schemas.microsoft.com/office/drawing/2014/main" id="{C9EE4BB9-4A80-4FF3-82E9-ABB31CE10A4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28655" y="1878706"/>
              <a:ext cx="796714" cy="702982"/>
            </a:xfrm>
            <a:prstGeom prst="rect">
              <a:avLst/>
            </a:prstGeom>
          </p:spPr>
        </p:pic>
        <p:pic>
          <p:nvPicPr>
            <p:cNvPr id="37" name="Picture 36" descr="Logo, company name&#10;&#10;Description automatically generated">
              <a:extLst>
                <a:ext uri="{FF2B5EF4-FFF2-40B4-BE49-F238E27FC236}">
                  <a16:creationId xmlns:a16="http://schemas.microsoft.com/office/drawing/2014/main" id="{D910EC4A-6CF6-423B-907E-E2929B8CEE09}"/>
                </a:ext>
              </a:extLst>
            </p:cNvPr>
            <p:cNvPicPr>
              <a:picLocks noChangeAspect="1"/>
            </p:cNvPicPr>
            <p:nvPr userDrawn="1"/>
          </p:nvPicPr>
          <p:blipFill>
            <a:blip r:embed="rId3"/>
            <a:stretch>
              <a:fillRect/>
            </a:stretch>
          </p:blipFill>
          <p:spPr>
            <a:xfrm>
              <a:off x="2026038" y="3995018"/>
              <a:ext cx="1401948" cy="856580"/>
            </a:xfrm>
            <a:prstGeom prst="rect">
              <a:avLst/>
            </a:prstGeom>
          </p:spPr>
        </p:pic>
        <p:pic>
          <p:nvPicPr>
            <p:cNvPr id="38" name="Picture 37">
              <a:extLst>
                <a:ext uri="{FF2B5EF4-FFF2-40B4-BE49-F238E27FC236}">
                  <a16:creationId xmlns:a16="http://schemas.microsoft.com/office/drawing/2014/main" id="{0A5FE7D7-5BD3-4FDF-A482-22BD7A01059E}"/>
                </a:ext>
              </a:extLst>
            </p:cNvPr>
            <p:cNvPicPr>
              <a:picLocks noChangeAspect="1"/>
            </p:cNvPicPr>
            <p:nvPr userDrawn="1"/>
          </p:nvPicPr>
          <p:blipFill>
            <a:blip r:embed="rId4"/>
            <a:stretch>
              <a:fillRect/>
            </a:stretch>
          </p:blipFill>
          <p:spPr>
            <a:xfrm>
              <a:off x="2328655" y="3178156"/>
              <a:ext cx="797896" cy="450924"/>
            </a:xfrm>
            <a:prstGeom prst="rect">
              <a:avLst/>
            </a:prstGeom>
          </p:spPr>
        </p:pic>
        <p:sp>
          <p:nvSpPr>
            <p:cNvPr id="39" name="Rectangle 38">
              <a:extLst>
                <a:ext uri="{FF2B5EF4-FFF2-40B4-BE49-F238E27FC236}">
                  <a16:creationId xmlns:a16="http://schemas.microsoft.com/office/drawing/2014/main" id="{AFD6DB31-CCC9-44A8-9945-0217FE9550FD}"/>
                </a:ext>
              </a:extLst>
            </p:cNvPr>
            <p:cNvSpPr/>
            <p:nvPr userDrawn="1"/>
          </p:nvSpPr>
          <p:spPr>
            <a:xfrm>
              <a:off x="2168665" y="600819"/>
              <a:ext cx="1116701" cy="984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0" name="Rectangle 39">
              <a:extLst>
                <a:ext uri="{FF2B5EF4-FFF2-40B4-BE49-F238E27FC236}">
                  <a16:creationId xmlns:a16="http://schemas.microsoft.com/office/drawing/2014/main" id="{80011A6B-7499-4D3E-A406-20CE85F3C900}"/>
                </a:ext>
              </a:extLst>
            </p:cNvPr>
            <p:cNvSpPr/>
            <p:nvPr userDrawn="1"/>
          </p:nvSpPr>
          <p:spPr>
            <a:xfrm>
              <a:off x="2168664" y="1737871"/>
              <a:ext cx="1116701" cy="984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1" name="Rectangle 40">
              <a:extLst>
                <a:ext uri="{FF2B5EF4-FFF2-40B4-BE49-F238E27FC236}">
                  <a16:creationId xmlns:a16="http://schemas.microsoft.com/office/drawing/2014/main" id="{28DBDF50-10F8-4A7C-BA4C-27C661F5BBC7}"/>
                </a:ext>
              </a:extLst>
            </p:cNvPr>
            <p:cNvSpPr/>
            <p:nvPr userDrawn="1"/>
          </p:nvSpPr>
          <p:spPr>
            <a:xfrm>
              <a:off x="2168663" y="2874923"/>
              <a:ext cx="1116701" cy="984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2" name="Rectangle 41">
              <a:extLst>
                <a:ext uri="{FF2B5EF4-FFF2-40B4-BE49-F238E27FC236}">
                  <a16:creationId xmlns:a16="http://schemas.microsoft.com/office/drawing/2014/main" id="{559C5B64-FB5F-47D2-85B1-BB42BBD26FC1}"/>
                </a:ext>
              </a:extLst>
            </p:cNvPr>
            <p:cNvSpPr/>
            <p:nvPr userDrawn="1"/>
          </p:nvSpPr>
          <p:spPr>
            <a:xfrm>
              <a:off x="2168662" y="4011975"/>
              <a:ext cx="1116701" cy="984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pic>
        <p:nvPicPr>
          <p:cNvPr id="2" name="Image 1" descr="Une image contenant texte, Police, capture d’écran, blanc&#10;&#10;Description générée automatiquement">
            <a:extLst>
              <a:ext uri="{FF2B5EF4-FFF2-40B4-BE49-F238E27FC236}">
                <a16:creationId xmlns:a16="http://schemas.microsoft.com/office/drawing/2014/main" id="{3A671ED8-925E-E9E3-E4C3-2027D9B29BCF}"/>
              </a:ext>
            </a:extLst>
          </p:cNvPr>
          <p:cNvPicPr>
            <a:picLocks noChangeAspect="1"/>
          </p:cNvPicPr>
          <p:nvPr userDrawn="1"/>
        </p:nvPicPr>
        <p:blipFill>
          <a:blip r:embed="rId5"/>
          <a:stretch>
            <a:fillRect/>
          </a:stretch>
        </p:blipFill>
        <p:spPr>
          <a:xfrm>
            <a:off x="855938" y="614335"/>
            <a:ext cx="1116179" cy="652025"/>
          </a:xfrm>
          <a:prstGeom prst="rect">
            <a:avLst/>
          </a:prstGeom>
        </p:spPr>
      </p:pic>
    </p:spTree>
    <p:extLst>
      <p:ext uri="{BB962C8B-B14F-4D97-AF65-F5344CB8AC3E}">
        <p14:creationId xmlns:p14="http://schemas.microsoft.com/office/powerpoint/2010/main" val="763617889"/>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_Chapter Brown light">
    <p:bg>
      <p:bgPr>
        <a:solidFill>
          <a:schemeClr val="accent2"/>
        </a:solidFill>
        <a:effectLst/>
      </p:bgPr>
    </p:bg>
    <p:spTree>
      <p:nvGrpSpPr>
        <p:cNvPr id="1" name=""/>
        <p:cNvGrpSpPr/>
        <p:nvPr/>
      </p:nvGrpSpPr>
      <p:grpSpPr>
        <a:xfrm>
          <a:off x="0" y="0"/>
          <a:ext cx="0" cy="0"/>
          <a:chOff x="0" y="0"/>
          <a:chExt cx="0" cy="0"/>
        </a:xfrm>
      </p:grpSpPr>
      <p:pic>
        <p:nvPicPr>
          <p:cNvPr id="7" name="Image 11"/>
          <p:cNvPicPr>
            <a:picLocks noChangeAspect="1"/>
          </p:cNvPicPr>
          <p:nvPr userDrawn="1"/>
        </p:nvPicPr>
        <p:blipFill rotWithShape="1">
          <a:blip r:embed="rId2" cstate="print">
            <a:lum bright="70000" contrast="-70000"/>
            <a:extLst>
              <a:ext uri="{28A0092B-C50C-407E-A947-70E740481C1C}">
                <a14:useLocalDpi xmlns:a14="http://schemas.microsoft.com/office/drawing/2010/main"/>
              </a:ext>
            </a:extLst>
          </a:blip>
          <a:srcRect l="-1" t="1" r="-184259" b="-45082"/>
          <a:stretch/>
        </p:blipFill>
        <p:spPr>
          <a:xfrm>
            <a:off x="0" y="-1"/>
            <a:ext cx="9144000" cy="5142310"/>
          </a:xfrm>
          <a:prstGeom prst="rect">
            <a:avLst/>
          </a:prstGeom>
          <a:solidFill>
            <a:schemeClr val="accent2"/>
          </a:solidFill>
        </p:spPr>
      </p:pic>
      <p:sp>
        <p:nvSpPr>
          <p:cNvPr id="8" name="Espace réservé pour une image  35"/>
          <p:cNvSpPr>
            <a:spLocks noGrp="1"/>
          </p:cNvSpPr>
          <p:nvPr>
            <p:ph type="pic" sz="quarter" idx="10" hasCustomPrompt="1"/>
          </p:nvPr>
        </p:nvSpPr>
        <p:spPr bwMode="gray">
          <a:xfrm>
            <a:off x="0" y="2"/>
            <a:ext cx="4760956" cy="4192731"/>
          </a:xfrm>
          <a:custGeom>
            <a:avLst/>
            <a:gdLst>
              <a:gd name="connsiteX0" fmla="*/ 0 w 6097588"/>
              <a:gd name="connsiteY0" fmla="*/ 0 h 4795838"/>
              <a:gd name="connsiteX1" fmla="*/ 6097588 w 6097588"/>
              <a:gd name="connsiteY1" fmla="*/ 0 h 4795838"/>
              <a:gd name="connsiteX2" fmla="*/ 6097588 w 6097588"/>
              <a:gd name="connsiteY2" fmla="*/ 4795838 h 4795838"/>
              <a:gd name="connsiteX3" fmla="*/ 0 w 6097588"/>
              <a:gd name="connsiteY3" fmla="*/ 4795838 h 4795838"/>
              <a:gd name="connsiteX4" fmla="*/ 0 w 6097588"/>
              <a:gd name="connsiteY4" fmla="*/ 0 h 4795838"/>
              <a:gd name="connsiteX0" fmla="*/ 0 w 6097588"/>
              <a:gd name="connsiteY0" fmla="*/ 0 h 6635927"/>
              <a:gd name="connsiteX1" fmla="*/ 6097588 w 6097588"/>
              <a:gd name="connsiteY1" fmla="*/ 0 h 6635927"/>
              <a:gd name="connsiteX2" fmla="*/ 1051455 w 6097588"/>
              <a:gd name="connsiteY2" fmla="*/ 6635927 h 6635927"/>
              <a:gd name="connsiteX3" fmla="*/ 0 w 6097588"/>
              <a:gd name="connsiteY3" fmla="*/ 4795838 h 6635927"/>
              <a:gd name="connsiteX4" fmla="*/ 0 w 6097588"/>
              <a:gd name="connsiteY4" fmla="*/ 0 h 6635927"/>
              <a:gd name="connsiteX0" fmla="*/ 0 w 6097588"/>
              <a:gd name="connsiteY0" fmla="*/ 0 h 6502879"/>
              <a:gd name="connsiteX1" fmla="*/ 6097588 w 6097588"/>
              <a:gd name="connsiteY1" fmla="*/ 0 h 6502879"/>
              <a:gd name="connsiteX2" fmla="*/ 1027264 w 6097588"/>
              <a:gd name="connsiteY2" fmla="*/ 6502879 h 6502879"/>
              <a:gd name="connsiteX3" fmla="*/ 0 w 6097588"/>
              <a:gd name="connsiteY3" fmla="*/ 4795838 h 6502879"/>
              <a:gd name="connsiteX4" fmla="*/ 0 w 6097588"/>
              <a:gd name="connsiteY4" fmla="*/ 0 h 6502879"/>
              <a:gd name="connsiteX0" fmla="*/ 0 w 6097588"/>
              <a:gd name="connsiteY0" fmla="*/ 0 h 6616574"/>
              <a:gd name="connsiteX1" fmla="*/ 6097588 w 6097588"/>
              <a:gd name="connsiteY1" fmla="*/ 0 h 6616574"/>
              <a:gd name="connsiteX2" fmla="*/ 1044198 w 6097588"/>
              <a:gd name="connsiteY2" fmla="*/ 6616574 h 6616574"/>
              <a:gd name="connsiteX3" fmla="*/ 0 w 6097588"/>
              <a:gd name="connsiteY3" fmla="*/ 4795838 h 6616574"/>
              <a:gd name="connsiteX4" fmla="*/ 0 w 6097588"/>
              <a:gd name="connsiteY4" fmla="*/ 0 h 6616574"/>
              <a:gd name="connsiteX0" fmla="*/ 0 w 6097588"/>
              <a:gd name="connsiteY0" fmla="*/ 0 h 6575450"/>
              <a:gd name="connsiteX1" fmla="*/ 6097588 w 6097588"/>
              <a:gd name="connsiteY1" fmla="*/ 0 h 6575450"/>
              <a:gd name="connsiteX2" fmla="*/ 1078065 w 6097588"/>
              <a:gd name="connsiteY2" fmla="*/ 6575450 h 6575450"/>
              <a:gd name="connsiteX3" fmla="*/ 0 w 6097588"/>
              <a:gd name="connsiteY3" fmla="*/ 4795838 h 6575450"/>
              <a:gd name="connsiteX4" fmla="*/ 0 w 6097588"/>
              <a:gd name="connsiteY4" fmla="*/ 0 h 6575450"/>
              <a:gd name="connsiteX0" fmla="*/ 0 w 6097588"/>
              <a:gd name="connsiteY0" fmla="*/ 0 h 6616574"/>
              <a:gd name="connsiteX1" fmla="*/ 6097588 w 6097588"/>
              <a:gd name="connsiteY1" fmla="*/ 0 h 6616574"/>
              <a:gd name="connsiteX2" fmla="*/ 1046618 w 6097588"/>
              <a:gd name="connsiteY2" fmla="*/ 6616574 h 6616574"/>
              <a:gd name="connsiteX3" fmla="*/ 0 w 6097588"/>
              <a:gd name="connsiteY3" fmla="*/ 4795838 h 6616574"/>
              <a:gd name="connsiteX4" fmla="*/ 0 w 6097588"/>
              <a:gd name="connsiteY4" fmla="*/ 0 h 6616574"/>
              <a:gd name="connsiteX0" fmla="*/ 0 w 6097588"/>
              <a:gd name="connsiteY0" fmla="*/ 0 h 6529489"/>
              <a:gd name="connsiteX1" fmla="*/ 6097588 w 6097588"/>
              <a:gd name="connsiteY1" fmla="*/ 0 h 6529489"/>
              <a:gd name="connsiteX2" fmla="*/ 1116770 w 6097588"/>
              <a:gd name="connsiteY2" fmla="*/ 6529489 h 6529489"/>
              <a:gd name="connsiteX3" fmla="*/ 0 w 6097588"/>
              <a:gd name="connsiteY3" fmla="*/ 4795838 h 6529489"/>
              <a:gd name="connsiteX4" fmla="*/ 0 w 6097588"/>
              <a:gd name="connsiteY4" fmla="*/ 0 h 6529489"/>
              <a:gd name="connsiteX0" fmla="*/ 0 w 6097588"/>
              <a:gd name="connsiteY0" fmla="*/ 0 h 6611736"/>
              <a:gd name="connsiteX1" fmla="*/ 6097588 w 6097588"/>
              <a:gd name="connsiteY1" fmla="*/ 0 h 6611736"/>
              <a:gd name="connsiteX2" fmla="*/ 1041780 w 6097588"/>
              <a:gd name="connsiteY2" fmla="*/ 6611736 h 6611736"/>
              <a:gd name="connsiteX3" fmla="*/ 0 w 6097588"/>
              <a:gd name="connsiteY3" fmla="*/ 4795838 h 6611736"/>
              <a:gd name="connsiteX4" fmla="*/ 0 w 6097588"/>
              <a:gd name="connsiteY4" fmla="*/ 0 h 6611736"/>
              <a:gd name="connsiteX0" fmla="*/ 0 w 6097588"/>
              <a:gd name="connsiteY0" fmla="*/ 0 h 6611736"/>
              <a:gd name="connsiteX1" fmla="*/ 6097588 w 6097588"/>
              <a:gd name="connsiteY1" fmla="*/ 0 h 6611736"/>
              <a:gd name="connsiteX2" fmla="*/ 1041780 w 6097588"/>
              <a:gd name="connsiteY2" fmla="*/ 6611736 h 6611736"/>
              <a:gd name="connsiteX3" fmla="*/ 0 w 6097588"/>
              <a:gd name="connsiteY3" fmla="*/ 4795838 h 6611736"/>
              <a:gd name="connsiteX4" fmla="*/ 0 w 6097588"/>
              <a:gd name="connsiteY4" fmla="*/ 0 h 6611736"/>
              <a:gd name="connsiteX0" fmla="*/ 0 w 6097588"/>
              <a:gd name="connsiteY0" fmla="*/ 0 h 6577675"/>
              <a:gd name="connsiteX1" fmla="*/ 6097588 w 6097588"/>
              <a:gd name="connsiteY1" fmla="*/ 0 h 6577675"/>
              <a:gd name="connsiteX2" fmla="*/ 1062740 w 6097588"/>
              <a:gd name="connsiteY2" fmla="*/ 6577675 h 6577675"/>
              <a:gd name="connsiteX3" fmla="*/ 0 w 6097588"/>
              <a:gd name="connsiteY3" fmla="*/ 4795838 h 6577675"/>
              <a:gd name="connsiteX4" fmla="*/ 0 w 6097588"/>
              <a:gd name="connsiteY4" fmla="*/ 0 h 6577675"/>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14356"/>
              <a:gd name="connsiteX1" fmla="*/ 6097588 w 6097588"/>
              <a:gd name="connsiteY1" fmla="*/ 0 h 6614356"/>
              <a:gd name="connsiteX2" fmla="*/ 1047020 w 6097588"/>
              <a:gd name="connsiteY2" fmla="*/ 6614356 h 6614356"/>
              <a:gd name="connsiteX3" fmla="*/ 0 w 6097588"/>
              <a:gd name="connsiteY3" fmla="*/ 4795838 h 6614356"/>
              <a:gd name="connsiteX4" fmla="*/ 0 w 6097588"/>
              <a:gd name="connsiteY4" fmla="*/ 0 h 6614356"/>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097588"/>
              <a:gd name="connsiteY0" fmla="*/ 0 h 6621613"/>
              <a:gd name="connsiteX1" fmla="*/ 6097588 w 6097588"/>
              <a:gd name="connsiteY1" fmla="*/ 0 h 6621613"/>
              <a:gd name="connsiteX2" fmla="*/ 1050649 w 6097588"/>
              <a:gd name="connsiteY2" fmla="*/ 6621613 h 6621613"/>
              <a:gd name="connsiteX3" fmla="*/ 0 w 6097588"/>
              <a:gd name="connsiteY3" fmla="*/ 4795838 h 6621613"/>
              <a:gd name="connsiteX4" fmla="*/ 0 w 6097588"/>
              <a:gd name="connsiteY4" fmla="*/ 0 h 6621613"/>
              <a:gd name="connsiteX0" fmla="*/ 0 w 6108739"/>
              <a:gd name="connsiteY0" fmla="*/ 0 h 6621613"/>
              <a:gd name="connsiteX1" fmla="*/ 6108739 w 6108739"/>
              <a:gd name="connsiteY1" fmla="*/ 0 h 6621613"/>
              <a:gd name="connsiteX2" fmla="*/ 1050649 w 6108739"/>
              <a:gd name="connsiteY2" fmla="*/ 6621613 h 6621613"/>
              <a:gd name="connsiteX3" fmla="*/ 0 w 6108739"/>
              <a:gd name="connsiteY3" fmla="*/ 4795838 h 6621613"/>
              <a:gd name="connsiteX4" fmla="*/ 0 w 6108739"/>
              <a:gd name="connsiteY4" fmla="*/ 0 h 6621613"/>
              <a:gd name="connsiteX0" fmla="*/ 0 w 6099214"/>
              <a:gd name="connsiteY0" fmla="*/ 0 h 6621613"/>
              <a:gd name="connsiteX1" fmla="*/ 6099214 w 6099214"/>
              <a:gd name="connsiteY1" fmla="*/ 0 h 6621613"/>
              <a:gd name="connsiteX2" fmla="*/ 1050649 w 6099214"/>
              <a:gd name="connsiteY2" fmla="*/ 6621613 h 6621613"/>
              <a:gd name="connsiteX3" fmla="*/ 0 w 6099214"/>
              <a:gd name="connsiteY3" fmla="*/ 4795838 h 6621613"/>
              <a:gd name="connsiteX4" fmla="*/ 0 w 6099214"/>
              <a:gd name="connsiteY4" fmla="*/ 0 h 6621613"/>
              <a:gd name="connsiteX0" fmla="*/ 0 w 6099214"/>
              <a:gd name="connsiteY0" fmla="*/ 0 h 6621613"/>
              <a:gd name="connsiteX1" fmla="*/ 6099214 w 6099214"/>
              <a:gd name="connsiteY1" fmla="*/ 0 h 6621613"/>
              <a:gd name="connsiteX2" fmla="*/ 1050649 w 6099214"/>
              <a:gd name="connsiteY2" fmla="*/ 6621613 h 6621613"/>
              <a:gd name="connsiteX3" fmla="*/ 0 w 6099214"/>
              <a:gd name="connsiteY3" fmla="*/ 4795838 h 6621613"/>
              <a:gd name="connsiteX4" fmla="*/ 0 w 6099214"/>
              <a:gd name="connsiteY4" fmla="*/ 0 h 66216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9214" h="6621613">
                <a:moveTo>
                  <a:pt x="0" y="0"/>
                </a:moveTo>
                <a:lnTo>
                  <a:pt x="6099214" y="0"/>
                </a:lnTo>
                <a:cubicBezTo>
                  <a:pt x="3490483" y="2165821"/>
                  <a:pt x="1902596" y="4985807"/>
                  <a:pt x="1050649" y="6621613"/>
                </a:cubicBezTo>
                <a:lnTo>
                  <a:pt x="0" y="4795838"/>
                </a:lnTo>
                <a:lnTo>
                  <a:pt x="0" y="0"/>
                </a:lnTo>
                <a:close/>
              </a:path>
            </a:pathLst>
          </a:custGeom>
        </p:spPr>
        <p:txBody>
          <a:bodyPr anchor="ctr"/>
          <a:lstStyle>
            <a:lvl1pPr marL="0" indent="0" algn="l">
              <a:buNone/>
              <a:defRPr sz="1350" b="0" i="1"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r>
              <a:rPr lang="fr-FR" noProof="0"/>
              <a:t>Cliquer ici	&gt;&gt;</a:t>
            </a:r>
            <a:br>
              <a:rPr lang="fr-FR" noProof="0"/>
            </a:br>
            <a:r>
              <a:rPr lang="fr-FR" noProof="0"/>
              <a:t>pour insérer votre photo</a:t>
            </a:r>
          </a:p>
        </p:txBody>
      </p:sp>
      <p:sp>
        <p:nvSpPr>
          <p:cNvPr id="9" name="Titel 1"/>
          <p:cNvSpPr>
            <a:spLocks noGrp="1"/>
          </p:cNvSpPr>
          <p:nvPr>
            <p:ph type="title" hasCustomPrompt="1"/>
          </p:nvPr>
        </p:nvSpPr>
        <p:spPr bwMode="gray">
          <a:xfrm>
            <a:off x="2877277" y="2500817"/>
            <a:ext cx="5815385" cy="723600"/>
          </a:xfrm>
        </p:spPr>
        <p:txBody>
          <a:bodyPr lIns="108000" tIns="108000" rIns="0" bIns="0" anchor="t">
            <a:noAutofit/>
          </a:bodyPr>
          <a:lstStyle>
            <a:lvl1pPr algn="r">
              <a:defRPr sz="1800" cap="none" baseline="0">
                <a:solidFill>
                  <a:schemeClr val="bg1"/>
                </a:solidFill>
                <a:latin typeface="+mj-lt"/>
              </a:defRPr>
            </a:lvl1pPr>
          </a:lstStyle>
          <a:p>
            <a:r>
              <a:rPr lang="fr-FR" noProof="0"/>
              <a:t>Titre de votre chapitre</a:t>
            </a:r>
          </a:p>
        </p:txBody>
      </p:sp>
      <p:sp>
        <p:nvSpPr>
          <p:cNvPr id="6" name="Text Placeholder 4"/>
          <p:cNvSpPr>
            <a:spLocks noGrp="1"/>
          </p:cNvSpPr>
          <p:nvPr>
            <p:ph type="body" sz="quarter" idx="38" hasCustomPrompt="1"/>
          </p:nvPr>
        </p:nvSpPr>
        <p:spPr bwMode="gray">
          <a:xfrm>
            <a:off x="2090540" y="2500817"/>
            <a:ext cx="787569" cy="723600"/>
          </a:xfrm>
          <a:prstGeom prst="rect">
            <a:avLst/>
          </a:prstGeom>
          <a:noFill/>
        </p:spPr>
        <p:txBody>
          <a:bodyPr lIns="0" rIns="0" anchor="t">
            <a:noAutofit/>
          </a:bodyPr>
          <a:lstStyle>
            <a:lvl1pPr marL="0" indent="-189000" algn="l">
              <a:lnSpc>
                <a:spcPct val="100000"/>
              </a:lnSpc>
              <a:spcBef>
                <a:spcPts val="300"/>
              </a:spcBef>
              <a:buClr>
                <a:schemeClr val="bg1"/>
              </a:buClr>
              <a:buFont typeface="Tempus Sans ITC" panose="04020404030D07020202" pitchFamily="82" charset="0"/>
              <a:buChar char="/"/>
              <a:defRPr sz="1800" b="1" i="0">
                <a:solidFill>
                  <a:schemeClr val="bg1"/>
                </a:solidFill>
                <a:latin typeface="+mj-lt"/>
              </a:defRPr>
            </a:lvl1pPr>
            <a:lvl2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2pPr>
            <a:lvl3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3pPr>
            <a:lvl4pPr marL="0" indent="-189000" algn="just">
              <a:lnSpc>
                <a:spcPct val="100000"/>
              </a:lnSpc>
              <a:spcBef>
                <a:spcPts val="300"/>
              </a:spcBef>
              <a:buClr>
                <a:schemeClr val="accent1"/>
              </a:buClr>
              <a:buFont typeface="Tahoma" panose="020B0604030504040204" pitchFamily="34" charset="0"/>
              <a:buChar char="⁄"/>
              <a:defRPr sz="1500" b="1" i="0" cap="none" baseline="0">
                <a:solidFill>
                  <a:schemeClr val="bg2"/>
                </a:solidFill>
              </a:defRPr>
            </a:lvl4pPr>
            <a:lvl5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5pPr>
            <a:lvl6pPr marL="0" indent="-189000" algn="just">
              <a:lnSpc>
                <a:spcPct val="100000"/>
              </a:lnSpc>
              <a:spcBef>
                <a:spcPts val="300"/>
              </a:spcBef>
              <a:buClr>
                <a:schemeClr val="accent1"/>
              </a:buClr>
              <a:buFont typeface="Tahoma" panose="020B0604030504040204" pitchFamily="34" charset="0"/>
              <a:buChar char="⁄"/>
              <a:defRPr sz="1500" b="1" i="0">
                <a:solidFill>
                  <a:schemeClr val="bg2"/>
                </a:solidFill>
              </a:defRPr>
            </a:lvl6pPr>
            <a:lvl7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7pPr>
            <a:lvl8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8pPr>
            <a:lvl9pPr marL="0" indent="-189000" algn="just">
              <a:lnSpc>
                <a:spcPct val="100000"/>
              </a:lnSpc>
              <a:spcBef>
                <a:spcPts val="300"/>
              </a:spcBef>
              <a:buClr>
                <a:schemeClr val="accent1"/>
              </a:buClr>
              <a:buFont typeface="Tahoma" panose="020B0604030504040204" pitchFamily="34" charset="0"/>
              <a:buChar char="⁄"/>
              <a:defRPr sz="1500" b="1" i="0" baseline="0">
                <a:solidFill>
                  <a:schemeClr val="bg2"/>
                </a:solidFill>
              </a:defRPr>
            </a:lvl9pPr>
          </a:lstStyle>
          <a:p>
            <a:pPr lvl="0"/>
            <a:r>
              <a:rPr lang="fr-FR" noProof="0"/>
              <a:t>01</a:t>
            </a:r>
          </a:p>
        </p:txBody>
      </p:sp>
    </p:spTree>
    <p:extLst>
      <p:ext uri="{BB962C8B-B14F-4D97-AF65-F5344CB8AC3E}">
        <p14:creationId xmlns:p14="http://schemas.microsoft.com/office/powerpoint/2010/main" val="23555357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ank page">
    <p:spTree>
      <p:nvGrpSpPr>
        <p:cNvPr id="1" name=""/>
        <p:cNvGrpSpPr/>
        <p:nvPr/>
      </p:nvGrpSpPr>
      <p:grpSpPr>
        <a:xfrm>
          <a:off x="0" y="0"/>
          <a:ext cx="0" cy="0"/>
          <a:chOff x="0" y="0"/>
          <a:chExt cx="0" cy="0"/>
        </a:xfrm>
      </p:grpSpPr>
    </p:spTree>
    <p:extLst>
      <p:ext uri="{BB962C8B-B14F-4D97-AF65-F5344CB8AC3E}">
        <p14:creationId xmlns:p14="http://schemas.microsoft.com/office/powerpoint/2010/main" val="35498531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Page Contacts">
    <p:bg>
      <p:bgPr>
        <a:solidFill>
          <a:schemeClr val="bg2"/>
        </a:solidFill>
        <a:effectLst/>
      </p:bgPr>
    </p:bg>
    <p:spTree>
      <p:nvGrpSpPr>
        <p:cNvPr id="1" name=""/>
        <p:cNvGrpSpPr/>
        <p:nvPr/>
      </p:nvGrpSpPr>
      <p:grpSpPr>
        <a:xfrm>
          <a:off x="0" y="0"/>
          <a:ext cx="0" cy="0"/>
          <a:chOff x="0" y="0"/>
          <a:chExt cx="0" cy="0"/>
        </a:xfrm>
      </p:grpSpPr>
      <p:pic>
        <p:nvPicPr>
          <p:cNvPr id="32" name="Image 5"/>
          <p:cNvPicPr>
            <a:picLocks noChangeAspect="1"/>
          </p:cNvPicPr>
          <p:nvPr userDrawn="1"/>
        </p:nvPicPr>
        <p:blipFill rotWithShape="1">
          <a:blip r:embed="rId2" cstate="print">
            <a:extLst>
              <a:ext uri="{28A0092B-C50C-407E-A947-70E740481C1C}">
                <a14:useLocalDpi xmlns:a14="http://schemas.microsoft.com/office/drawing/2010/main"/>
              </a:ext>
            </a:extLst>
          </a:blip>
          <a:srcRect r="-184204" b="-45087"/>
          <a:stretch/>
        </p:blipFill>
        <p:spPr>
          <a:xfrm>
            <a:off x="-1" y="-6815"/>
            <a:ext cx="9144001" cy="5143500"/>
          </a:xfrm>
          <a:prstGeom prst="rect">
            <a:avLst/>
          </a:prstGeom>
          <a:solidFill>
            <a:schemeClr val="bg2"/>
          </a:solidFill>
        </p:spPr>
      </p:pic>
      <p:pic>
        <p:nvPicPr>
          <p:cNvPr id="5" name="Picture 7"/>
          <p:cNvPicPr>
            <a:picLocks/>
          </p:cNvPicPr>
          <p:nvPr userDrawn="1"/>
        </p:nvPicPr>
        <p:blipFill>
          <a:blip r:embed="rId3"/>
          <a:stretch>
            <a:fillRect/>
          </a:stretch>
        </p:blipFill>
        <p:spPr>
          <a:xfrm>
            <a:off x="6114462" y="864000"/>
            <a:ext cx="2608615" cy="286200"/>
          </a:xfrm>
          <a:prstGeom prst="rect">
            <a:avLst/>
          </a:prstGeom>
        </p:spPr>
      </p:pic>
    </p:spTree>
    <p:extLst>
      <p:ext uri="{BB962C8B-B14F-4D97-AF65-F5344CB8AC3E}">
        <p14:creationId xmlns:p14="http://schemas.microsoft.com/office/powerpoint/2010/main" val="38548465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End Page Picture">
    <p:spTree>
      <p:nvGrpSpPr>
        <p:cNvPr id="1" name=""/>
        <p:cNvGrpSpPr/>
        <p:nvPr/>
      </p:nvGrpSpPr>
      <p:grpSpPr>
        <a:xfrm>
          <a:off x="0" y="0"/>
          <a:ext cx="0" cy="0"/>
          <a:chOff x="0" y="0"/>
          <a:chExt cx="0" cy="0"/>
        </a:xfrm>
      </p:grpSpPr>
      <p:pic>
        <p:nvPicPr>
          <p:cNvPr id="1026" name="Picture 2" descr="C:\Users\kerveillant\Desktop\WAVESTONE #ProdTools\4. Visuels\La city 2.pn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4356" y="0"/>
            <a:ext cx="9158356" cy="5149042"/>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userDrawn="1"/>
        </p:nvSpPr>
        <p:spPr bwMode="black">
          <a:xfrm>
            <a:off x="-958" y="-1"/>
            <a:ext cx="2126274" cy="3921901"/>
          </a:xfrm>
          <a:prstGeom prst="rect">
            <a:avLst/>
          </a:prstGeom>
          <a:noFill/>
        </p:spPr>
        <p:txBody>
          <a:bodyPr wrap="square" rtlCol="0" anchor="t" anchorCtr="1">
            <a:noAutofit/>
          </a:bodyPr>
          <a:lstStyle/>
          <a:p>
            <a:pPr algn="l">
              <a:lnSpc>
                <a:spcPct val="200000"/>
              </a:lnSpc>
            </a:pPr>
            <a:r>
              <a:rPr lang="fr-FR" sz="750" noProof="0">
                <a:solidFill>
                  <a:schemeClr val="bg2"/>
                </a:solidFill>
              </a:rPr>
              <a:t>PARIS</a:t>
            </a:r>
          </a:p>
          <a:p>
            <a:pPr algn="l">
              <a:lnSpc>
                <a:spcPct val="200000"/>
              </a:lnSpc>
            </a:pPr>
            <a:r>
              <a:rPr lang="fr-FR" sz="750" noProof="0">
                <a:solidFill>
                  <a:schemeClr val="bg2"/>
                </a:solidFill>
              </a:rPr>
              <a:t>LONDRES</a:t>
            </a:r>
          </a:p>
          <a:p>
            <a:pPr algn="l">
              <a:lnSpc>
                <a:spcPct val="200000"/>
              </a:lnSpc>
            </a:pPr>
            <a:r>
              <a:rPr lang="fr-FR" sz="750" noProof="0">
                <a:solidFill>
                  <a:schemeClr val="bg2"/>
                </a:solidFill>
              </a:rPr>
              <a:t>NEW YORK</a:t>
            </a:r>
          </a:p>
          <a:p>
            <a:pPr algn="l">
              <a:lnSpc>
                <a:spcPct val="200000"/>
              </a:lnSpc>
            </a:pPr>
            <a:r>
              <a:rPr lang="fr-FR" sz="750" noProof="0">
                <a:solidFill>
                  <a:schemeClr val="bg2"/>
                </a:solidFill>
              </a:rPr>
              <a:t>HONG KONG</a:t>
            </a:r>
          </a:p>
          <a:p>
            <a:pPr algn="l">
              <a:lnSpc>
                <a:spcPct val="200000"/>
              </a:lnSpc>
            </a:pPr>
            <a:r>
              <a:rPr lang="fr-FR" sz="750" noProof="0">
                <a:solidFill>
                  <a:schemeClr val="bg2"/>
                </a:solidFill>
              </a:rPr>
              <a:t>SINGAPOUR *</a:t>
            </a:r>
          </a:p>
          <a:p>
            <a:pPr algn="l">
              <a:lnSpc>
                <a:spcPct val="200000"/>
              </a:lnSpc>
            </a:pPr>
            <a:r>
              <a:rPr lang="fr-FR" sz="750" noProof="0">
                <a:solidFill>
                  <a:schemeClr val="bg2"/>
                </a:solidFill>
              </a:rPr>
              <a:t>DUBAI *</a:t>
            </a:r>
          </a:p>
          <a:p>
            <a:pPr algn="l">
              <a:lnSpc>
                <a:spcPct val="200000"/>
              </a:lnSpc>
            </a:pPr>
            <a:r>
              <a:rPr lang="fr-FR" sz="750" noProof="0">
                <a:solidFill>
                  <a:schemeClr val="bg2"/>
                </a:solidFill>
              </a:rPr>
              <a:t>SAO PAULO *</a:t>
            </a:r>
          </a:p>
          <a:p>
            <a:pPr algn="l">
              <a:lnSpc>
                <a:spcPct val="200000"/>
              </a:lnSpc>
            </a:pPr>
            <a:r>
              <a:rPr lang="fr-FR" sz="750" noProof="0">
                <a:solidFill>
                  <a:schemeClr val="bg2"/>
                </a:solidFill>
              </a:rPr>
              <a:t>LUXEMBOURG</a:t>
            </a:r>
          </a:p>
          <a:p>
            <a:pPr algn="l">
              <a:lnSpc>
                <a:spcPct val="200000"/>
              </a:lnSpc>
            </a:pPr>
            <a:r>
              <a:rPr lang="fr-FR" sz="750" noProof="0">
                <a:solidFill>
                  <a:schemeClr val="bg2"/>
                </a:solidFill>
              </a:rPr>
              <a:t>MADRID *</a:t>
            </a:r>
          </a:p>
          <a:p>
            <a:pPr algn="l">
              <a:lnSpc>
                <a:spcPct val="200000"/>
              </a:lnSpc>
            </a:pPr>
            <a:r>
              <a:rPr lang="fr-FR" sz="750" noProof="0">
                <a:solidFill>
                  <a:schemeClr val="bg2"/>
                </a:solidFill>
              </a:rPr>
              <a:t>MILAN *</a:t>
            </a:r>
          </a:p>
          <a:p>
            <a:pPr marL="0" marR="0" indent="0" algn="l" defTabSz="685800" rtl="0" eaLnBrk="1" fontAlgn="auto" latinLnBrk="0" hangingPunct="1">
              <a:lnSpc>
                <a:spcPct val="200000"/>
              </a:lnSpc>
              <a:spcBef>
                <a:spcPts val="0"/>
              </a:spcBef>
              <a:spcAft>
                <a:spcPts val="0"/>
              </a:spcAft>
              <a:buClrTx/>
              <a:buSzTx/>
              <a:buFontTx/>
              <a:buNone/>
              <a:tabLst/>
              <a:defRPr/>
            </a:pPr>
            <a:r>
              <a:rPr lang="fr-FR" sz="750" noProof="0">
                <a:solidFill>
                  <a:schemeClr val="bg2"/>
                </a:solidFill>
              </a:rPr>
              <a:t>BRUXELLES</a:t>
            </a:r>
          </a:p>
          <a:p>
            <a:pPr algn="l">
              <a:lnSpc>
                <a:spcPct val="200000"/>
              </a:lnSpc>
            </a:pPr>
            <a:r>
              <a:rPr lang="fr-FR" sz="750" noProof="0">
                <a:solidFill>
                  <a:schemeClr val="bg2"/>
                </a:solidFill>
              </a:rPr>
              <a:t>GENEVE</a:t>
            </a:r>
          </a:p>
          <a:p>
            <a:pPr algn="l">
              <a:lnSpc>
                <a:spcPct val="200000"/>
              </a:lnSpc>
            </a:pPr>
            <a:r>
              <a:rPr lang="fr-FR" sz="750" noProof="0">
                <a:solidFill>
                  <a:schemeClr val="bg2"/>
                </a:solidFill>
              </a:rPr>
              <a:t>CASABLANCA</a:t>
            </a:r>
          </a:p>
          <a:p>
            <a:pPr algn="l">
              <a:lnSpc>
                <a:spcPct val="200000"/>
              </a:lnSpc>
            </a:pPr>
            <a:r>
              <a:rPr lang="fr-FR" sz="750" noProof="0">
                <a:solidFill>
                  <a:schemeClr val="bg2"/>
                </a:solidFill>
              </a:rPr>
              <a:t>ISTANBUL * </a:t>
            </a:r>
          </a:p>
          <a:p>
            <a:pPr algn="l">
              <a:lnSpc>
                <a:spcPct val="200000"/>
              </a:lnSpc>
            </a:pPr>
            <a:r>
              <a:rPr lang="fr-FR" sz="750" noProof="0">
                <a:solidFill>
                  <a:schemeClr val="bg2"/>
                </a:solidFill>
              </a:rPr>
              <a:t>LYON</a:t>
            </a:r>
          </a:p>
          <a:p>
            <a:pPr algn="l">
              <a:lnSpc>
                <a:spcPct val="200000"/>
              </a:lnSpc>
            </a:pPr>
            <a:r>
              <a:rPr lang="fr-FR" sz="750" noProof="0">
                <a:solidFill>
                  <a:schemeClr val="bg2"/>
                </a:solidFill>
              </a:rPr>
              <a:t>MARSEILLE</a:t>
            </a:r>
          </a:p>
          <a:p>
            <a:pPr algn="l">
              <a:lnSpc>
                <a:spcPct val="200000"/>
              </a:lnSpc>
            </a:pPr>
            <a:r>
              <a:rPr lang="fr-FR" sz="750" noProof="0">
                <a:solidFill>
                  <a:schemeClr val="bg2"/>
                </a:solidFill>
              </a:rPr>
              <a:t>NANTES</a:t>
            </a:r>
          </a:p>
          <a:p>
            <a:pPr algn="l"/>
            <a:endParaRPr lang="fr-FR" sz="750" noProof="0">
              <a:solidFill>
                <a:schemeClr val="bg2"/>
              </a:solidFill>
            </a:endParaRPr>
          </a:p>
        </p:txBody>
      </p:sp>
      <p:sp>
        <p:nvSpPr>
          <p:cNvPr id="2" name="TextBox 1"/>
          <p:cNvSpPr txBox="1"/>
          <p:nvPr userDrawn="1"/>
        </p:nvSpPr>
        <p:spPr bwMode="black">
          <a:xfrm>
            <a:off x="583865" y="3975906"/>
            <a:ext cx="697846" cy="173124"/>
          </a:xfrm>
          <a:prstGeom prst="rect">
            <a:avLst/>
          </a:prstGeom>
          <a:noFill/>
        </p:spPr>
        <p:txBody>
          <a:bodyPr wrap="square" rtlCol="0">
            <a:spAutoFit/>
          </a:bodyPr>
          <a:lstStyle/>
          <a:p>
            <a:pPr algn="l"/>
            <a:r>
              <a:rPr lang="fr-FR" sz="525" noProof="0">
                <a:solidFill>
                  <a:schemeClr val="bg2"/>
                </a:solidFill>
              </a:rPr>
              <a:t>* Partenariats</a:t>
            </a:r>
          </a:p>
        </p:txBody>
      </p:sp>
      <p:pic>
        <p:nvPicPr>
          <p:cNvPr id="9" name="Picture 7"/>
          <p:cNvPicPr>
            <a:picLocks/>
          </p:cNvPicPr>
          <p:nvPr userDrawn="1"/>
        </p:nvPicPr>
        <p:blipFill>
          <a:blip r:embed="rId3"/>
          <a:stretch>
            <a:fillRect/>
          </a:stretch>
        </p:blipFill>
        <p:spPr>
          <a:xfrm>
            <a:off x="6114462" y="864000"/>
            <a:ext cx="2608615" cy="286200"/>
          </a:xfrm>
          <a:prstGeom prst="rect">
            <a:avLst/>
          </a:prstGeom>
        </p:spPr>
      </p:pic>
    </p:spTree>
    <p:extLst>
      <p:ext uri="{BB962C8B-B14F-4D97-AF65-F5344CB8AC3E}">
        <p14:creationId xmlns:p14="http://schemas.microsoft.com/office/powerpoint/2010/main" val="251899862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Guidelines">
    <p:spTree>
      <p:nvGrpSpPr>
        <p:cNvPr id="1" name=""/>
        <p:cNvGrpSpPr/>
        <p:nvPr/>
      </p:nvGrpSpPr>
      <p:grpSpPr>
        <a:xfrm>
          <a:off x="0" y="0"/>
          <a:ext cx="0" cy="0"/>
          <a:chOff x="0" y="0"/>
          <a:chExt cx="0" cy="0"/>
        </a:xfrm>
      </p:grpSpPr>
      <p:graphicFrame>
        <p:nvGraphicFramePr>
          <p:cNvPr id="5" name="Table 4"/>
          <p:cNvGraphicFramePr>
            <a:graphicFrameLocks noGrp="1"/>
          </p:cNvGraphicFramePr>
          <p:nvPr userDrawn="1">
            <p:extLst>
              <p:ext uri="{D42A27DB-BD31-4B8C-83A1-F6EECF244321}">
                <p14:modId xmlns:p14="http://schemas.microsoft.com/office/powerpoint/2010/main" val="4258183807"/>
              </p:ext>
            </p:extLst>
          </p:nvPr>
        </p:nvGraphicFramePr>
        <p:xfrm>
          <a:off x="364549" y="2409732"/>
          <a:ext cx="8671012" cy="2811780"/>
        </p:xfrm>
        <a:graphic>
          <a:graphicData uri="http://schemas.openxmlformats.org/drawingml/2006/table">
            <a:tbl>
              <a:tblPr firstRow="1" bandRow="1">
                <a:tableStyleId>{0E3FDE45-AF77-4B5C-9715-49D594BDF05E}</a:tableStyleId>
              </a:tblPr>
              <a:tblGrid>
                <a:gridCol w="1117092">
                  <a:extLst>
                    <a:ext uri="{9D8B030D-6E8A-4147-A177-3AD203B41FA5}">
                      <a16:colId xmlns:a16="http://schemas.microsoft.com/office/drawing/2014/main" val="20000"/>
                    </a:ext>
                  </a:extLst>
                </a:gridCol>
                <a:gridCol w="1046065">
                  <a:extLst>
                    <a:ext uri="{9D8B030D-6E8A-4147-A177-3AD203B41FA5}">
                      <a16:colId xmlns:a16="http://schemas.microsoft.com/office/drawing/2014/main" val="20001"/>
                    </a:ext>
                  </a:extLst>
                </a:gridCol>
                <a:gridCol w="1079613">
                  <a:extLst>
                    <a:ext uri="{9D8B030D-6E8A-4147-A177-3AD203B41FA5}">
                      <a16:colId xmlns:a16="http://schemas.microsoft.com/office/drawing/2014/main" val="20002"/>
                    </a:ext>
                  </a:extLst>
                </a:gridCol>
                <a:gridCol w="499398">
                  <a:extLst>
                    <a:ext uri="{9D8B030D-6E8A-4147-A177-3AD203B41FA5}">
                      <a16:colId xmlns:a16="http://schemas.microsoft.com/office/drawing/2014/main" val="20003"/>
                    </a:ext>
                  </a:extLst>
                </a:gridCol>
                <a:gridCol w="825582">
                  <a:extLst>
                    <a:ext uri="{9D8B030D-6E8A-4147-A177-3AD203B41FA5}">
                      <a16:colId xmlns:a16="http://schemas.microsoft.com/office/drawing/2014/main" val="20004"/>
                    </a:ext>
                  </a:extLst>
                </a:gridCol>
                <a:gridCol w="863691">
                  <a:extLst>
                    <a:ext uri="{9D8B030D-6E8A-4147-A177-3AD203B41FA5}">
                      <a16:colId xmlns:a16="http://schemas.microsoft.com/office/drawing/2014/main" val="20005"/>
                    </a:ext>
                  </a:extLst>
                </a:gridCol>
                <a:gridCol w="1786269">
                  <a:extLst>
                    <a:ext uri="{9D8B030D-6E8A-4147-A177-3AD203B41FA5}">
                      <a16:colId xmlns:a16="http://schemas.microsoft.com/office/drawing/2014/main" val="20006"/>
                    </a:ext>
                  </a:extLst>
                </a:gridCol>
                <a:gridCol w="1453302">
                  <a:extLst>
                    <a:ext uri="{9D8B030D-6E8A-4147-A177-3AD203B41FA5}">
                      <a16:colId xmlns:a16="http://schemas.microsoft.com/office/drawing/2014/main" val="20007"/>
                    </a:ext>
                  </a:extLst>
                </a:gridCol>
              </a:tblGrid>
              <a:tr h="274320">
                <a:tc>
                  <a:txBody>
                    <a:bodyPr/>
                    <a:lstStyle/>
                    <a:p>
                      <a:r>
                        <a:rPr lang="fr-FR" sz="700" b="1"/>
                        <a:t>Niveau</a:t>
                      </a:r>
                    </a:p>
                  </a:txBody>
                  <a:tcPr marL="84406" marR="84406" marT="34290" marB="34290">
                    <a:solidFill>
                      <a:schemeClr val="bg1">
                        <a:lumMod val="95000"/>
                      </a:schemeClr>
                    </a:solidFill>
                  </a:tcPr>
                </a:tc>
                <a:tc>
                  <a:txBody>
                    <a:bodyPr/>
                    <a:lstStyle/>
                    <a:p>
                      <a:pPr algn="ctr"/>
                      <a:r>
                        <a:rPr lang="fr-FR" sz="700" b="1" kern="1200">
                          <a:solidFill>
                            <a:schemeClr val="tx1"/>
                          </a:solidFill>
                          <a:latin typeface="+mn-lt"/>
                          <a:ea typeface="+mn-ea"/>
                          <a:cs typeface="+mn-cs"/>
                        </a:rPr>
                        <a:t>Police</a:t>
                      </a:r>
                    </a:p>
                  </a:txBody>
                  <a:tcPr marL="84406" marR="84406" marT="34290" marB="34290">
                    <a:solidFill>
                      <a:schemeClr val="bg1">
                        <a:lumMod val="95000"/>
                      </a:schemeClr>
                    </a:solidFill>
                  </a:tcPr>
                </a:tc>
                <a:tc>
                  <a:txBody>
                    <a:bodyPr/>
                    <a:lstStyle/>
                    <a:p>
                      <a:pPr algn="ctr"/>
                      <a:r>
                        <a:rPr lang="fr-FR" sz="700" b="1" kern="1200">
                          <a:solidFill>
                            <a:schemeClr val="tx1"/>
                          </a:solidFill>
                          <a:latin typeface="+mn-lt"/>
                          <a:ea typeface="+mn-ea"/>
                          <a:cs typeface="+mn-cs"/>
                        </a:rPr>
                        <a:t>Couleur</a:t>
                      </a:r>
                    </a:p>
                  </a:txBody>
                  <a:tcPr marL="84406" marR="84406" marT="34290" marB="34290">
                    <a:solidFill>
                      <a:schemeClr val="bg1">
                        <a:lumMod val="95000"/>
                      </a:schemeClr>
                    </a:solidFill>
                  </a:tcPr>
                </a:tc>
                <a:tc>
                  <a:txBody>
                    <a:bodyPr/>
                    <a:lstStyle/>
                    <a:p>
                      <a:pPr algn="ctr"/>
                      <a:r>
                        <a:rPr lang="fr-FR" sz="700" b="1" kern="1200">
                          <a:solidFill>
                            <a:schemeClr val="tx1"/>
                          </a:solidFill>
                          <a:latin typeface="+mn-lt"/>
                          <a:ea typeface="+mn-ea"/>
                          <a:cs typeface="+mn-cs"/>
                        </a:rPr>
                        <a:t>Taille</a:t>
                      </a:r>
                    </a:p>
                  </a:txBody>
                  <a:tcPr marL="84406" marR="84406" marT="34290" marB="34290">
                    <a:solidFill>
                      <a:schemeClr val="bg1">
                        <a:lumMod val="95000"/>
                      </a:schemeClr>
                    </a:solidFill>
                  </a:tcPr>
                </a:tc>
                <a:tc>
                  <a:txBody>
                    <a:bodyPr/>
                    <a:lstStyle/>
                    <a:p>
                      <a:pPr algn="ctr"/>
                      <a:r>
                        <a:rPr lang="fr-FR" sz="700" b="1" kern="1200">
                          <a:solidFill>
                            <a:schemeClr val="tx1"/>
                          </a:solidFill>
                          <a:latin typeface="+mn-lt"/>
                          <a:ea typeface="+mn-ea"/>
                          <a:cs typeface="+mn-cs"/>
                        </a:rPr>
                        <a:t>Effet</a:t>
                      </a:r>
                    </a:p>
                  </a:txBody>
                  <a:tcPr marL="84406" marR="84406" marT="34290" marB="34290">
                    <a:solidFill>
                      <a:schemeClr val="bg1">
                        <a:lumMod val="95000"/>
                      </a:schemeClr>
                    </a:solidFill>
                  </a:tcPr>
                </a:tc>
                <a:tc>
                  <a:txBody>
                    <a:bodyPr/>
                    <a:lstStyle/>
                    <a:p>
                      <a:pPr algn="ctr"/>
                      <a:r>
                        <a:rPr lang="fr-FR" sz="700" b="1" kern="1200">
                          <a:solidFill>
                            <a:schemeClr val="tx1"/>
                          </a:solidFill>
                          <a:latin typeface="+mn-lt"/>
                          <a:ea typeface="+mn-ea"/>
                          <a:cs typeface="+mn-cs"/>
                        </a:rPr>
                        <a:t>Bullet </a:t>
                      </a:r>
                    </a:p>
                  </a:txBody>
                  <a:tcPr marL="84406" marR="84406" marT="34290" marB="34290">
                    <a:solidFill>
                      <a:schemeClr val="bg1">
                        <a:lumMod val="95000"/>
                      </a:schemeClr>
                    </a:solidFill>
                  </a:tcPr>
                </a:tc>
                <a:tc>
                  <a:txBody>
                    <a:bodyPr/>
                    <a:lstStyle/>
                    <a:p>
                      <a:r>
                        <a:rPr lang="fr-FR" sz="700" b="1" kern="1200">
                          <a:solidFill>
                            <a:schemeClr val="tx1"/>
                          </a:solidFill>
                          <a:latin typeface="+mn-lt"/>
                          <a:ea typeface="+mn-ea"/>
                          <a:cs typeface="+mn-cs"/>
                        </a:rPr>
                        <a:t>Retrait </a:t>
                      </a:r>
                      <a:br>
                        <a:rPr lang="fr-FR" sz="700" b="1" kern="1200">
                          <a:solidFill>
                            <a:schemeClr val="tx1"/>
                          </a:solidFill>
                          <a:latin typeface="+mn-lt"/>
                          <a:ea typeface="+mn-ea"/>
                          <a:cs typeface="+mn-cs"/>
                        </a:rPr>
                      </a:br>
                      <a:r>
                        <a:rPr lang="fr-FR" sz="700" b="1" kern="1200">
                          <a:solidFill>
                            <a:schemeClr val="tx1"/>
                          </a:solidFill>
                          <a:latin typeface="+mn-lt"/>
                          <a:ea typeface="+mn-ea"/>
                          <a:cs typeface="+mn-cs"/>
                        </a:rPr>
                        <a:t>Paragraphe</a:t>
                      </a:r>
                    </a:p>
                  </a:txBody>
                  <a:tcPr marL="84406" marR="84406" marT="34290" marB="34290">
                    <a:solidFill>
                      <a:schemeClr val="bg1">
                        <a:lumMod val="95000"/>
                      </a:schemeClr>
                    </a:solidFill>
                  </a:tcPr>
                </a:tc>
                <a:tc>
                  <a:txBody>
                    <a:bodyPr/>
                    <a:lstStyle/>
                    <a:p>
                      <a:r>
                        <a:rPr lang="fr-FR" sz="700" b="1" kern="1200">
                          <a:solidFill>
                            <a:schemeClr val="tx1"/>
                          </a:solidFill>
                          <a:latin typeface="+mn-lt"/>
                          <a:ea typeface="+mn-ea"/>
                          <a:cs typeface="+mn-cs"/>
                        </a:rPr>
                        <a:t>Espacement </a:t>
                      </a:r>
                    </a:p>
                    <a:p>
                      <a:r>
                        <a:rPr lang="fr-FR" sz="700" b="1" kern="1200">
                          <a:solidFill>
                            <a:schemeClr val="tx1"/>
                          </a:solidFill>
                          <a:latin typeface="+mn-lt"/>
                          <a:ea typeface="+mn-ea"/>
                          <a:cs typeface="+mn-cs"/>
                        </a:rPr>
                        <a:t>Paragraphe</a:t>
                      </a:r>
                    </a:p>
                  </a:txBody>
                  <a:tcPr marL="84406" marR="84406" marT="34290" marB="34290">
                    <a:solidFill>
                      <a:schemeClr val="bg1">
                        <a:lumMod val="95000"/>
                      </a:schemeClr>
                    </a:solidFill>
                  </a:tcPr>
                </a:tc>
                <a:extLst>
                  <a:ext uri="{0D108BD9-81ED-4DB2-BD59-A6C34878D82A}">
                    <a16:rowId xmlns:a16="http://schemas.microsoft.com/office/drawing/2014/main" val="10000"/>
                  </a:ext>
                </a:extLst>
              </a:tr>
              <a:tr h="297180">
                <a:tc>
                  <a:txBody>
                    <a:bodyPr/>
                    <a:lstStyle/>
                    <a:p>
                      <a:r>
                        <a:rPr lang="fr-FR" sz="800" i="0" kern="1200" cap="all" baseline="0">
                          <a:solidFill>
                            <a:schemeClr val="accent4"/>
                          </a:solidFill>
                          <a:latin typeface="+mj-lt"/>
                          <a:ea typeface="+mn-ea"/>
                          <a:cs typeface="+mn-cs"/>
                        </a:rPr>
                        <a:t>surtitre</a:t>
                      </a:r>
                    </a:p>
                  </a:txBody>
                  <a:tcPr marL="84406" marR="84406" marT="34290" marB="34290" anchor="ctr">
                    <a:solidFill>
                      <a:schemeClr val="bg1"/>
                    </a:solidFill>
                  </a:tcPr>
                </a:tc>
                <a:tc>
                  <a:txBody>
                    <a:bodyPr/>
                    <a:lstStyle/>
                    <a:p>
                      <a:pPr algn="ctr"/>
                      <a:r>
                        <a:rPr lang="fr-FR" sz="800" i="0" kern="1200" cap="none" baseline="0" err="1">
                          <a:solidFill>
                            <a:schemeClr val="tx1"/>
                          </a:solidFill>
                          <a:latin typeface="+mn-lt"/>
                          <a:ea typeface="+mn-ea"/>
                          <a:cs typeface="+mn-cs"/>
                        </a:rPr>
                        <a:t>Tahoma</a:t>
                      </a:r>
                      <a:r>
                        <a:rPr lang="fr-FR" sz="800" i="0" kern="1200" cap="none" baseline="0">
                          <a:solidFill>
                            <a:schemeClr val="tx1"/>
                          </a:solidFill>
                          <a:latin typeface="+mn-lt"/>
                          <a:ea typeface="+mn-ea"/>
                          <a:cs typeface="+mn-cs"/>
                        </a:rPr>
                        <a:t> </a:t>
                      </a:r>
                      <a:r>
                        <a:rPr lang="fr-FR" sz="800" i="0" kern="1200" cap="none" baseline="0" err="1">
                          <a:solidFill>
                            <a:schemeClr val="tx1"/>
                          </a:solidFill>
                          <a:latin typeface="+mn-lt"/>
                          <a:ea typeface="+mn-ea"/>
                          <a:cs typeface="+mn-cs"/>
                        </a:rPr>
                        <a:t>Headings</a:t>
                      </a:r>
                      <a:endParaRPr lang="fr-FR" sz="800" i="0" kern="1200" cap="none" baseline="0">
                        <a:solidFill>
                          <a:schemeClr val="tx1"/>
                        </a:solidFill>
                        <a:latin typeface="+mn-lt"/>
                        <a:ea typeface="+mn-ea"/>
                        <a:cs typeface="+mn-cs"/>
                      </a:endParaRPr>
                    </a:p>
                  </a:txBody>
                  <a:tcPr marL="84406" marR="84406" marT="34290" marB="34290" anchor="ctr">
                    <a:solidFill>
                      <a:schemeClr val="bg1"/>
                    </a:solidFill>
                  </a:tcPr>
                </a:tc>
                <a:tc>
                  <a:txBody>
                    <a:bodyPr/>
                    <a:lstStyle/>
                    <a:p>
                      <a:pPr algn="ctr"/>
                      <a:r>
                        <a:rPr lang="fr-FR" sz="800" i="0" kern="1200" cap="all" baseline="0">
                          <a:solidFill>
                            <a:schemeClr val="tx1"/>
                          </a:solidFill>
                          <a:latin typeface="+mn-lt"/>
                          <a:ea typeface="+mn-ea"/>
                          <a:cs typeface="+mn-cs"/>
                        </a:rPr>
                        <a:t>147 / 132 / 129</a:t>
                      </a:r>
                    </a:p>
                  </a:txBody>
                  <a:tcPr marL="84406" marR="84406" marT="34290" marB="34290" anchor="ctr">
                    <a:solidFill>
                      <a:schemeClr val="bg1"/>
                    </a:solidFill>
                  </a:tcPr>
                </a:tc>
                <a:tc>
                  <a:txBody>
                    <a:bodyPr/>
                    <a:lstStyle/>
                    <a:p>
                      <a:pPr algn="ctr"/>
                      <a:r>
                        <a:rPr lang="fr-FR" sz="800" i="0" kern="1200" cap="all" baseline="0">
                          <a:solidFill>
                            <a:schemeClr val="tx1"/>
                          </a:solidFill>
                          <a:latin typeface="+mn-lt"/>
                          <a:ea typeface="+mn-ea"/>
                          <a:cs typeface="+mn-cs"/>
                        </a:rPr>
                        <a:t>10</a:t>
                      </a:r>
                    </a:p>
                  </a:txBody>
                  <a:tcPr marL="84406" marR="84406" marT="34290" marB="34290" anchor="ctr">
                    <a:solidFill>
                      <a:schemeClr val="bg1"/>
                    </a:solidFill>
                  </a:tcPr>
                </a:tc>
                <a:tc>
                  <a:txBody>
                    <a:bodyPr/>
                    <a:lstStyle/>
                    <a:p>
                      <a:pPr algn="ctr"/>
                      <a:r>
                        <a:rPr lang="fr-FR" sz="800" i="0" kern="1200" cap="all" baseline="0">
                          <a:solidFill>
                            <a:schemeClr val="tx1"/>
                          </a:solidFill>
                          <a:latin typeface="+mn-lt"/>
                          <a:ea typeface="+mn-ea"/>
                          <a:cs typeface="+mn-cs"/>
                        </a:rPr>
                        <a:t>ALL CAPS</a:t>
                      </a:r>
                    </a:p>
                  </a:txBody>
                  <a:tcPr marL="84406" marR="84406" marT="34290" marB="34290" anchor="ctr">
                    <a:solidFill>
                      <a:schemeClr val="bg1"/>
                    </a:solidFill>
                  </a:tcPr>
                </a:tc>
                <a:tc>
                  <a:txBody>
                    <a:bodyPr/>
                    <a:lstStyle/>
                    <a:p>
                      <a:pPr algn="ctr"/>
                      <a:endParaRPr lang="fr-FR" sz="800" kern="1200">
                        <a:solidFill>
                          <a:schemeClr val="tx1"/>
                        </a:solidFill>
                        <a:latin typeface="+mn-lt"/>
                        <a:ea typeface="+mn-ea"/>
                        <a:cs typeface="+mn-cs"/>
                      </a:endParaRPr>
                    </a:p>
                  </a:txBody>
                  <a:tcPr marL="84406" marR="84406" marT="34290" marB="34290" anchor="ctr">
                    <a:solidFill>
                      <a:schemeClr val="bg1"/>
                    </a:solidFill>
                  </a:tcPr>
                </a:tc>
                <a:tc>
                  <a:txBody>
                    <a:bodyPr/>
                    <a:lstStyle/>
                    <a:p>
                      <a:r>
                        <a:rPr lang="fr-FR" sz="800" kern="1200">
                          <a:solidFill>
                            <a:schemeClr val="tx1"/>
                          </a:solidFill>
                          <a:latin typeface="+mn-lt"/>
                          <a:ea typeface="+mn-ea"/>
                          <a:cs typeface="+mn-cs"/>
                        </a:rPr>
                        <a:t>Retrait avant texte = 0 cm</a:t>
                      </a:r>
                    </a:p>
                  </a:txBody>
                  <a:tcPr marL="84406" marR="84406" marT="34290" marB="34290" anchor="c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800" kern="1200">
                          <a:solidFill>
                            <a:schemeClr val="tx1"/>
                          </a:solidFill>
                          <a:latin typeface="+mn-lt"/>
                          <a:ea typeface="+mn-ea"/>
                          <a:cs typeface="+mn-cs"/>
                        </a:rPr>
                        <a:t>0 pt</a:t>
                      </a:r>
                    </a:p>
                    <a:p>
                      <a:pPr marL="0" marR="0" indent="0" algn="l" defTabSz="914400" rtl="0" eaLnBrk="1" fontAlgn="auto" latinLnBrk="0" hangingPunct="1">
                        <a:lnSpc>
                          <a:spcPct val="100000"/>
                        </a:lnSpc>
                        <a:spcBef>
                          <a:spcPts val="0"/>
                        </a:spcBef>
                        <a:spcAft>
                          <a:spcPts val="0"/>
                        </a:spcAft>
                        <a:buClrTx/>
                        <a:buSzTx/>
                        <a:buFontTx/>
                        <a:buNone/>
                        <a:tabLst/>
                        <a:defRPr/>
                      </a:pPr>
                      <a:r>
                        <a:rPr lang="fr-FR" sz="800" kern="1200">
                          <a:solidFill>
                            <a:schemeClr val="tx1"/>
                          </a:solidFill>
                          <a:latin typeface="+mn-lt"/>
                          <a:ea typeface="+mn-ea"/>
                          <a:cs typeface="+mn-cs"/>
                        </a:rPr>
                        <a:t>Pas d’interligne</a:t>
                      </a:r>
                    </a:p>
                  </a:txBody>
                  <a:tcPr marL="84406" marR="84406" marT="34290" marB="34290" anchor="ctr">
                    <a:solidFill>
                      <a:schemeClr val="bg1"/>
                    </a:solidFill>
                  </a:tcPr>
                </a:tc>
                <a:extLst>
                  <a:ext uri="{0D108BD9-81ED-4DB2-BD59-A6C34878D82A}">
                    <a16:rowId xmlns:a16="http://schemas.microsoft.com/office/drawing/2014/main" val="10001"/>
                  </a:ext>
                </a:extLst>
              </a:tr>
              <a:tr h="411480">
                <a:tc>
                  <a:txBody>
                    <a:bodyPr/>
                    <a:lstStyle/>
                    <a:p>
                      <a:r>
                        <a:rPr lang="fr-FR" sz="1700" kern="1200" baseline="0">
                          <a:solidFill>
                            <a:schemeClr val="bg2"/>
                          </a:solidFill>
                          <a:latin typeface="+mj-lt"/>
                          <a:ea typeface="+mj-ea"/>
                          <a:cs typeface="+mj-cs"/>
                        </a:rPr>
                        <a:t>Titre</a:t>
                      </a:r>
                    </a:p>
                  </a:txBody>
                  <a:tcPr marL="84406" marR="84406" marT="34290" marB="34290" anchor="ctr">
                    <a:solidFill>
                      <a:schemeClr val="bg1"/>
                    </a:solidFill>
                  </a:tcPr>
                </a:tc>
                <a:tc>
                  <a:txBody>
                    <a:bodyPr/>
                    <a:lstStyle/>
                    <a:p>
                      <a:pPr algn="ctr"/>
                      <a:r>
                        <a:rPr lang="fr-FR" sz="800" i="0" kern="1200" cap="none" baseline="0" err="1">
                          <a:solidFill>
                            <a:schemeClr val="tx1"/>
                          </a:solidFill>
                          <a:latin typeface="+mn-lt"/>
                          <a:ea typeface="+mn-ea"/>
                          <a:cs typeface="+mn-cs"/>
                        </a:rPr>
                        <a:t>Tahoma</a:t>
                      </a:r>
                      <a:r>
                        <a:rPr lang="fr-FR" sz="800" i="0" kern="1200" cap="none" baseline="0">
                          <a:solidFill>
                            <a:schemeClr val="tx1"/>
                          </a:solidFill>
                          <a:latin typeface="+mn-lt"/>
                          <a:ea typeface="+mn-ea"/>
                          <a:cs typeface="+mn-cs"/>
                        </a:rPr>
                        <a:t> </a:t>
                      </a:r>
                      <a:r>
                        <a:rPr lang="fr-FR" sz="800" i="0" kern="1200" cap="none" baseline="0" err="1">
                          <a:solidFill>
                            <a:schemeClr val="tx1"/>
                          </a:solidFill>
                          <a:latin typeface="+mn-lt"/>
                          <a:ea typeface="+mn-ea"/>
                          <a:cs typeface="+mn-cs"/>
                        </a:rPr>
                        <a:t>Headings</a:t>
                      </a:r>
                      <a:endParaRPr lang="fr-FR" sz="800" i="0" kern="1200" cap="none" baseline="0">
                        <a:solidFill>
                          <a:schemeClr val="tx1"/>
                        </a:solidFill>
                        <a:latin typeface="+mn-lt"/>
                        <a:ea typeface="+mn-ea"/>
                        <a:cs typeface="+mn-cs"/>
                      </a:endParaRPr>
                    </a:p>
                    <a:p>
                      <a:pPr algn="ctr"/>
                      <a:endParaRPr lang="fr-FR" sz="800" i="0" kern="1200" cap="none" baseline="0">
                        <a:solidFill>
                          <a:schemeClr val="tx1"/>
                        </a:solidFill>
                        <a:latin typeface="+mn-lt"/>
                        <a:ea typeface="+mn-ea"/>
                        <a:cs typeface="+mn-cs"/>
                      </a:endParaRPr>
                    </a:p>
                  </a:txBody>
                  <a:tcPr marL="84406" marR="84406" marT="34290" marB="34290" anchor="ctr">
                    <a:solidFill>
                      <a:schemeClr val="bg1"/>
                    </a:solidFill>
                  </a:tcPr>
                </a:tc>
                <a:tc>
                  <a:txBody>
                    <a:bodyPr/>
                    <a:lstStyle/>
                    <a:p>
                      <a:pPr algn="ctr"/>
                      <a:r>
                        <a:rPr lang="fr-FR" sz="800" i="0" kern="1200" cap="all" baseline="0">
                          <a:solidFill>
                            <a:schemeClr val="tx1"/>
                          </a:solidFill>
                          <a:latin typeface="+mn-lt"/>
                          <a:ea typeface="+mn-ea"/>
                          <a:cs typeface="+mn-cs"/>
                        </a:rPr>
                        <a:t>80 / 48 /120</a:t>
                      </a:r>
                    </a:p>
                  </a:txBody>
                  <a:tcPr marL="84406" marR="84406" marT="34290" marB="34290" anchor="ctr">
                    <a:solidFill>
                      <a:schemeClr val="bg1"/>
                    </a:solidFill>
                  </a:tcPr>
                </a:tc>
                <a:tc>
                  <a:txBody>
                    <a:bodyPr/>
                    <a:lstStyle/>
                    <a:p>
                      <a:pPr algn="ctr"/>
                      <a:r>
                        <a:rPr lang="fr-FR" sz="800" i="0" kern="1200" cap="all" baseline="0">
                          <a:solidFill>
                            <a:schemeClr val="tx1"/>
                          </a:solidFill>
                          <a:latin typeface="+mn-lt"/>
                          <a:ea typeface="+mn-ea"/>
                          <a:cs typeface="+mn-cs"/>
                        </a:rPr>
                        <a:t>18</a:t>
                      </a:r>
                    </a:p>
                  </a:txBody>
                  <a:tcPr marL="84406" marR="84406" marT="34290" marB="34290" anchor="ctr">
                    <a:solidFill>
                      <a:schemeClr val="bg1"/>
                    </a:solidFill>
                  </a:tcPr>
                </a:tc>
                <a:tc>
                  <a:txBody>
                    <a:bodyPr/>
                    <a:lstStyle/>
                    <a:p>
                      <a:pPr algn="ctr"/>
                      <a:r>
                        <a:rPr kumimoji="0" lang="fr-FR" sz="800" b="0" i="0" u="none" strike="noStrike" kern="1200" cap="none" spc="0" normalizeH="0" baseline="0" noProof="0">
                          <a:ln>
                            <a:noFill/>
                          </a:ln>
                          <a:solidFill>
                            <a:srgbClr val="333333"/>
                          </a:solidFill>
                          <a:effectLst/>
                          <a:uLnTx/>
                          <a:uFillTx/>
                          <a:latin typeface="+mn-lt"/>
                          <a:ea typeface="+mn-ea"/>
                          <a:cs typeface="+mn-cs"/>
                        </a:rPr>
                        <a:t>Normal</a:t>
                      </a:r>
                      <a:endParaRPr lang="fr-FR" sz="800" i="0" kern="1200" cap="all" baseline="0">
                        <a:solidFill>
                          <a:schemeClr val="tx1"/>
                        </a:solidFill>
                        <a:latin typeface="+mn-lt"/>
                        <a:ea typeface="+mn-ea"/>
                        <a:cs typeface="+mn-cs"/>
                      </a:endParaRPr>
                    </a:p>
                  </a:txBody>
                  <a:tcPr marL="84406" marR="84406" marT="34290" marB="34290" anchor="ctr">
                    <a:solidFill>
                      <a:schemeClr val="bg1"/>
                    </a:solidFill>
                  </a:tcPr>
                </a:tc>
                <a:tc>
                  <a:txBody>
                    <a:bodyPr/>
                    <a:lstStyle/>
                    <a:p>
                      <a:pPr algn="ctr"/>
                      <a:endParaRPr lang="fr-FR" sz="800" kern="1200">
                        <a:solidFill>
                          <a:schemeClr val="tx1"/>
                        </a:solidFill>
                        <a:latin typeface="+mn-lt"/>
                        <a:ea typeface="+mn-ea"/>
                        <a:cs typeface="+mn-cs"/>
                      </a:endParaRPr>
                    </a:p>
                  </a:txBody>
                  <a:tcPr marL="84406" marR="84406" marT="34290" marB="34290" anchor="ctr">
                    <a:solidFill>
                      <a:schemeClr val="bg1"/>
                    </a:solidFill>
                  </a:tcPr>
                </a:tc>
                <a:tc>
                  <a:txBody>
                    <a:bodyPr/>
                    <a:lstStyle/>
                    <a:p>
                      <a:r>
                        <a:rPr lang="fr-FR" sz="800" kern="1200">
                          <a:solidFill>
                            <a:schemeClr val="tx1"/>
                          </a:solidFill>
                          <a:latin typeface="+mn-lt"/>
                          <a:ea typeface="+mn-ea"/>
                          <a:cs typeface="+mn-cs"/>
                        </a:rPr>
                        <a:t>Retrait avant texte = 0 cm</a:t>
                      </a:r>
                    </a:p>
                  </a:txBody>
                  <a:tcPr marL="84406" marR="84406" marT="34290" marB="34290" anchor="c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800" kern="1200">
                          <a:solidFill>
                            <a:schemeClr val="tx1"/>
                          </a:solidFill>
                          <a:latin typeface="+mn-lt"/>
                          <a:ea typeface="+mn-ea"/>
                          <a:cs typeface="+mn-cs"/>
                        </a:rPr>
                        <a:t>0 pt</a:t>
                      </a:r>
                    </a:p>
                    <a:p>
                      <a:pPr marL="0" marR="0" indent="0" algn="l" defTabSz="914400" rtl="0" eaLnBrk="1" fontAlgn="auto" latinLnBrk="0" hangingPunct="1">
                        <a:lnSpc>
                          <a:spcPct val="100000"/>
                        </a:lnSpc>
                        <a:spcBef>
                          <a:spcPts val="0"/>
                        </a:spcBef>
                        <a:spcAft>
                          <a:spcPts val="0"/>
                        </a:spcAft>
                        <a:buClrTx/>
                        <a:buSzTx/>
                        <a:buFontTx/>
                        <a:buNone/>
                        <a:tabLst/>
                        <a:defRPr/>
                      </a:pPr>
                      <a:r>
                        <a:rPr lang="fr-FR" sz="800" kern="1200">
                          <a:solidFill>
                            <a:schemeClr val="tx1"/>
                          </a:solidFill>
                          <a:latin typeface="+mn-lt"/>
                          <a:ea typeface="+mn-ea"/>
                          <a:cs typeface="+mn-cs"/>
                        </a:rPr>
                        <a:t>Pas d’interligne</a:t>
                      </a:r>
                    </a:p>
                  </a:txBody>
                  <a:tcPr marL="84406" marR="84406" marT="34290" marB="34290" anchor="ctr">
                    <a:solidFill>
                      <a:schemeClr val="bg1"/>
                    </a:solidFill>
                  </a:tcPr>
                </a:tc>
                <a:extLst>
                  <a:ext uri="{0D108BD9-81ED-4DB2-BD59-A6C34878D82A}">
                    <a16:rowId xmlns:a16="http://schemas.microsoft.com/office/drawing/2014/main" val="10002"/>
                  </a:ext>
                </a:extLst>
              </a:tr>
              <a:tr h="297180">
                <a:tc>
                  <a:txBody>
                    <a:bodyPr/>
                    <a:lstStyle/>
                    <a:p>
                      <a:pPr lvl="0"/>
                      <a:r>
                        <a:rPr lang="fr-FR" sz="1200" i="0" kern="1200" cap="none" baseline="0">
                          <a:solidFill>
                            <a:srgbClr val="503078"/>
                          </a:solidFill>
                          <a:latin typeface="+mn-lt"/>
                          <a:ea typeface="+mn-ea"/>
                          <a:cs typeface="+mn-cs"/>
                        </a:rPr>
                        <a:t>Niveau 1</a:t>
                      </a:r>
                    </a:p>
                  </a:txBody>
                  <a:tcPr marL="84406" marR="84406" marT="34290" marB="34290" anchor="ctr">
                    <a:solidFill>
                      <a:schemeClr val="bg1"/>
                    </a:solidFill>
                  </a:tcPr>
                </a:tc>
                <a:tc>
                  <a:txBody>
                    <a:bodyPr/>
                    <a:lstStyle/>
                    <a:p>
                      <a:pPr algn="ctr"/>
                      <a:r>
                        <a:rPr lang="fr-FR" sz="800" i="0" kern="1200" cap="none" baseline="0" err="1">
                          <a:solidFill>
                            <a:schemeClr val="tx1"/>
                          </a:solidFill>
                          <a:latin typeface="+mn-lt"/>
                          <a:ea typeface="+mn-ea"/>
                          <a:cs typeface="+mn-cs"/>
                        </a:rPr>
                        <a:t>Tahoma</a:t>
                      </a:r>
                      <a:r>
                        <a:rPr lang="fr-FR" sz="800" i="0" kern="1200" cap="none" baseline="0">
                          <a:solidFill>
                            <a:schemeClr val="tx1"/>
                          </a:solidFill>
                          <a:latin typeface="+mn-lt"/>
                          <a:ea typeface="+mn-ea"/>
                          <a:cs typeface="+mn-cs"/>
                        </a:rPr>
                        <a:t> body</a:t>
                      </a:r>
                    </a:p>
                  </a:txBody>
                  <a:tcPr marL="84406" marR="84406" marT="34290" marB="34290" anchor="ctr">
                    <a:solidFill>
                      <a:schemeClr val="bg1"/>
                    </a:solidFill>
                  </a:tcPr>
                </a:tc>
                <a:tc>
                  <a:txBody>
                    <a:bodyPr/>
                    <a:lstStyle/>
                    <a:p>
                      <a:pPr algn="ctr"/>
                      <a:r>
                        <a:rPr lang="fr-FR" sz="800" i="0" kern="1200" cap="all" baseline="0">
                          <a:solidFill>
                            <a:schemeClr val="tx1"/>
                          </a:solidFill>
                          <a:latin typeface="+mn-lt"/>
                          <a:ea typeface="+mn-ea"/>
                          <a:cs typeface="+mn-cs"/>
                        </a:rPr>
                        <a:t>80 / 48 /120</a:t>
                      </a:r>
                    </a:p>
                  </a:txBody>
                  <a:tcPr marL="84406" marR="84406" marT="34290" marB="34290" anchor="ctr">
                    <a:solidFill>
                      <a:schemeClr val="bg1"/>
                    </a:solidFill>
                  </a:tcPr>
                </a:tc>
                <a:tc>
                  <a:txBody>
                    <a:bodyPr/>
                    <a:lstStyle/>
                    <a:p>
                      <a:pPr algn="ctr"/>
                      <a:r>
                        <a:rPr lang="fr-FR" sz="800" i="0" kern="1200" cap="all" baseline="0">
                          <a:solidFill>
                            <a:schemeClr val="tx1"/>
                          </a:solidFill>
                          <a:latin typeface="+mn-lt"/>
                          <a:ea typeface="+mn-ea"/>
                          <a:cs typeface="+mn-cs"/>
                        </a:rPr>
                        <a:t>16</a:t>
                      </a:r>
                    </a:p>
                  </a:txBody>
                  <a:tcPr marL="84406" marR="84406" marT="34290" marB="34290" anchor="ctr">
                    <a:solidFill>
                      <a:schemeClr val="bg1"/>
                    </a:solidFill>
                  </a:tcPr>
                </a:tc>
                <a:tc>
                  <a:txBody>
                    <a:bodyPr/>
                    <a:lstStyle/>
                    <a:p>
                      <a:pPr algn="ctr"/>
                      <a:r>
                        <a:rPr kumimoji="0" lang="fr-FR" sz="800" b="0" i="0" u="none" strike="noStrike" kern="1200" cap="none" spc="0" normalizeH="0" baseline="0" noProof="0">
                          <a:ln>
                            <a:noFill/>
                          </a:ln>
                          <a:solidFill>
                            <a:srgbClr val="333333"/>
                          </a:solidFill>
                          <a:effectLst/>
                          <a:uLnTx/>
                          <a:uFillTx/>
                          <a:latin typeface="+mn-lt"/>
                          <a:ea typeface="+mn-ea"/>
                          <a:cs typeface="+mn-cs"/>
                        </a:rPr>
                        <a:t>Normal</a:t>
                      </a:r>
                      <a:endParaRPr lang="fr-FR" sz="800" i="0" kern="1200" cap="all" baseline="0">
                        <a:solidFill>
                          <a:schemeClr val="tx1"/>
                        </a:solidFill>
                        <a:latin typeface="+mn-lt"/>
                        <a:ea typeface="+mn-ea"/>
                        <a:cs typeface="+mn-cs"/>
                      </a:endParaRPr>
                    </a:p>
                  </a:txBody>
                  <a:tcPr marL="84406" marR="84406" marT="34290" marB="34290" anchor="ctr">
                    <a:solidFill>
                      <a:schemeClr val="bg1"/>
                    </a:solidFill>
                  </a:tcPr>
                </a:tc>
                <a:tc>
                  <a:txBody>
                    <a:bodyPr/>
                    <a:lstStyle/>
                    <a:p>
                      <a:pPr algn="ctr"/>
                      <a:endParaRPr lang="fr-FR" sz="800" kern="1200">
                        <a:solidFill>
                          <a:schemeClr val="tx1"/>
                        </a:solidFill>
                        <a:latin typeface="+mn-lt"/>
                        <a:ea typeface="+mn-ea"/>
                        <a:cs typeface="+mn-cs"/>
                      </a:endParaRPr>
                    </a:p>
                  </a:txBody>
                  <a:tcPr marL="84406" marR="84406" marT="34290" marB="34290" anchor="ctr">
                    <a:solidFill>
                      <a:schemeClr val="bg1"/>
                    </a:solidFill>
                  </a:tcPr>
                </a:tc>
                <a:tc>
                  <a:txBody>
                    <a:bodyPr/>
                    <a:lstStyle/>
                    <a:p>
                      <a:r>
                        <a:rPr lang="fr-FR" sz="800" kern="1200">
                          <a:solidFill>
                            <a:schemeClr val="tx1"/>
                          </a:solidFill>
                          <a:latin typeface="+mn-lt"/>
                          <a:ea typeface="+mn-ea"/>
                          <a:cs typeface="+mn-cs"/>
                        </a:rPr>
                        <a:t>Retrait avant texte </a:t>
                      </a:r>
                      <a:r>
                        <a:rPr lang="fr-FR" sz="800" kern="1200" baseline="0">
                          <a:solidFill>
                            <a:schemeClr val="tx1"/>
                          </a:solidFill>
                          <a:latin typeface="+mn-lt"/>
                          <a:ea typeface="+mn-ea"/>
                          <a:cs typeface="+mn-cs"/>
                        </a:rPr>
                        <a:t>= 0 cm</a:t>
                      </a:r>
                      <a:endParaRPr lang="fr-FR" sz="800" kern="1200">
                        <a:solidFill>
                          <a:schemeClr val="tx1"/>
                        </a:solidFill>
                        <a:latin typeface="+mn-lt"/>
                        <a:ea typeface="+mn-ea"/>
                        <a:cs typeface="+mn-cs"/>
                      </a:endParaRPr>
                    </a:p>
                  </a:txBody>
                  <a:tcPr marL="84406" marR="84406" marT="34290" marB="34290" anchor="ctr">
                    <a:solidFill>
                      <a:schemeClr val="bg1"/>
                    </a:solidFill>
                  </a:tcPr>
                </a:tc>
                <a:tc>
                  <a:txBody>
                    <a:bodyPr/>
                    <a:lstStyle/>
                    <a:p>
                      <a:r>
                        <a:rPr lang="fr-FR" sz="800" kern="1200">
                          <a:solidFill>
                            <a:schemeClr val="tx1"/>
                          </a:solidFill>
                          <a:latin typeface="+mn-lt"/>
                          <a:ea typeface="+mn-ea"/>
                          <a:cs typeface="+mn-cs"/>
                        </a:rPr>
                        <a:t>18 pt</a:t>
                      </a:r>
                    </a:p>
                    <a:p>
                      <a:pPr marL="0" marR="0" indent="0" algn="l" defTabSz="914400" rtl="0" eaLnBrk="1" fontAlgn="auto" latinLnBrk="0" hangingPunct="1">
                        <a:lnSpc>
                          <a:spcPct val="100000"/>
                        </a:lnSpc>
                        <a:spcBef>
                          <a:spcPts val="0"/>
                        </a:spcBef>
                        <a:spcAft>
                          <a:spcPts val="0"/>
                        </a:spcAft>
                        <a:buClrTx/>
                        <a:buSzTx/>
                        <a:buFontTx/>
                        <a:buNone/>
                        <a:tabLst/>
                        <a:defRPr/>
                      </a:pPr>
                      <a:r>
                        <a:rPr lang="fr-FR" sz="800" kern="1200">
                          <a:solidFill>
                            <a:schemeClr val="tx1"/>
                          </a:solidFill>
                          <a:latin typeface="+mn-lt"/>
                          <a:ea typeface="+mn-ea"/>
                          <a:cs typeface="+mn-cs"/>
                        </a:rPr>
                        <a:t>interligne simple</a:t>
                      </a:r>
                    </a:p>
                  </a:txBody>
                  <a:tcPr marL="84406" marR="84406" marT="34290" marB="34290" anchor="ctr">
                    <a:solidFill>
                      <a:schemeClr val="bg1"/>
                    </a:solidFill>
                  </a:tcPr>
                </a:tc>
                <a:extLst>
                  <a:ext uri="{0D108BD9-81ED-4DB2-BD59-A6C34878D82A}">
                    <a16:rowId xmlns:a16="http://schemas.microsoft.com/office/drawing/2014/main" val="10003"/>
                  </a:ext>
                </a:extLst>
              </a:tr>
              <a:tr h="411480">
                <a:tc>
                  <a:txBody>
                    <a:bodyPr/>
                    <a:lstStyle/>
                    <a:p>
                      <a:pPr marL="285750" indent="-285750">
                        <a:buClr>
                          <a:schemeClr val="bg2"/>
                        </a:buClr>
                        <a:buFont typeface="Tempus Sans ITC" panose="04020404030D07020202" pitchFamily="82" charset="0"/>
                        <a:buChar char="/"/>
                      </a:pPr>
                      <a:r>
                        <a:rPr lang="fr-FR" sz="1100" kern="1200">
                          <a:solidFill>
                            <a:schemeClr val="tx1"/>
                          </a:solidFill>
                          <a:latin typeface="+mn-lt"/>
                          <a:ea typeface="+mn-ea"/>
                          <a:cs typeface="+mn-cs"/>
                        </a:rPr>
                        <a:t>Niveau 2</a:t>
                      </a:r>
                    </a:p>
                  </a:txBody>
                  <a:tcPr marL="84406" marR="84406" marT="34290" marB="34290" anchor="ctr">
                    <a:solidFill>
                      <a:schemeClr val="bg1"/>
                    </a:solidFill>
                  </a:tcPr>
                </a:tc>
                <a:tc>
                  <a:txBody>
                    <a:bodyPr/>
                    <a:lstStyle/>
                    <a:p>
                      <a:pPr algn="ctr"/>
                      <a:r>
                        <a:rPr lang="fr-FR" sz="800" kern="1200" err="1">
                          <a:solidFill>
                            <a:schemeClr val="tx1"/>
                          </a:solidFill>
                          <a:latin typeface="+mn-lt"/>
                          <a:ea typeface="+mn-ea"/>
                          <a:cs typeface="+mn-cs"/>
                        </a:rPr>
                        <a:t>Tahoma</a:t>
                      </a:r>
                      <a:r>
                        <a:rPr lang="fr-FR" sz="800" kern="1200">
                          <a:solidFill>
                            <a:schemeClr val="tx1"/>
                          </a:solidFill>
                          <a:latin typeface="+mn-lt"/>
                          <a:ea typeface="+mn-ea"/>
                          <a:cs typeface="+mn-cs"/>
                        </a:rPr>
                        <a:t> body</a:t>
                      </a:r>
                    </a:p>
                  </a:txBody>
                  <a:tcPr marL="84406" marR="84406" marT="34290" marB="34290" anchor="ctr">
                    <a:solidFill>
                      <a:schemeClr val="bg1"/>
                    </a:solidFill>
                  </a:tcPr>
                </a:tc>
                <a:tc>
                  <a:txBody>
                    <a:bodyPr/>
                    <a:lstStyle/>
                    <a:p>
                      <a:pPr algn="ctr"/>
                      <a:r>
                        <a:rPr lang="fr-FR" sz="800" i="0" kern="1200" cap="all" baseline="0">
                          <a:solidFill>
                            <a:schemeClr val="tx1"/>
                          </a:solidFill>
                          <a:latin typeface="+mn-lt"/>
                          <a:ea typeface="+mn-ea"/>
                          <a:cs typeface="+mn-cs"/>
                        </a:rPr>
                        <a:t>95 / 95 / 95</a:t>
                      </a:r>
                    </a:p>
                  </a:txBody>
                  <a:tcPr marL="84406" marR="84406" marT="34290" marB="34290" anchor="ctr">
                    <a:solidFill>
                      <a:schemeClr val="bg1"/>
                    </a:solidFill>
                  </a:tcPr>
                </a:tc>
                <a:tc>
                  <a:txBody>
                    <a:bodyPr/>
                    <a:lstStyle/>
                    <a:p>
                      <a:pPr algn="ctr"/>
                      <a:r>
                        <a:rPr lang="fr-FR" sz="800" kern="1200">
                          <a:solidFill>
                            <a:schemeClr val="tx1"/>
                          </a:solidFill>
                          <a:latin typeface="+mn-lt"/>
                          <a:ea typeface="+mn-ea"/>
                          <a:cs typeface="+mn-cs"/>
                        </a:rPr>
                        <a:t>14</a:t>
                      </a:r>
                    </a:p>
                  </a:txBody>
                  <a:tcPr marL="84406" marR="84406" marT="34290" marB="34290" anchor="ctr">
                    <a:solidFill>
                      <a:schemeClr val="bg1"/>
                    </a:solidFill>
                  </a:tcPr>
                </a:tc>
                <a:tc>
                  <a:txBody>
                    <a:bodyPr/>
                    <a:lstStyle/>
                    <a:p>
                      <a:pPr algn="ctr"/>
                      <a:r>
                        <a:rPr lang="fr-FR" sz="800" kern="1200">
                          <a:solidFill>
                            <a:schemeClr val="tx1"/>
                          </a:solidFill>
                          <a:latin typeface="+mn-lt"/>
                          <a:ea typeface="+mn-ea"/>
                          <a:cs typeface="+mn-cs"/>
                        </a:rPr>
                        <a:t>Normal</a:t>
                      </a:r>
                    </a:p>
                  </a:txBody>
                  <a:tcPr marL="84406" marR="84406" marT="34290" marB="34290" anchor="c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800" kern="1200" cap="none" baseline="0">
                          <a:solidFill>
                            <a:schemeClr val="tx1"/>
                          </a:solidFill>
                          <a:latin typeface="+mn-lt"/>
                          <a:ea typeface="+mn-ea"/>
                          <a:cs typeface="+mn-cs"/>
                        </a:rPr>
                        <a:t>Font Tempus Sans ITC</a:t>
                      </a:r>
                      <a:br>
                        <a:rPr lang="fr-FR" sz="800" kern="1200" cap="none" baseline="0">
                          <a:solidFill>
                            <a:schemeClr val="tx1"/>
                          </a:solidFill>
                          <a:latin typeface="+mn-lt"/>
                          <a:ea typeface="+mn-ea"/>
                          <a:cs typeface="+mn-cs"/>
                        </a:rPr>
                      </a:br>
                      <a:r>
                        <a:rPr lang="fr-FR" sz="800" kern="1200" cap="none" baseline="0">
                          <a:solidFill>
                            <a:schemeClr val="tx1"/>
                          </a:solidFill>
                          <a:latin typeface="+mn-lt"/>
                          <a:ea typeface="+mn-ea"/>
                          <a:cs typeface="+mn-cs"/>
                        </a:rPr>
                        <a:t>code 002F</a:t>
                      </a:r>
                    </a:p>
                  </a:txBody>
                  <a:tcPr marL="84406" marR="84406" marT="34290" marB="34290" anchor="ctr">
                    <a:solidFill>
                      <a:schemeClr val="bg1"/>
                    </a:solidFill>
                  </a:tcPr>
                </a:tc>
                <a:tc>
                  <a:txBody>
                    <a:bodyPr/>
                    <a:lstStyle/>
                    <a:p>
                      <a:r>
                        <a:rPr lang="fr-FR" sz="800" kern="1200">
                          <a:solidFill>
                            <a:schemeClr val="tx1"/>
                          </a:solidFill>
                          <a:latin typeface="+mn-lt"/>
                          <a:ea typeface="+mn-ea"/>
                          <a:cs typeface="+mn-cs"/>
                        </a:rPr>
                        <a:t>Retrait avant texte </a:t>
                      </a:r>
                      <a:r>
                        <a:rPr lang="fr-FR" sz="800" kern="1200" baseline="0">
                          <a:solidFill>
                            <a:schemeClr val="tx1"/>
                          </a:solidFill>
                          <a:latin typeface="+mn-lt"/>
                          <a:ea typeface="+mn-ea"/>
                          <a:cs typeface="+mn-cs"/>
                        </a:rPr>
                        <a:t>= 1 cm</a:t>
                      </a:r>
                      <a:endParaRPr lang="fr-FR" sz="800" kern="1200">
                        <a:solidFill>
                          <a:schemeClr val="tx1"/>
                        </a:solidFill>
                        <a:latin typeface="+mn-lt"/>
                        <a:ea typeface="+mn-ea"/>
                        <a:cs typeface="+mn-cs"/>
                      </a:endParaRPr>
                    </a:p>
                  </a:txBody>
                  <a:tcPr marL="84406" marR="84406" marT="34290" marB="34290" anchor="ctr">
                    <a:solidFill>
                      <a:schemeClr val="bg1"/>
                    </a:solidFill>
                  </a:tcPr>
                </a:tc>
                <a:tc>
                  <a:txBody>
                    <a:bodyPr/>
                    <a:lstStyle/>
                    <a:p>
                      <a:r>
                        <a:rPr lang="fr-FR" sz="800" kern="1200">
                          <a:solidFill>
                            <a:schemeClr val="tx1"/>
                          </a:solidFill>
                          <a:latin typeface="+mn-lt"/>
                          <a:ea typeface="+mn-ea"/>
                          <a:cs typeface="+mn-cs"/>
                        </a:rPr>
                        <a:t>14 pt</a:t>
                      </a:r>
                    </a:p>
                    <a:p>
                      <a:pPr marL="0" marR="0" indent="0" algn="l" defTabSz="914400" rtl="0" eaLnBrk="1" fontAlgn="auto" latinLnBrk="0" hangingPunct="1">
                        <a:lnSpc>
                          <a:spcPct val="100000"/>
                        </a:lnSpc>
                        <a:spcBef>
                          <a:spcPts val="0"/>
                        </a:spcBef>
                        <a:spcAft>
                          <a:spcPts val="0"/>
                        </a:spcAft>
                        <a:buClrTx/>
                        <a:buSzTx/>
                        <a:buFontTx/>
                        <a:buNone/>
                        <a:tabLst/>
                        <a:defRPr/>
                      </a:pPr>
                      <a:r>
                        <a:rPr lang="fr-FR" sz="800" kern="1200">
                          <a:solidFill>
                            <a:schemeClr val="tx1"/>
                          </a:solidFill>
                          <a:latin typeface="+mn-lt"/>
                          <a:ea typeface="+mn-ea"/>
                          <a:cs typeface="+mn-cs"/>
                        </a:rPr>
                        <a:t>interligne simple</a:t>
                      </a:r>
                    </a:p>
                  </a:txBody>
                  <a:tcPr marL="84406" marR="84406" marT="34290" marB="34290" anchor="ctr">
                    <a:solidFill>
                      <a:schemeClr val="bg1"/>
                    </a:solidFill>
                  </a:tcPr>
                </a:tc>
                <a:extLst>
                  <a:ext uri="{0D108BD9-81ED-4DB2-BD59-A6C34878D82A}">
                    <a16:rowId xmlns:a16="http://schemas.microsoft.com/office/drawing/2014/main" val="10004"/>
                  </a:ext>
                </a:extLst>
              </a:tr>
              <a:tr h="297180">
                <a:tc>
                  <a:txBody>
                    <a:bodyPr/>
                    <a:lstStyle/>
                    <a:p>
                      <a:r>
                        <a:rPr lang="fr-FR" sz="1100" kern="1200">
                          <a:solidFill>
                            <a:schemeClr val="tx1"/>
                          </a:solidFill>
                          <a:latin typeface="+mn-lt"/>
                          <a:ea typeface="+mn-ea"/>
                          <a:cs typeface="+mn-cs"/>
                        </a:rPr>
                        <a:t>Niveau 3</a:t>
                      </a:r>
                    </a:p>
                  </a:txBody>
                  <a:tcPr marL="84406" marR="84406" marT="34290" marB="34290" anchor="ctr">
                    <a:solidFill>
                      <a:schemeClr val="bg1"/>
                    </a:solidFill>
                  </a:tcPr>
                </a:tc>
                <a:tc>
                  <a:txBody>
                    <a:bodyPr/>
                    <a:lstStyle/>
                    <a:p>
                      <a:pPr algn="ctr"/>
                      <a:r>
                        <a:rPr lang="fr-FR" sz="800" kern="1200" err="1">
                          <a:solidFill>
                            <a:schemeClr val="tx1"/>
                          </a:solidFill>
                          <a:latin typeface="+mn-lt"/>
                          <a:ea typeface="+mn-ea"/>
                          <a:cs typeface="+mn-cs"/>
                        </a:rPr>
                        <a:t>Tahoma</a:t>
                      </a:r>
                      <a:r>
                        <a:rPr lang="fr-FR" sz="800" kern="1200">
                          <a:solidFill>
                            <a:schemeClr val="tx1"/>
                          </a:solidFill>
                          <a:latin typeface="+mn-lt"/>
                          <a:ea typeface="+mn-ea"/>
                          <a:cs typeface="+mn-cs"/>
                        </a:rPr>
                        <a:t> body</a:t>
                      </a:r>
                    </a:p>
                  </a:txBody>
                  <a:tcPr marL="84406" marR="84406" marT="34290" marB="34290" anchor="ctr">
                    <a:solidFill>
                      <a:schemeClr val="bg1"/>
                    </a:solidFill>
                  </a:tcPr>
                </a:tc>
                <a:tc>
                  <a:txBody>
                    <a:bodyPr/>
                    <a:lstStyle/>
                    <a:p>
                      <a:pPr algn="ctr"/>
                      <a:r>
                        <a:rPr lang="fr-FR" sz="800" i="0" kern="1200" cap="all" baseline="0">
                          <a:solidFill>
                            <a:schemeClr val="tx1"/>
                          </a:solidFill>
                          <a:latin typeface="+mn-lt"/>
                          <a:ea typeface="+mn-ea"/>
                          <a:cs typeface="+mn-cs"/>
                        </a:rPr>
                        <a:t>95 / 95 / 95</a:t>
                      </a:r>
                    </a:p>
                  </a:txBody>
                  <a:tcPr marL="84406" marR="84406" marT="34290" marB="34290" anchor="ctr">
                    <a:solidFill>
                      <a:schemeClr val="bg1"/>
                    </a:solidFill>
                  </a:tcPr>
                </a:tc>
                <a:tc>
                  <a:txBody>
                    <a:bodyPr/>
                    <a:lstStyle/>
                    <a:p>
                      <a:pPr algn="ctr"/>
                      <a:r>
                        <a:rPr lang="fr-FR" sz="800" kern="1200">
                          <a:solidFill>
                            <a:schemeClr val="tx1"/>
                          </a:solidFill>
                          <a:latin typeface="+mn-lt"/>
                          <a:ea typeface="+mn-ea"/>
                          <a:cs typeface="+mn-cs"/>
                        </a:rPr>
                        <a:t>14</a:t>
                      </a:r>
                    </a:p>
                  </a:txBody>
                  <a:tcPr marL="84406" marR="84406" marT="34290" marB="34290" anchor="ctr">
                    <a:solidFill>
                      <a:schemeClr val="bg1"/>
                    </a:solidFill>
                  </a:tcPr>
                </a:tc>
                <a:tc>
                  <a:txBody>
                    <a:bodyPr/>
                    <a:lstStyle/>
                    <a:p>
                      <a:pPr algn="ctr"/>
                      <a:r>
                        <a:rPr lang="fr-FR" sz="800" kern="1200">
                          <a:solidFill>
                            <a:schemeClr val="tx1"/>
                          </a:solidFill>
                          <a:latin typeface="+mn-lt"/>
                          <a:ea typeface="+mn-ea"/>
                          <a:cs typeface="+mn-cs"/>
                        </a:rPr>
                        <a:t>Normal</a:t>
                      </a:r>
                    </a:p>
                  </a:txBody>
                  <a:tcPr marL="84406" marR="84406" marT="34290" marB="34290" anchor="ctr">
                    <a:solidFill>
                      <a:schemeClr val="bg1"/>
                    </a:solidFill>
                  </a:tcPr>
                </a:tc>
                <a:tc>
                  <a:txBody>
                    <a:bodyPr/>
                    <a:lstStyle/>
                    <a:p>
                      <a:pPr algn="ctr"/>
                      <a:endParaRPr lang="fr-FR" sz="800" kern="1200">
                        <a:solidFill>
                          <a:schemeClr val="tx1"/>
                        </a:solidFill>
                        <a:latin typeface="+mn-lt"/>
                        <a:ea typeface="+mn-ea"/>
                        <a:cs typeface="+mn-cs"/>
                      </a:endParaRPr>
                    </a:p>
                  </a:txBody>
                  <a:tcPr marL="84406" marR="84406" marT="34290" marB="34290" anchor="ctr">
                    <a:solidFill>
                      <a:schemeClr val="bg1"/>
                    </a:solidFill>
                  </a:tcPr>
                </a:tc>
                <a:tc>
                  <a:txBody>
                    <a:bodyPr/>
                    <a:lstStyle/>
                    <a:p>
                      <a:r>
                        <a:rPr lang="fr-FR" sz="800" kern="1200">
                          <a:solidFill>
                            <a:schemeClr val="tx1"/>
                          </a:solidFill>
                          <a:latin typeface="+mn-lt"/>
                          <a:ea typeface="+mn-ea"/>
                          <a:cs typeface="+mn-cs"/>
                        </a:rPr>
                        <a:t>Retrait avant texte </a:t>
                      </a:r>
                      <a:r>
                        <a:rPr lang="fr-FR" sz="800" kern="1200" baseline="0">
                          <a:solidFill>
                            <a:schemeClr val="tx1"/>
                          </a:solidFill>
                          <a:latin typeface="+mn-lt"/>
                          <a:ea typeface="+mn-ea"/>
                          <a:cs typeface="+mn-cs"/>
                        </a:rPr>
                        <a:t>= 1 cm</a:t>
                      </a:r>
                      <a:endParaRPr lang="fr-FR" sz="800" kern="1200">
                        <a:solidFill>
                          <a:schemeClr val="tx1"/>
                        </a:solidFill>
                        <a:latin typeface="+mn-lt"/>
                        <a:ea typeface="+mn-ea"/>
                        <a:cs typeface="+mn-cs"/>
                      </a:endParaRPr>
                    </a:p>
                  </a:txBody>
                  <a:tcPr marL="84406" marR="84406" marT="34290" marB="34290" anchor="ctr">
                    <a:solidFill>
                      <a:schemeClr val="bg1"/>
                    </a:solidFill>
                  </a:tcPr>
                </a:tc>
                <a:tc>
                  <a:txBody>
                    <a:bodyPr/>
                    <a:lstStyle/>
                    <a:p>
                      <a:r>
                        <a:rPr lang="fr-FR" sz="800" kern="1200">
                          <a:solidFill>
                            <a:schemeClr val="tx1"/>
                          </a:solidFill>
                          <a:latin typeface="+mn-lt"/>
                          <a:ea typeface="+mn-ea"/>
                          <a:cs typeface="+mn-cs"/>
                        </a:rPr>
                        <a:t>6 pt</a:t>
                      </a:r>
                    </a:p>
                    <a:p>
                      <a:pPr marL="0" marR="0" indent="0" algn="l" defTabSz="914400" rtl="0" eaLnBrk="1" fontAlgn="auto" latinLnBrk="0" hangingPunct="1">
                        <a:lnSpc>
                          <a:spcPct val="100000"/>
                        </a:lnSpc>
                        <a:spcBef>
                          <a:spcPts val="0"/>
                        </a:spcBef>
                        <a:spcAft>
                          <a:spcPts val="0"/>
                        </a:spcAft>
                        <a:buClrTx/>
                        <a:buSzTx/>
                        <a:buFontTx/>
                        <a:buNone/>
                        <a:tabLst/>
                        <a:defRPr/>
                      </a:pPr>
                      <a:r>
                        <a:rPr lang="fr-FR" sz="800" kern="1200">
                          <a:solidFill>
                            <a:schemeClr val="tx1"/>
                          </a:solidFill>
                          <a:latin typeface="+mn-lt"/>
                          <a:ea typeface="+mn-ea"/>
                          <a:cs typeface="+mn-cs"/>
                        </a:rPr>
                        <a:t>interligne simple</a:t>
                      </a:r>
                    </a:p>
                  </a:txBody>
                  <a:tcPr marL="84406" marR="84406" marT="34290" marB="34290" anchor="ctr">
                    <a:solidFill>
                      <a:schemeClr val="bg1"/>
                    </a:solidFill>
                  </a:tcPr>
                </a:tc>
                <a:extLst>
                  <a:ext uri="{0D108BD9-81ED-4DB2-BD59-A6C34878D82A}">
                    <a16:rowId xmlns:a16="http://schemas.microsoft.com/office/drawing/2014/main" val="10005"/>
                  </a:ext>
                </a:extLst>
              </a:tr>
              <a:tr h="297180">
                <a:tc>
                  <a:txBody>
                    <a:bodyPr/>
                    <a:lstStyle/>
                    <a:p>
                      <a:pPr marL="171450" indent="-171450">
                        <a:buClr>
                          <a:schemeClr val="bg2"/>
                        </a:buClr>
                        <a:buFont typeface="Tahoma" panose="020B0604030504040204" pitchFamily="34" charset="0"/>
                        <a:buChar char="›"/>
                      </a:pPr>
                      <a:r>
                        <a:rPr lang="fr-FR" sz="900" kern="1200" cap="none" baseline="0">
                          <a:solidFill>
                            <a:schemeClr val="tx1"/>
                          </a:solidFill>
                          <a:latin typeface="+mn-lt"/>
                          <a:ea typeface="+mn-ea"/>
                          <a:cs typeface="+mn-cs"/>
                        </a:rPr>
                        <a:t>Niveau 4</a:t>
                      </a:r>
                    </a:p>
                  </a:txBody>
                  <a:tcPr marL="84406" marR="84406" marT="34290" marB="34290" anchor="ctr">
                    <a:solidFill>
                      <a:schemeClr val="bg1"/>
                    </a:solidFill>
                  </a:tcPr>
                </a:tc>
                <a:tc>
                  <a:txBody>
                    <a:bodyPr/>
                    <a:lstStyle/>
                    <a:p>
                      <a:pPr algn="ctr"/>
                      <a:r>
                        <a:rPr lang="fr-FR" sz="800" kern="1200" cap="none" baseline="0" err="1">
                          <a:solidFill>
                            <a:schemeClr val="tx1"/>
                          </a:solidFill>
                          <a:latin typeface="+mn-lt"/>
                          <a:ea typeface="+mn-ea"/>
                          <a:cs typeface="+mn-cs"/>
                        </a:rPr>
                        <a:t>Tahoma</a:t>
                      </a:r>
                      <a:r>
                        <a:rPr lang="fr-FR" sz="800" kern="1200" cap="none" baseline="0">
                          <a:solidFill>
                            <a:schemeClr val="tx1"/>
                          </a:solidFill>
                          <a:latin typeface="+mn-lt"/>
                          <a:ea typeface="+mn-ea"/>
                          <a:cs typeface="+mn-cs"/>
                        </a:rPr>
                        <a:t> body</a:t>
                      </a:r>
                    </a:p>
                  </a:txBody>
                  <a:tcPr marL="84406" marR="84406" marT="34290" marB="34290" anchor="ctr">
                    <a:solidFill>
                      <a:schemeClr val="bg1"/>
                    </a:solidFill>
                  </a:tcPr>
                </a:tc>
                <a:tc>
                  <a:txBody>
                    <a:bodyPr/>
                    <a:lstStyle/>
                    <a:p>
                      <a:pPr algn="ctr"/>
                      <a:r>
                        <a:rPr lang="fr-FR" sz="800" i="0" kern="1200" cap="all" baseline="0">
                          <a:solidFill>
                            <a:schemeClr val="tx1"/>
                          </a:solidFill>
                          <a:latin typeface="+mn-lt"/>
                          <a:ea typeface="+mn-ea"/>
                          <a:cs typeface="+mn-cs"/>
                        </a:rPr>
                        <a:t>95 / 95 / 95</a:t>
                      </a:r>
                    </a:p>
                  </a:txBody>
                  <a:tcPr marL="84406" marR="84406" marT="34290" marB="34290" anchor="ctr">
                    <a:solidFill>
                      <a:schemeClr val="bg1"/>
                    </a:solidFill>
                  </a:tcPr>
                </a:tc>
                <a:tc>
                  <a:txBody>
                    <a:bodyPr/>
                    <a:lstStyle/>
                    <a:p>
                      <a:pPr algn="ctr"/>
                      <a:r>
                        <a:rPr lang="fr-FR" sz="800" kern="1200" cap="none" baseline="0">
                          <a:solidFill>
                            <a:schemeClr val="tx1"/>
                          </a:solidFill>
                          <a:latin typeface="+mn-lt"/>
                          <a:ea typeface="+mn-ea"/>
                          <a:cs typeface="+mn-cs"/>
                        </a:rPr>
                        <a:t>12</a:t>
                      </a:r>
                    </a:p>
                  </a:txBody>
                  <a:tcPr marL="84406" marR="84406" marT="34290" marB="34290" anchor="ctr">
                    <a:solidFill>
                      <a:schemeClr val="bg1"/>
                    </a:solidFill>
                  </a:tcPr>
                </a:tc>
                <a:tc>
                  <a:txBody>
                    <a:bodyPr/>
                    <a:lstStyle/>
                    <a:p>
                      <a:pPr algn="ctr"/>
                      <a:r>
                        <a:rPr lang="fr-FR" sz="800" kern="1200" cap="none" baseline="0">
                          <a:solidFill>
                            <a:schemeClr val="tx1"/>
                          </a:solidFill>
                          <a:latin typeface="+mn-lt"/>
                          <a:ea typeface="+mn-ea"/>
                          <a:cs typeface="+mn-cs"/>
                        </a:rPr>
                        <a:t>Normal</a:t>
                      </a:r>
                    </a:p>
                  </a:txBody>
                  <a:tcPr marL="84406" marR="84406" marT="34290" marB="34290" anchor="ctr">
                    <a:solidFill>
                      <a:schemeClr val="bg1"/>
                    </a:solidFill>
                  </a:tcPr>
                </a:tc>
                <a:tc>
                  <a:txBody>
                    <a:bodyPr/>
                    <a:lstStyle/>
                    <a:p>
                      <a:pPr marL="0" indent="0" algn="ctr">
                        <a:buFont typeface="Tahoma" panose="020B0604030504040204" pitchFamily="34" charset="0"/>
                        <a:buNone/>
                      </a:pPr>
                      <a:r>
                        <a:rPr lang="fr-FR" sz="800" kern="1200" cap="none" baseline="0">
                          <a:solidFill>
                            <a:schemeClr val="tx1"/>
                          </a:solidFill>
                          <a:latin typeface="+mn-lt"/>
                          <a:ea typeface="+mn-ea"/>
                          <a:cs typeface="+mn-cs"/>
                        </a:rPr>
                        <a:t>Font </a:t>
                      </a:r>
                      <a:r>
                        <a:rPr lang="fr-FR" sz="800" kern="1200" cap="none" baseline="0" err="1">
                          <a:solidFill>
                            <a:schemeClr val="tx1"/>
                          </a:solidFill>
                          <a:latin typeface="+mn-lt"/>
                          <a:ea typeface="+mn-ea"/>
                          <a:cs typeface="+mn-cs"/>
                        </a:rPr>
                        <a:t>Tahoma</a:t>
                      </a:r>
                      <a:r>
                        <a:rPr lang="fr-FR" sz="800" kern="1200" cap="none" baseline="0">
                          <a:solidFill>
                            <a:schemeClr val="tx1"/>
                          </a:solidFill>
                          <a:latin typeface="+mn-lt"/>
                          <a:ea typeface="+mn-ea"/>
                          <a:cs typeface="+mn-cs"/>
                        </a:rPr>
                        <a:t> </a:t>
                      </a:r>
                      <a:br>
                        <a:rPr lang="fr-FR" sz="800" kern="1200" cap="none" baseline="0">
                          <a:solidFill>
                            <a:schemeClr val="tx1"/>
                          </a:solidFill>
                          <a:latin typeface="+mn-lt"/>
                          <a:ea typeface="+mn-ea"/>
                          <a:cs typeface="+mn-cs"/>
                        </a:rPr>
                      </a:br>
                      <a:r>
                        <a:rPr lang="fr-FR" sz="800" kern="1200" cap="none" baseline="0">
                          <a:solidFill>
                            <a:schemeClr val="tx1"/>
                          </a:solidFill>
                          <a:latin typeface="+mn-lt"/>
                          <a:ea typeface="+mn-ea"/>
                          <a:cs typeface="+mn-cs"/>
                        </a:rPr>
                        <a:t>code 203A</a:t>
                      </a:r>
                    </a:p>
                  </a:txBody>
                  <a:tcPr marL="84406" marR="84406" marT="34290" marB="34290" anchor="ctr">
                    <a:solidFill>
                      <a:schemeClr val="bg1"/>
                    </a:solidFill>
                  </a:tcPr>
                </a:tc>
                <a:tc>
                  <a:txBody>
                    <a:bodyPr/>
                    <a:lstStyle/>
                    <a:p>
                      <a:r>
                        <a:rPr lang="fr-FR" sz="800" kern="1200">
                          <a:solidFill>
                            <a:schemeClr val="tx1"/>
                          </a:solidFill>
                          <a:latin typeface="+mn-lt"/>
                          <a:ea typeface="+mn-ea"/>
                          <a:cs typeface="+mn-cs"/>
                        </a:rPr>
                        <a:t>Retrait avant texte </a:t>
                      </a:r>
                      <a:r>
                        <a:rPr lang="fr-FR" sz="800" kern="1200" baseline="0">
                          <a:solidFill>
                            <a:schemeClr val="tx1"/>
                          </a:solidFill>
                          <a:latin typeface="+mn-lt"/>
                          <a:ea typeface="+mn-ea"/>
                          <a:cs typeface="+mn-cs"/>
                        </a:rPr>
                        <a:t>= 1,8 cm</a:t>
                      </a:r>
                      <a:endParaRPr lang="fr-FR" sz="800" kern="1200">
                        <a:solidFill>
                          <a:schemeClr val="tx1"/>
                        </a:solidFill>
                        <a:latin typeface="+mn-lt"/>
                        <a:ea typeface="+mn-ea"/>
                        <a:cs typeface="+mn-cs"/>
                      </a:endParaRPr>
                    </a:p>
                  </a:txBody>
                  <a:tcPr marL="84406" marR="84406" marT="34290" marB="34290" anchor="ctr">
                    <a:solidFill>
                      <a:schemeClr val="bg1"/>
                    </a:solidFill>
                  </a:tcPr>
                </a:tc>
                <a:tc>
                  <a:txBody>
                    <a:bodyPr/>
                    <a:lstStyle/>
                    <a:p>
                      <a:r>
                        <a:rPr lang="fr-FR" sz="800" kern="1200">
                          <a:solidFill>
                            <a:schemeClr val="tx1"/>
                          </a:solidFill>
                          <a:latin typeface="+mn-lt"/>
                          <a:ea typeface="+mn-ea"/>
                          <a:cs typeface="+mn-cs"/>
                        </a:rPr>
                        <a:t>6 pt</a:t>
                      </a:r>
                    </a:p>
                    <a:p>
                      <a:pPr marL="0" marR="0" indent="0" algn="l" defTabSz="914400" rtl="0" eaLnBrk="1" fontAlgn="auto" latinLnBrk="0" hangingPunct="1">
                        <a:lnSpc>
                          <a:spcPct val="100000"/>
                        </a:lnSpc>
                        <a:spcBef>
                          <a:spcPts val="0"/>
                        </a:spcBef>
                        <a:spcAft>
                          <a:spcPts val="0"/>
                        </a:spcAft>
                        <a:buClrTx/>
                        <a:buSzTx/>
                        <a:buFontTx/>
                        <a:buNone/>
                        <a:tabLst/>
                        <a:defRPr/>
                      </a:pPr>
                      <a:r>
                        <a:rPr lang="fr-FR" sz="800" kern="1200">
                          <a:solidFill>
                            <a:schemeClr val="tx1"/>
                          </a:solidFill>
                          <a:latin typeface="+mn-lt"/>
                          <a:ea typeface="+mn-ea"/>
                          <a:cs typeface="+mn-cs"/>
                        </a:rPr>
                        <a:t>interligne simple</a:t>
                      </a:r>
                    </a:p>
                  </a:txBody>
                  <a:tcPr marL="84406" marR="84406" marT="34290" marB="34290" anchor="ctr">
                    <a:solidFill>
                      <a:schemeClr val="bg1"/>
                    </a:solidFill>
                  </a:tcPr>
                </a:tc>
                <a:extLst>
                  <a:ext uri="{0D108BD9-81ED-4DB2-BD59-A6C34878D82A}">
                    <a16:rowId xmlns:a16="http://schemas.microsoft.com/office/drawing/2014/main" val="10006"/>
                  </a:ext>
                </a:extLst>
              </a:tr>
              <a:tr h="411480">
                <a:tc>
                  <a:txBody>
                    <a:bodyPr/>
                    <a:lstStyle/>
                    <a:p>
                      <a:pPr marL="171450" indent="-171450">
                        <a:buClr>
                          <a:schemeClr val="bg2"/>
                        </a:buClr>
                        <a:buFont typeface="Tahoma" panose="020B0604030504040204" pitchFamily="34" charset="0"/>
                        <a:buChar char="»"/>
                      </a:pPr>
                      <a:r>
                        <a:rPr lang="fr-FR" sz="800" kern="1200">
                          <a:solidFill>
                            <a:schemeClr val="tx1"/>
                          </a:solidFill>
                          <a:latin typeface="+mn-lt"/>
                          <a:ea typeface="+mn-ea"/>
                          <a:cs typeface="+mn-cs"/>
                        </a:rPr>
                        <a:t>Niveau 5</a:t>
                      </a:r>
                    </a:p>
                  </a:txBody>
                  <a:tcPr marL="84406" marR="84406" marT="34290" marB="34290" anchor="ctr">
                    <a:solidFill>
                      <a:schemeClr val="bg1"/>
                    </a:solidFill>
                  </a:tcPr>
                </a:tc>
                <a:tc>
                  <a:txBody>
                    <a:bodyPr/>
                    <a:lstStyle/>
                    <a:p>
                      <a:pPr algn="ctr"/>
                      <a:r>
                        <a:rPr lang="fr-FR" sz="800" kern="1200" err="1">
                          <a:solidFill>
                            <a:schemeClr val="tx1"/>
                          </a:solidFill>
                          <a:latin typeface="+mn-lt"/>
                          <a:ea typeface="+mn-ea"/>
                          <a:cs typeface="+mn-cs"/>
                        </a:rPr>
                        <a:t>Tahoma</a:t>
                      </a:r>
                      <a:r>
                        <a:rPr lang="fr-FR" sz="800" kern="1200">
                          <a:solidFill>
                            <a:schemeClr val="tx1"/>
                          </a:solidFill>
                          <a:latin typeface="+mn-lt"/>
                          <a:ea typeface="+mn-ea"/>
                          <a:cs typeface="+mn-cs"/>
                        </a:rPr>
                        <a:t> body</a:t>
                      </a:r>
                    </a:p>
                  </a:txBody>
                  <a:tcPr marL="84406" marR="84406" marT="34290" marB="34290" anchor="ctr">
                    <a:solidFill>
                      <a:schemeClr val="bg1"/>
                    </a:solidFill>
                  </a:tcPr>
                </a:tc>
                <a:tc>
                  <a:txBody>
                    <a:bodyPr/>
                    <a:lstStyle/>
                    <a:p>
                      <a:pPr algn="ctr"/>
                      <a:r>
                        <a:rPr lang="fr-FR" sz="800" i="0" kern="1200" cap="all" baseline="0">
                          <a:solidFill>
                            <a:schemeClr val="tx1"/>
                          </a:solidFill>
                          <a:latin typeface="+mn-lt"/>
                          <a:ea typeface="+mn-ea"/>
                          <a:cs typeface="+mn-cs"/>
                        </a:rPr>
                        <a:t>95 / 95 / 95</a:t>
                      </a:r>
                    </a:p>
                  </a:txBody>
                  <a:tcPr marL="84406" marR="84406" marT="34290" marB="34290" anchor="ctr">
                    <a:solidFill>
                      <a:schemeClr val="bg1"/>
                    </a:solidFill>
                  </a:tcPr>
                </a:tc>
                <a:tc>
                  <a:txBody>
                    <a:bodyPr/>
                    <a:lstStyle/>
                    <a:p>
                      <a:pPr algn="ctr"/>
                      <a:r>
                        <a:rPr lang="fr-FR" sz="800" kern="1200">
                          <a:solidFill>
                            <a:schemeClr val="tx1"/>
                          </a:solidFill>
                          <a:latin typeface="+mn-lt"/>
                          <a:ea typeface="+mn-ea"/>
                          <a:cs typeface="+mn-cs"/>
                        </a:rPr>
                        <a:t>10</a:t>
                      </a:r>
                    </a:p>
                  </a:txBody>
                  <a:tcPr marL="84406" marR="84406" marT="34290" marB="34290" anchor="ctr">
                    <a:solidFill>
                      <a:schemeClr val="bg1"/>
                    </a:solidFill>
                  </a:tcPr>
                </a:tc>
                <a:tc>
                  <a:txBody>
                    <a:bodyPr/>
                    <a:lstStyle/>
                    <a:p>
                      <a:pPr algn="ctr"/>
                      <a:r>
                        <a:rPr lang="fr-FR" sz="800" kern="1200">
                          <a:solidFill>
                            <a:schemeClr val="tx1"/>
                          </a:solidFill>
                          <a:latin typeface="+mn-lt"/>
                          <a:ea typeface="+mn-ea"/>
                          <a:cs typeface="+mn-cs"/>
                        </a:rPr>
                        <a:t>Normal</a:t>
                      </a:r>
                    </a:p>
                  </a:txBody>
                  <a:tcPr marL="84406" marR="84406" marT="34290" marB="34290" anchor="c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800" kern="1200">
                          <a:solidFill>
                            <a:schemeClr val="tx1"/>
                          </a:solidFill>
                          <a:latin typeface="+mn-lt"/>
                          <a:ea typeface="+mn-ea"/>
                          <a:cs typeface="+mn-cs"/>
                        </a:rPr>
                        <a:t>Font </a:t>
                      </a:r>
                      <a:r>
                        <a:rPr lang="fr-FR" sz="800" kern="1200" err="1">
                          <a:solidFill>
                            <a:schemeClr val="tx1"/>
                          </a:solidFill>
                          <a:latin typeface="+mn-lt"/>
                          <a:ea typeface="+mn-ea"/>
                          <a:cs typeface="+mn-cs"/>
                        </a:rPr>
                        <a:t>Tahoma</a:t>
                      </a:r>
                      <a:br>
                        <a:rPr lang="fr-FR" sz="800" kern="1200">
                          <a:solidFill>
                            <a:schemeClr val="tx1"/>
                          </a:solidFill>
                          <a:latin typeface="+mn-lt"/>
                          <a:ea typeface="+mn-ea"/>
                          <a:cs typeface="+mn-cs"/>
                        </a:rPr>
                      </a:br>
                      <a:r>
                        <a:rPr lang="fr-FR" sz="800" kern="1200">
                          <a:solidFill>
                            <a:schemeClr val="tx1"/>
                          </a:solidFill>
                          <a:latin typeface="+mn-lt"/>
                          <a:ea typeface="+mn-ea"/>
                          <a:cs typeface="+mn-cs"/>
                        </a:rPr>
                        <a:t>code 00BB</a:t>
                      </a:r>
                    </a:p>
                    <a:p>
                      <a:pPr algn="ctr"/>
                      <a:endParaRPr lang="fr-FR" sz="800" kern="1200">
                        <a:solidFill>
                          <a:schemeClr val="tx1"/>
                        </a:solidFill>
                        <a:latin typeface="+mn-lt"/>
                        <a:ea typeface="+mn-ea"/>
                        <a:cs typeface="+mn-cs"/>
                      </a:endParaRPr>
                    </a:p>
                  </a:txBody>
                  <a:tcPr marL="84406" marR="84406" marT="34290" marB="34290" anchor="ctr">
                    <a:solidFill>
                      <a:schemeClr val="bg1"/>
                    </a:solidFill>
                  </a:tcPr>
                </a:tc>
                <a:tc>
                  <a:txBody>
                    <a:bodyPr/>
                    <a:lstStyle/>
                    <a:p>
                      <a:r>
                        <a:rPr lang="fr-FR" sz="800" kern="1200">
                          <a:solidFill>
                            <a:schemeClr val="tx1"/>
                          </a:solidFill>
                          <a:latin typeface="+mn-lt"/>
                          <a:ea typeface="+mn-ea"/>
                          <a:cs typeface="+mn-cs"/>
                        </a:rPr>
                        <a:t>Retrait avant texte </a:t>
                      </a:r>
                      <a:r>
                        <a:rPr lang="fr-FR" sz="800" kern="1200" baseline="0">
                          <a:solidFill>
                            <a:schemeClr val="tx1"/>
                          </a:solidFill>
                          <a:latin typeface="+mn-lt"/>
                          <a:ea typeface="+mn-ea"/>
                          <a:cs typeface="+mn-cs"/>
                        </a:rPr>
                        <a:t>= 2,5 cm</a:t>
                      </a:r>
                      <a:endParaRPr lang="fr-FR" sz="800" kern="1200">
                        <a:solidFill>
                          <a:schemeClr val="tx1"/>
                        </a:solidFill>
                        <a:latin typeface="+mn-lt"/>
                        <a:ea typeface="+mn-ea"/>
                        <a:cs typeface="+mn-cs"/>
                      </a:endParaRPr>
                    </a:p>
                  </a:txBody>
                  <a:tcPr marL="84406" marR="84406" marT="34290" marB="34290" anchor="ctr">
                    <a:solidFill>
                      <a:schemeClr val="bg1"/>
                    </a:solidFill>
                  </a:tcPr>
                </a:tc>
                <a:tc>
                  <a:txBody>
                    <a:bodyPr/>
                    <a:lstStyle/>
                    <a:p>
                      <a:r>
                        <a:rPr lang="fr-FR" sz="800" kern="1200">
                          <a:solidFill>
                            <a:schemeClr val="tx1"/>
                          </a:solidFill>
                          <a:latin typeface="+mn-lt"/>
                          <a:ea typeface="+mn-ea"/>
                          <a:cs typeface="+mn-cs"/>
                        </a:rPr>
                        <a:t>5 pt</a:t>
                      </a:r>
                    </a:p>
                    <a:p>
                      <a:pPr marL="0" marR="0" indent="0" algn="l" defTabSz="914400" rtl="0" eaLnBrk="1" fontAlgn="auto" latinLnBrk="0" hangingPunct="1">
                        <a:lnSpc>
                          <a:spcPct val="100000"/>
                        </a:lnSpc>
                        <a:spcBef>
                          <a:spcPts val="0"/>
                        </a:spcBef>
                        <a:spcAft>
                          <a:spcPts val="0"/>
                        </a:spcAft>
                        <a:buClrTx/>
                        <a:buSzTx/>
                        <a:buFontTx/>
                        <a:buNone/>
                        <a:tabLst/>
                        <a:defRPr/>
                      </a:pPr>
                      <a:r>
                        <a:rPr lang="fr-FR" sz="800" kern="1200">
                          <a:solidFill>
                            <a:schemeClr val="tx1"/>
                          </a:solidFill>
                          <a:latin typeface="+mn-lt"/>
                          <a:ea typeface="+mn-ea"/>
                          <a:cs typeface="+mn-cs"/>
                        </a:rPr>
                        <a:t>interligne simple</a:t>
                      </a:r>
                    </a:p>
                  </a:txBody>
                  <a:tcPr marL="84406" marR="84406" marT="34290" marB="34290" anchor="ctr">
                    <a:solidFill>
                      <a:schemeClr val="bg1"/>
                    </a:solidFill>
                  </a:tcPr>
                </a:tc>
                <a:extLst>
                  <a:ext uri="{0D108BD9-81ED-4DB2-BD59-A6C34878D82A}">
                    <a16:rowId xmlns:a16="http://schemas.microsoft.com/office/drawing/2014/main" val="10007"/>
                  </a:ext>
                </a:extLst>
              </a:tr>
            </a:tbl>
          </a:graphicData>
        </a:graphic>
      </p:graphicFrame>
      <p:sp>
        <p:nvSpPr>
          <p:cNvPr id="6" name="Rectangle 5"/>
          <p:cNvSpPr/>
          <p:nvPr userDrawn="1"/>
        </p:nvSpPr>
        <p:spPr>
          <a:xfrm>
            <a:off x="4445673" y="307810"/>
            <a:ext cx="4380420" cy="810089"/>
          </a:xfrm>
          <a:prstGeom prst="rect">
            <a:avLst/>
          </a:prstGeom>
          <a:no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r"/>
            <a:r>
              <a:rPr lang="fr-FR" sz="1050" b="1" noProof="0" err="1">
                <a:solidFill>
                  <a:schemeClr val="bg2"/>
                </a:solidFill>
              </a:rPr>
              <a:t>Remaining</a:t>
            </a:r>
            <a:r>
              <a:rPr lang="fr-FR" sz="1050" b="1" noProof="0">
                <a:solidFill>
                  <a:schemeClr val="bg2"/>
                </a:solidFill>
              </a:rPr>
              <a:t> bug</a:t>
            </a:r>
            <a:endParaRPr lang="fr-FR" sz="1050" noProof="0">
              <a:solidFill>
                <a:schemeClr val="bg2"/>
              </a:solidFill>
            </a:endParaRPr>
          </a:p>
          <a:p>
            <a:pPr algn="r"/>
            <a:r>
              <a:rPr lang="fr-FR" sz="1050">
                <a:solidFill>
                  <a:schemeClr val="bg2"/>
                </a:solidFill>
              </a:rPr>
              <a:t>La Police</a:t>
            </a:r>
            <a:r>
              <a:rPr lang="fr-FR" sz="1050" baseline="0">
                <a:solidFill>
                  <a:schemeClr val="bg2"/>
                </a:solidFill>
              </a:rPr>
              <a:t> </a:t>
            </a:r>
            <a:r>
              <a:rPr lang="fr-FR" sz="1050" baseline="0" err="1">
                <a:solidFill>
                  <a:schemeClr val="bg2"/>
                </a:solidFill>
              </a:rPr>
              <a:t>Tahoma</a:t>
            </a:r>
            <a:r>
              <a:rPr lang="fr-FR" sz="1050" baseline="0">
                <a:solidFill>
                  <a:schemeClr val="bg2"/>
                </a:solidFill>
              </a:rPr>
              <a:t> italique ne passe pas à l’impression depuis un document PDF généré directement par PPT. </a:t>
            </a:r>
          </a:p>
          <a:p>
            <a:pPr algn="r"/>
            <a:r>
              <a:rPr lang="fr-FR" sz="1050" b="1" baseline="0">
                <a:solidFill>
                  <a:schemeClr val="bg2"/>
                </a:solidFill>
              </a:rPr>
              <a:t>Passer par une imprimante PDF type PDF Creator.</a:t>
            </a:r>
            <a:endParaRPr lang="fr-FR" sz="1050" b="1">
              <a:solidFill>
                <a:schemeClr val="bg2"/>
              </a:solidFill>
            </a:endParaRPr>
          </a:p>
        </p:txBody>
      </p:sp>
      <p:graphicFrame>
        <p:nvGraphicFramePr>
          <p:cNvPr id="7" name="Inhaltsplatzhalter 3"/>
          <p:cNvGraphicFramePr>
            <a:graphicFrameLocks/>
          </p:cNvGraphicFramePr>
          <p:nvPr userDrawn="1">
            <p:extLst>
              <p:ext uri="{D42A27DB-BD31-4B8C-83A1-F6EECF244321}">
                <p14:modId xmlns:p14="http://schemas.microsoft.com/office/powerpoint/2010/main" val="4158785888"/>
              </p:ext>
            </p:extLst>
          </p:nvPr>
        </p:nvGraphicFramePr>
        <p:xfrm>
          <a:off x="335141" y="1103037"/>
          <a:ext cx="8520100" cy="1233411"/>
        </p:xfrm>
        <a:graphic>
          <a:graphicData uri="http://schemas.openxmlformats.org/drawingml/2006/table">
            <a:tbl>
              <a:tblPr bandRow="1">
                <a:tableStyleId>{5C22544A-7EE6-4342-B048-85BDC9FD1C3A}</a:tableStyleId>
              </a:tblPr>
              <a:tblGrid>
                <a:gridCol w="852010">
                  <a:extLst>
                    <a:ext uri="{9D8B030D-6E8A-4147-A177-3AD203B41FA5}">
                      <a16:colId xmlns:a16="http://schemas.microsoft.com/office/drawing/2014/main" val="20000"/>
                    </a:ext>
                  </a:extLst>
                </a:gridCol>
                <a:gridCol w="852010">
                  <a:extLst>
                    <a:ext uri="{9D8B030D-6E8A-4147-A177-3AD203B41FA5}">
                      <a16:colId xmlns:a16="http://schemas.microsoft.com/office/drawing/2014/main" val="20001"/>
                    </a:ext>
                  </a:extLst>
                </a:gridCol>
                <a:gridCol w="852010">
                  <a:extLst>
                    <a:ext uri="{9D8B030D-6E8A-4147-A177-3AD203B41FA5}">
                      <a16:colId xmlns:a16="http://schemas.microsoft.com/office/drawing/2014/main" val="20002"/>
                    </a:ext>
                  </a:extLst>
                </a:gridCol>
                <a:gridCol w="852010">
                  <a:extLst>
                    <a:ext uri="{9D8B030D-6E8A-4147-A177-3AD203B41FA5}">
                      <a16:colId xmlns:a16="http://schemas.microsoft.com/office/drawing/2014/main" val="20003"/>
                    </a:ext>
                  </a:extLst>
                </a:gridCol>
                <a:gridCol w="852010">
                  <a:extLst>
                    <a:ext uri="{9D8B030D-6E8A-4147-A177-3AD203B41FA5}">
                      <a16:colId xmlns:a16="http://schemas.microsoft.com/office/drawing/2014/main" val="20004"/>
                    </a:ext>
                  </a:extLst>
                </a:gridCol>
                <a:gridCol w="852010">
                  <a:extLst>
                    <a:ext uri="{9D8B030D-6E8A-4147-A177-3AD203B41FA5}">
                      <a16:colId xmlns:a16="http://schemas.microsoft.com/office/drawing/2014/main" val="20005"/>
                    </a:ext>
                  </a:extLst>
                </a:gridCol>
                <a:gridCol w="852010">
                  <a:extLst>
                    <a:ext uri="{9D8B030D-6E8A-4147-A177-3AD203B41FA5}">
                      <a16:colId xmlns:a16="http://schemas.microsoft.com/office/drawing/2014/main" val="20006"/>
                    </a:ext>
                  </a:extLst>
                </a:gridCol>
                <a:gridCol w="852010">
                  <a:extLst>
                    <a:ext uri="{9D8B030D-6E8A-4147-A177-3AD203B41FA5}">
                      <a16:colId xmlns:a16="http://schemas.microsoft.com/office/drawing/2014/main" val="20007"/>
                    </a:ext>
                  </a:extLst>
                </a:gridCol>
                <a:gridCol w="852010">
                  <a:extLst>
                    <a:ext uri="{9D8B030D-6E8A-4147-A177-3AD203B41FA5}">
                      <a16:colId xmlns:a16="http://schemas.microsoft.com/office/drawing/2014/main" val="20008"/>
                    </a:ext>
                  </a:extLst>
                </a:gridCol>
                <a:gridCol w="852010">
                  <a:extLst>
                    <a:ext uri="{9D8B030D-6E8A-4147-A177-3AD203B41FA5}">
                      <a16:colId xmlns:a16="http://schemas.microsoft.com/office/drawing/2014/main" val="20009"/>
                    </a:ext>
                  </a:extLst>
                </a:gridCol>
              </a:tblGrid>
              <a:tr h="230012">
                <a:tc gridSpan="10">
                  <a:txBody>
                    <a:bodyPr/>
                    <a:lstStyle/>
                    <a:p>
                      <a:pPr marL="0" marR="0" lvl="0" indent="0" algn="l" defTabSz="914400" rtl="0" eaLnBrk="1" fontAlgn="auto" latinLnBrk="0" hangingPunct="1">
                        <a:lnSpc>
                          <a:spcPct val="100000"/>
                        </a:lnSpc>
                        <a:spcBef>
                          <a:spcPts val="400"/>
                        </a:spcBef>
                        <a:spcAft>
                          <a:spcPts val="400"/>
                        </a:spcAft>
                        <a:buClrTx/>
                        <a:buSzTx/>
                        <a:buFont typeface="Arial" pitchFamily="34" charset="0"/>
                        <a:buNone/>
                        <a:tabLst/>
                        <a:defRPr/>
                      </a:pPr>
                      <a:r>
                        <a:rPr lang="fr-FR" sz="700" b="1" kern="1200" noProof="0" err="1">
                          <a:solidFill>
                            <a:schemeClr val="bg2"/>
                          </a:solidFill>
                          <a:latin typeface="+mn-lt"/>
                          <a:ea typeface="+mn-ea"/>
                          <a:cs typeface="+mn-cs"/>
                        </a:rPr>
                        <a:t>Color</a:t>
                      </a:r>
                      <a:r>
                        <a:rPr lang="fr-FR" sz="700" b="1" kern="1200" noProof="0">
                          <a:solidFill>
                            <a:schemeClr val="bg2"/>
                          </a:solidFill>
                          <a:latin typeface="+mn-lt"/>
                          <a:ea typeface="+mn-ea"/>
                          <a:cs typeface="+mn-cs"/>
                        </a:rPr>
                        <a:t> </a:t>
                      </a:r>
                      <a:r>
                        <a:rPr lang="fr-FR" sz="700" b="1" kern="1200" noProof="0" err="1">
                          <a:solidFill>
                            <a:schemeClr val="bg2"/>
                          </a:solidFill>
                          <a:latin typeface="+mn-lt"/>
                          <a:ea typeface="+mn-ea"/>
                          <a:cs typeface="+mn-cs"/>
                        </a:rPr>
                        <a:t>scheme</a:t>
                      </a:r>
                      <a:endParaRPr lang="fr-FR" sz="700" b="1" kern="1200" noProof="0">
                        <a:solidFill>
                          <a:schemeClr val="bg2"/>
                        </a:solidFill>
                        <a:latin typeface="+mn-lt"/>
                        <a:ea typeface="+mn-ea"/>
                        <a:cs typeface="+mn-cs"/>
                      </a:endParaRPr>
                    </a:p>
                  </a:txBody>
                  <a:tcPr marL="66462" marR="0" marT="54000" marB="54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noFill/>
                  </a:tcPr>
                </a:tc>
                <a:tc hMerge="1">
                  <a:txBody>
                    <a:bodyPr/>
                    <a:lstStyle/>
                    <a:p>
                      <a:pPr marL="0" marR="0" indent="0" algn="l" defTabSz="914400" rtl="0" eaLnBrk="1" fontAlgn="auto" latinLnBrk="0" hangingPunct="1">
                        <a:lnSpc>
                          <a:spcPct val="100000"/>
                        </a:lnSpc>
                        <a:spcBef>
                          <a:spcPts val="400"/>
                        </a:spcBef>
                        <a:spcAft>
                          <a:spcPts val="400"/>
                        </a:spcAft>
                        <a:buClrTx/>
                        <a:buSzTx/>
                        <a:buFont typeface="Arial" pitchFamily="34" charset="0"/>
                        <a:buNone/>
                        <a:tabLst/>
                        <a:defRPr/>
                      </a:pPr>
                      <a:endParaRPr lang="de-DE" sz="800" b="0" i="1" u="none">
                        <a:solidFill>
                          <a:schemeClr val="tx1"/>
                        </a:solidFill>
                        <a:latin typeface="Arial" pitchFamily="34" charset="0"/>
                        <a:cs typeface="Arial" pitchFamily="34" charset="0"/>
                      </a:endParaRPr>
                    </a:p>
                  </a:txBody>
                  <a:tcPr marL="72000" marR="108000" marT="72000" marB="72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hMerge="1">
                  <a:txBody>
                    <a:bodyPr/>
                    <a:lstStyle/>
                    <a:p>
                      <a:pPr marL="0" marR="0" indent="0" algn="l" defTabSz="914400" rtl="0" eaLnBrk="1" fontAlgn="auto" latinLnBrk="0" hangingPunct="1">
                        <a:lnSpc>
                          <a:spcPct val="100000"/>
                        </a:lnSpc>
                        <a:spcBef>
                          <a:spcPts val="400"/>
                        </a:spcBef>
                        <a:spcAft>
                          <a:spcPts val="400"/>
                        </a:spcAft>
                        <a:buClrTx/>
                        <a:buSzTx/>
                        <a:buFont typeface="Arial" pitchFamily="34" charset="0"/>
                        <a:buNone/>
                        <a:tabLst/>
                        <a:defRPr/>
                      </a:pPr>
                      <a:endParaRPr lang="de-DE" sz="800" b="0" i="1" u="none">
                        <a:solidFill>
                          <a:schemeClr val="tx1"/>
                        </a:solidFill>
                        <a:latin typeface="Arial" pitchFamily="34" charset="0"/>
                        <a:cs typeface="Arial" pitchFamily="34" charset="0"/>
                      </a:endParaRPr>
                    </a:p>
                  </a:txBody>
                  <a:tcPr marL="72000" marR="108000" marT="72000" marB="72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hMerge="1">
                  <a:txBody>
                    <a:bodyPr/>
                    <a:lstStyle/>
                    <a:p>
                      <a:pPr marL="0" marR="0" indent="0" algn="l" defTabSz="914400" rtl="0" eaLnBrk="1" fontAlgn="auto" latinLnBrk="0" hangingPunct="1">
                        <a:lnSpc>
                          <a:spcPct val="100000"/>
                        </a:lnSpc>
                        <a:spcBef>
                          <a:spcPts val="400"/>
                        </a:spcBef>
                        <a:spcAft>
                          <a:spcPts val="400"/>
                        </a:spcAft>
                        <a:buClrTx/>
                        <a:buSzTx/>
                        <a:buFont typeface="Arial" pitchFamily="34" charset="0"/>
                        <a:buNone/>
                        <a:tabLst/>
                        <a:defRPr/>
                      </a:pPr>
                      <a:endParaRPr lang="de-DE" sz="800" b="0" i="1" u="none">
                        <a:solidFill>
                          <a:schemeClr val="tx1"/>
                        </a:solidFill>
                        <a:latin typeface="Arial" pitchFamily="34" charset="0"/>
                        <a:cs typeface="Arial" pitchFamily="34" charset="0"/>
                      </a:endParaRPr>
                    </a:p>
                  </a:txBody>
                  <a:tcPr marL="72000" marR="108000" marT="72000" marB="72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95000"/>
                      </a:schemeClr>
                    </a:solidFill>
                  </a:tcPr>
                </a:tc>
                <a:tc hMerge="1">
                  <a:txBody>
                    <a:bodyPr/>
                    <a:lstStyle/>
                    <a:p>
                      <a:pPr marL="0" marR="0" indent="0" algn="l" defTabSz="914400" rtl="0" eaLnBrk="1" fontAlgn="auto" latinLnBrk="0" hangingPunct="1">
                        <a:lnSpc>
                          <a:spcPct val="100000"/>
                        </a:lnSpc>
                        <a:spcBef>
                          <a:spcPts val="400"/>
                        </a:spcBef>
                        <a:spcAft>
                          <a:spcPts val="400"/>
                        </a:spcAft>
                        <a:buClrTx/>
                        <a:buSzTx/>
                        <a:buFont typeface="Arial" pitchFamily="34" charset="0"/>
                        <a:buNone/>
                        <a:tabLst/>
                        <a:defRPr/>
                      </a:pPr>
                      <a:endParaRPr lang="de-DE" sz="800" b="0" i="1" u="none">
                        <a:solidFill>
                          <a:schemeClr val="tx1"/>
                        </a:solidFill>
                        <a:latin typeface="Arial" pitchFamily="34" charset="0"/>
                        <a:cs typeface="Arial" pitchFamily="34" charset="0"/>
                      </a:endParaRPr>
                    </a:p>
                  </a:txBody>
                  <a:tcPr marL="72000" marR="108000" marT="72000" marB="72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85000"/>
                      </a:schemeClr>
                    </a:solidFill>
                  </a:tcPr>
                </a:tc>
                <a:tc hMerge="1">
                  <a:txBody>
                    <a:bodyPr/>
                    <a:lstStyle/>
                    <a:p>
                      <a:pPr marL="0" marR="0" indent="0" algn="l" defTabSz="914400" rtl="0" eaLnBrk="1" fontAlgn="auto" latinLnBrk="0" hangingPunct="1">
                        <a:lnSpc>
                          <a:spcPct val="100000"/>
                        </a:lnSpc>
                        <a:spcBef>
                          <a:spcPts val="400"/>
                        </a:spcBef>
                        <a:spcAft>
                          <a:spcPts val="400"/>
                        </a:spcAft>
                        <a:buClrTx/>
                        <a:buSzTx/>
                        <a:buFont typeface="Arial" pitchFamily="34" charset="0"/>
                        <a:buNone/>
                        <a:tabLst/>
                        <a:defRPr/>
                      </a:pPr>
                      <a:endParaRPr lang="de-DE" sz="800" b="0" i="1" u="none">
                        <a:solidFill>
                          <a:schemeClr val="tx1"/>
                        </a:solidFill>
                        <a:latin typeface="Arial" pitchFamily="34" charset="0"/>
                        <a:cs typeface="Arial" pitchFamily="34" charset="0"/>
                      </a:endParaRPr>
                    </a:p>
                  </a:txBody>
                  <a:tcPr marL="72000" marR="108000" marT="72000" marB="72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85000"/>
                      </a:schemeClr>
                    </a:solidFill>
                  </a:tcPr>
                </a:tc>
                <a:tc hMerge="1">
                  <a:txBody>
                    <a:bodyPr/>
                    <a:lstStyle/>
                    <a:p>
                      <a:pPr marL="0" marR="0" indent="0" algn="l" defTabSz="914400" rtl="0" eaLnBrk="1" fontAlgn="auto" latinLnBrk="0" hangingPunct="1">
                        <a:lnSpc>
                          <a:spcPct val="100000"/>
                        </a:lnSpc>
                        <a:spcBef>
                          <a:spcPts val="400"/>
                        </a:spcBef>
                        <a:spcAft>
                          <a:spcPts val="400"/>
                        </a:spcAft>
                        <a:buClrTx/>
                        <a:buSzTx/>
                        <a:buFont typeface="Arial" pitchFamily="34" charset="0"/>
                        <a:buNone/>
                        <a:tabLst/>
                        <a:defRPr/>
                      </a:pPr>
                      <a:endParaRPr lang="de-DE" sz="800" b="0" i="1" u="none">
                        <a:solidFill>
                          <a:schemeClr val="tx1"/>
                        </a:solidFill>
                        <a:latin typeface="Arial" pitchFamily="34" charset="0"/>
                        <a:cs typeface="Arial" pitchFamily="34" charset="0"/>
                      </a:endParaRPr>
                    </a:p>
                  </a:txBody>
                  <a:tcPr marL="72000" marR="108000" marT="72000" marB="72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85000"/>
                      </a:schemeClr>
                    </a:solidFill>
                  </a:tcPr>
                </a:tc>
                <a:tc hMerge="1">
                  <a:txBody>
                    <a:bodyPr/>
                    <a:lstStyle/>
                    <a:p>
                      <a:pPr marL="0" marR="0" indent="0" algn="l" defTabSz="914400" rtl="0" eaLnBrk="1" fontAlgn="auto" latinLnBrk="0" hangingPunct="1">
                        <a:lnSpc>
                          <a:spcPct val="100000"/>
                        </a:lnSpc>
                        <a:spcBef>
                          <a:spcPts val="400"/>
                        </a:spcBef>
                        <a:spcAft>
                          <a:spcPts val="400"/>
                        </a:spcAft>
                        <a:buClrTx/>
                        <a:buSzTx/>
                        <a:buFont typeface="Arial" pitchFamily="34" charset="0"/>
                        <a:buNone/>
                        <a:tabLst/>
                        <a:defRPr/>
                      </a:pPr>
                      <a:endParaRPr lang="de-DE" sz="800" b="0" i="1" u="none">
                        <a:solidFill>
                          <a:schemeClr val="tx1"/>
                        </a:solidFill>
                        <a:latin typeface="Arial" pitchFamily="34" charset="0"/>
                        <a:cs typeface="Arial" pitchFamily="34" charset="0"/>
                      </a:endParaRPr>
                    </a:p>
                  </a:txBody>
                  <a:tcPr marL="72000" marR="108000" marT="72000" marB="72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85000"/>
                      </a:schemeClr>
                    </a:solidFill>
                  </a:tcPr>
                </a:tc>
                <a:tc hMerge="1">
                  <a:txBody>
                    <a:bodyPr/>
                    <a:lstStyle/>
                    <a:p>
                      <a:pPr marL="0" marR="0" indent="0" algn="l" defTabSz="914400" rtl="0" eaLnBrk="1" fontAlgn="auto" latinLnBrk="0" hangingPunct="1">
                        <a:lnSpc>
                          <a:spcPct val="100000"/>
                        </a:lnSpc>
                        <a:spcBef>
                          <a:spcPts val="400"/>
                        </a:spcBef>
                        <a:spcAft>
                          <a:spcPts val="400"/>
                        </a:spcAft>
                        <a:buClrTx/>
                        <a:buSzTx/>
                        <a:buFont typeface="Arial" pitchFamily="34" charset="0"/>
                        <a:buNone/>
                        <a:tabLst/>
                        <a:defRPr/>
                      </a:pPr>
                      <a:endParaRPr lang="de-DE" sz="800" b="0" i="1" u="none">
                        <a:solidFill>
                          <a:schemeClr val="tx1"/>
                        </a:solidFill>
                        <a:latin typeface="Arial" pitchFamily="34" charset="0"/>
                        <a:cs typeface="Arial" pitchFamily="34" charset="0"/>
                      </a:endParaRPr>
                    </a:p>
                  </a:txBody>
                  <a:tcPr marL="72000" marR="108000" marT="72000" marB="72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85000"/>
                      </a:schemeClr>
                    </a:solidFill>
                  </a:tcPr>
                </a:tc>
                <a:tc hMerge="1">
                  <a:txBody>
                    <a:bodyPr/>
                    <a:lstStyle/>
                    <a:p>
                      <a:pPr marL="0" marR="0" indent="0" algn="l" defTabSz="914400" rtl="0" eaLnBrk="1" fontAlgn="auto" latinLnBrk="0" hangingPunct="1">
                        <a:lnSpc>
                          <a:spcPct val="100000"/>
                        </a:lnSpc>
                        <a:spcBef>
                          <a:spcPts val="400"/>
                        </a:spcBef>
                        <a:spcAft>
                          <a:spcPts val="400"/>
                        </a:spcAft>
                        <a:buClrTx/>
                        <a:buSzTx/>
                        <a:buFont typeface="Arial" pitchFamily="34" charset="0"/>
                        <a:buNone/>
                        <a:tabLst/>
                        <a:defRPr/>
                      </a:pPr>
                      <a:endParaRPr lang="de-DE" sz="800" b="0" i="1" u="none">
                        <a:solidFill>
                          <a:schemeClr val="tx1"/>
                        </a:solidFill>
                        <a:latin typeface="Arial" pitchFamily="34" charset="0"/>
                        <a:cs typeface="Arial" pitchFamily="34" charset="0"/>
                      </a:endParaRPr>
                    </a:p>
                  </a:txBody>
                  <a:tcPr marL="72000" marR="108000" marT="72000" marB="72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156870">
                <a:tc>
                  <a:txBody>
                    <a:bodyPr/>
                    <a:lstStyle/>
                    <a:p>
                      <a:pPr marL="0" marR="0" indent="0" algn="ctr" defTabSz="914400" rtl="0" eaLnBrk="1" fontAlgn="auto" latinLnBrk="0" hangingPunct="1">
                        <a:lnSpc>
                          <a:spcPct val="100000"/>
                        </a:lnSpc>
                        <a:spcBef>
                          <a:spcPts val="400"/>
                        </a:spcBef>
                        <a:spcAft>
                          <a:spcPts val="400"/>
                        </a:spcAft>
                        <a:buClrTx/>
                        <a:buSzTx/>
                        <a:buFont typeface="Arial" pitchFamily="34" charset="0"/>
                        <a:buNone/>
                        <a:tabLst/>
                        <a:defRPr/>
                      </a:pPr>
                      <a:r>
                        <a:rPr lang="fr-FR" sz="700" b="0" i="0" u="none" noProof="0">
                          <a:solidFill>
                            <a:schemeClr val="bg2"/>
                          </a:solidFill>
                          <a:latin typeface="+mn-lt"/>
                          <a:cs typeface="Arial" pitchFamily="34" charset="0"/>
                        </a:rPr>
                        <a:t>Background 1</a:t>
                      </a:r>
                    </a:p>
                  </a:txBody>
                  <a:tcPr marL="66462" marR="0" marT="27000" marB="27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lumMod val="95000"/>
                      </a:schemeClr>
                    </a:solidFill>
                  </a:tcPr>
                </a:tc>
                <a:tc>
                  <a:txBody>
                    <a:bodyPr/>
                    <a:lstStyle/>
                    <a:p>
                      <a:pPr marL="0" marR="0" indent="0" algn="ctr" defTabSz="914400" rtl="0" eaLnBrk="1" fontAlgn="auto" latinLnBrk="0" hangingPunct="1">
                        <a:lnSpc>
                          <a:spcPct val="100000"/>
                        </a:lnSpc>
                        <a:spcBef>
                          <a:spcPts val="400"/>
                        </a:spcBef>
                        <a:spcAft>
                          <a:spcPts val="400"/>
                        </a:spcAft>
                        <a:buClrTx/>
                        <a:buSzTx/>
                        <a:buFont typeface="Arial" pitchFamily="34" charset="0"/>
                        <a:buNone/>
                        <a:tabLst/>
                        <a:defRPr/>
                      </a:pPr>
                      <a:r>
                        <a:rPr lang="fr-FR" sz="700" b="0" i="0" u="none" noProof="0" err="1">
                          <a:solidFill>
                            <a:schemeClr val="bg2"/>
                          </a:solidFill>
                          <a:latin typeface="+mn-lt"/>
                          <a:cs typeface="Arial" pitchFamily="34" charset="0"/>
                        </a:rPr>
                        <a:t>Text</a:t>
                      </a:r>
                      <a:r>
                        <a:rPr lang="fr-FR" sz="700" b="0" i="0" u="none" noProof="0">
                          <a:solidFill>
                            <a:schemeClr val="bg2"/>
                          </a:solidFill>
                          <a:latin typeface="+mn-lt"/>
                          <a:cs typeface="Arial" pitchFamily="34" charset="0"/>
                        </a:rPr>
                        <a:t> 1</a:t>
                      </a:r>
                    </a:p>
                  </a:txBody>
                  <a:tcPr marL="66462" marR="99692" marT="27000" marB="27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lumMod val="95000"/>
                      </a:schemeClr>
                    </a:solidFill>
                  </a:tcPr>
                </a:tc>
                <a:tc>
                  <a:txBody>
                    <a:bodyPr/>
                    <a:lstStyle/>
                    <a:p>
                      <a:pPr marL="0" marR="0" indent="0" algn="ctr" defTabSz="914400" rtl="0" eaLnBrk="1" fontAlgn="auto" latinLnBrk="0" hangingPunct="1">
                        <a:lnSpc>
                          <a:spcPct val="100000"/>
                        </a:lnSpc>
                        <a:spcBef>
                          <a:spcPts val="400"/>
                        </a:spcBef>
                        <a:spcAft>
                          <a:spcPts val="400"/>
                        </a:spcAft>
                        <a:buClrTx/>
                        <a:buSzTx/>
                        <a:buFont typeface="Arial" pitchFamily="34" charset="0"/>
                        <a:buNone/>
                        <a:tabLst/>
                        <a:defRPr/>
                      </a:pPr>
                      <a:r>
                        <a:rPr lang="fr-FR" sz="700" b="0" i="0" u="none" noProof="0">
                          <a:solidFill>
                            <a:schemeClr val="bg2"/>
                          </a:solidFill>
                          <a:latin typeface="+mn-lt"/>
                          <a:cs typeface="Arial" pitchFamily="34" charset="0"/>
                        </a:rPr>
                        <a:t>Background 2</a:t>
                      </a:r>
                    </a:p>
                  </a:txBody>
                  <a:tcPr marL="66462" marR="99692" marT="27000" marB="27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lumMod val="95000"/>
                      </a:schemeClr>
                    </a:solidFill>
                  </a:tcPr>
                </a:tc>
                <a:tc>
                  <a:txBody>
                    <a:bodyPr/>
                    <a:lstStyle/>
                    <a:p>
                      <a:pPr marL="0" marR="0" indent="0" algn="ctr" defTabSz="914400" rtl="0" eaLnBrk="1" fontAlgn="auto" latinLnBrk="0" hangingPunct="1">
                        <a:lnSpc>
                          <a:spcPct val="100000"/>
                        </a:lnSpc>
                        <a:spcBef>
                          <a:spcPts val="400"/>
                        </a:spcBef>
                        <a:spcAft>
                          <a:spcPts val="400"/>
                        </a:spcAft>
                        <a:buClrTx/>
                        <a:buSzTx/>
                        <a:buFont typeface="Arial" pitchFamily="34" charset="0"/>
                        <a:buNone/>
                        <a:tabLst/>
                        <a:defRPr/>
                      </a:pPr>
                      <a:r>
                        <a:rPr lang="fr-FR" sz="700" b="0" i="0" u="none" noProof="0" err="1">
                          <a:solidFill>
                            <a:schemeClr val="bg2"/>
                          </a:solidFill>
                          <a:latin typeface="+mn-lt"/>
                          <a:cs typeface="Arial" pitchFamily="34" charset="0"/>
                        </a:rPr>
                        <a:t>Text</a:t>
                      </a:r>
                      <a:r>
                        <a:rPr lang="fr-FR" sz="700" b="0" i="0" u="none" noProof="0">
                          <a:solidFill>
                            <a:schemeClr val="bg2"/>
                          </a:solidFill>
                          <a:latin typeface="+mn-lt"/>
                          <a:cs typeface="Arial" pitchFamily="34" charset="0"/>
                        </a:rPr>
                        <a:t> 2</a:t>
                      </a:r>
                    </a:p>
                  </a:txBody>
                  <a:tcPr marL="66462" marR="99692" marT="27000" marB="27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lumMod val="95000"/>
                      </a:schemeClr>
                    </a:solidFill>
                  </a:tcPr>
                </a:tc>
                <a:tc>
                  <a:txBody>
                    <a:bodyPr/>
                    <a:lstStyle/>
                    <a:p>
                      <a:pPr marL="0" marR="0" indent="0" algn="ctr" defTabSz="914400" rtl="0" eaLnBrk="1" fontAlgn="auto" latinLnBrk="0" hangingPunct="1">
                        <a:lnSpc>
                          <a:spcPct val="100000"/>
                        </a:lnSpc>
                        <a:spcBef>
                          <a:spcPts val="400"/>
                        </a:spcBef>
                        <a:spcAft>
                          <a:spcPts val="400"/>
                        </a:spcAft>
                        <a:buClrTx/>
                        <a:buSzTx/>
                        <a:buFont typeface="Arial" pitchFamily="34" charset="0"/>
                        <a:buNone/>
                        <a:tabLst/>
                        <a:defRPr/>
                      </a:pPr>
                      <a:r>
                        <a:rPr lang="fr-FR" sz="700" b="0" i="0" u="none" noProof="0">
                          <a:solidFill>
                            <a:schemeClr val="bg2"/>
                          </a:solidFill>
                          <a:latin typeface="+mn-lt"/>
                          <a:cs typeface="Arial" pitchFamily="34" charset="0"/>
                        </a:rPr>
                        <a:t>Accent 1</a:t>
                      </a:r>
                    </a:p>
                  </a:txBody>
                  <a:tcPr marL="66462" marR="99692" marT="27000" marB="27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lumMod val="95000"/>
                      </a:schemeClr>
                    </a:solidFill>
                  </a:tcPr>
                </a:tc>
                <a:tc>
                  <a:txBody>
                    <a:bodyPr/>
                    <a:lstStyle/>
                    <a:p>
                      <a:pPr marL="0" marR="0" indent="0" algn="ctr" defTabSz="914400" rtl="0" eaLnBrk="1" fontAlgn="auto" latinLnBrk="0" hangingPunct="1">
                        <a:lnSpc>
                          <a:spcPct val="100000"/>
                        </a:lnSpc>
                        <a:spcBef>
                          <a:spcPts val="400"/>
                        </a:spcBef>
                        <a:spcAft>
                          <a:spcPts val="400"/>
                        </a:spcAft>
                        <a:buClrTx/>
                        <a:buSzTx/>
                        <a:buFont typeface="Arial" pitchFamily="34" charset="0"/>
                        <a:buNone/>
                        <a:tabLst/>
                        <a:defRPr/>
                      </a:pPr>
                      <a:r>
                        <a:rPr lang="fr-FR" sz="700" b="0" i="0" u="none" noProof="0">
                          <a:solidFill>
                            <a:schemeClr val="bg2"/>
                          </a:solidFill>
                          <a:latin typeface="+mn-lt"/>
                          <a:cs typeface="Arial" pitchFamily="34" charset="0"/>
                        </a:rPr>
                        <a:t>Accent 2</a:t>
                      </a:r>
                    </a:p>
                  </a:txBody>
                  <a:tcPr marL="66462" marR="99692" marT="27000" marB="27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lumMod val="95000"/>
                      </a:schemeClr>
                    </a:solidFill>
                  </a:tcPr>
                </a:tc>
                <a:tc>
                  <a:txBody>
                    <a:bodyPr/>
                    <a:lstStyle/>
                    <a:p>
                      <a:pPr marL="0" marR="0" indent="0" algn="ctr" defTabSz="914400" rtl="0" eaLnBrk="1" fontAlgn="auto" latinLnBrk="0" hangingPunct="1">
                        <a:lnSpc>
                          <a:spcPct val="100000"/>
                        </a:lnSpc>
                        <a:spcBef>
                          <a:spcPts val="400"/>
                        </a:spcBef>
                        <a:spcAft>
                          <a:spcPts val="400"/>
                        </a:spcAft>
                        <a:buClrTx/>
                        <a:buSzTx/>
                        <a:buFont typeface="Arial" pitchFamily="34" charset="0"/>
                        <a:buNone/>
                        <a:tabLst/>
                        <a:defRPr/>
                      </a:pPr>
                      <a:r>
                        <a:rPr lang="fr-FR" sz="700" b="0" i="0" u="none" noProof="0">
                          <a:solidFill>
                            <a:schemeClr val="bg2"/>
                          </a:solidFill>
                          <a:latin typeface="+mn-lt"/>
                          <a:cs typeface="Arial" pitchFamily="34" charset="0"/>
                        </a:rPr>
                        <a:t>Accent 3</a:t>
                      </a:r>
                    </a:p>
                  </a:txBody>
                  <a:tcPr marL="66462" marR="99692" marT="27000" marB="27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lumMod val="95000"/>
                      </a:schemeClr>
                    </a:solidFill>
                  </a:tcPr>
                </a:tc>
                <a:tc>
                  <a:txBody>
                    <a:bodyPr/>
                    <a:lstStyle/>
                    <a:p>
                      <a:pPr marL="0" marR="0" indent="0" algn="ctr" defTabSz="914400" rtl="0" eaLnBrk="1" fontAlgn="auto" latinLnBrk="0" hangingPunct="1">
                        <a:lnSpc>
                          <a:spcPct val="100000"/>
                        </a:lnSpc>
                        <a:spcBef>
                          <a:spcPts val="400"/>
                        </a:spcBef>
                        <a:spcAft>
                          <a:spcPts val="400"/>
                        </a:spcAft>
                        <a:buClrTx/>
                        <a:buSzTx/>
                        <a:buFont typeface="Arial" pitchFamily="34" charset="0"/>
                        <a:buNone/>
                        <a:tabLst/>
                        <a:defRPr/>
                      </a:pPr>
                      <a:r>
                        <a:rPr lang="fr-FR" sz="700" b="0" i="0" u="none" noProof="0">
                          <a:solidFill>
                            <a:schemeClr val="bg2"/>
                          </a:solidFill>
                          <a:latin typeface="+mn-lt"/>
                          <a:cs typeface="Arial" pitchFamily="34" charset="0"/>
                        </a:rPr>
                        <a:t>Accent 4</a:t>
                      </a:r>
                    </a:p>
                  </a:txBody>
                  <a:tcPr marL="66462" marR="99692" marT="27000" marB="27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lumMod val="95000"/>
                      </a:schemeClr>
                    </a:solidFill>
                  </a:tcPr>
                </a:tc>
                <a:tc>
                  <a:txBody>
                    <a:bodyPr/>
                    <a:lstStyle/>
                    <a:p>
                      <a:pPr marL="0" marR="0" indent="0" algn="ctr" defTabSz="914400" rtl="0" eaLnBrk="1" fontAlgn="auto" latinLnBrk="0" hangingPunct="1">
                        <a:lnSpc>
                          <a:spcPct val="100000"/>
                        </a:lnSpc>
                        <a:spcBef>
                          <a:spcPts val="400"/>
                        </a:spcBef>
                        <a:spcAft>
                          <a:spcPts val="400"/>
                        </a:spcAft>
                        <a:buClrTx/>
                        <a:buSzTx/>
                        <a:buFont typeface="Arial" pitchFamily="34" charset="0"/>
                        <a:buNone/>
                        <a:tabLst/>
                        <a:defRPr/>
                      </a:pPr>
                      <a:r>
                        <a:rPr lang="fr-FR" sz="700" b="0" i="0" u="none" noProof="0">
                          <a:solidFill>
                            <a:schemeClr val="bg2"/>
                          </a:solidFill>
                          <a:latin typeface="+mn-lt"/>
                          <a:cs typeface="Arial" pitchFamily="34" charset="0"/>
                        </a:rPr>
                        <a:t>Accent 5</a:t>
                      </a:r>
                    </a:p>
                  </a:txBody>
                  <a:tcPr marL="66462" marR="99692" marT="27000" marB="27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lumMod val="95000"/>
                      </a:schemeClr>
                    </a:solidFill>
                  </a:tcPr>
                </a:tc>
                <a:tc>
                  <a:txBody>
                    <a:bodyPr/>
                    <a:lstStyle/>
                    <a:p>
                      <a:pPr marL="0" marR="0" indent="0" algn="ctr" defTabSz="914400" rtl="0" eaLnBrk="1" fontAlgn="auto" latinLnBrk="0" hangingPunct="1">
                        <a:lnSpc>
                          <a:spcPct val="100000"/>
                        </a:lnSpc>
                        <a:spcBef>
                          <a:spcPts val="400"/>
                        </a:spcBef>
                        <a:spcAft>
                          <a:spcPts val="400"/>
                        </a:spcAft>
                        <a:buClrTx/>
                        <a:buSzTx/>
                        <a:buFont typeface="Arial" pitchFamily="34" charset="0"/>
                        <a:buNone/>
                        <a:tabLst/>
                        <a:defRPr/>
                      </a:pPr>
                      <a:r>
                        <a:rPr lang="fr-FR" sz="700" b="0" i="0" u="none" noProof="0">
                          <a:solidFill>
                            <a:schemeClr val="bg2"/>
                          </a:solidFill>
                          <a:latin typeface="+mn-lt"/>
                          <a:cs typeface="Arial" pitchFamily="34" charset="0"/>
                        </a:rPr>
                        <a:t>Accent 6</a:t>
                      </a:r>
                    </a:p>
                  </a:txBody>
                  <a:tcPr marL="66462" marR="99692" marT="27000" marB="27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1"/>
                  </a:ext>
                </a:extLst>
              </a:tr>
              <a:tr h="422959">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fr-FR" sz="800" i="1" u="none" noProof="0">
                        <a:solidFill>
                          <a:schemeClr val="tx1"/>
                        </a:solidFill>
                        <a:latin typeface="+mn-lt"/>
                        <a:cs typeface="Arial" pitchFamily="34" charset="0"/>
                      </a:endParaRPr>
                    </a:p>
                  </a:txBody>
                  <a:tcPr marL="66462" marR="0" marT="54000" marB="54000">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fr-FR" sz="800" i="1" u="none" noProof="0">
                        <a:solidFill>
                          <a:schemeClr val="tx1"/>
                        </a:solidFill>
                        <a:latin typeface="+mn-lt"/>
                        <a:cs typeface="Arial" pitchFamily="34" charset="0"/>
                      </a:endParaRPr>
                    </a:p>
                  </a:txBody>
                  <a:tcPr marL="66462" marR="99692" marT="54000" marB="54000">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5F5F5F"/>
                    </a:solidFill>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fr-FR" sz="800" i="1" u="none" noProof="0">
                        <a:solidFill>
                          <a:schemeClr val="tx1"/>
                        </a:solidFill>
                        <a:latin typeface="+mn-lt"/>
                        <a:cs typeface="Arial" pitchFamily="34" charset="0"/>
                      </a:endParaRPr>
                    </a:p>
                  </a:txBody>
                  <a:tcPr marL="66462" marR="99692" marT="54000" marB="54000">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2"/>
                    </a:solidFill>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fr-FR" sz="800" i="1" u="none" noProof="0">
                        <a:solidFill>
                          <a:schemeClr val="tx1"/>
                        </a:solidFill>
                        <a:latin typeface="+mn-lt"/>
                        <a:cs typeface="Arial" pitchFamily="34" charset="0"/>
                      </a:endParaRPr>
                    </a:p>
                  </a:txBody>
                  <a:tcPr marL="66462" marR="99692" marT="54000" marB="54000">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tx2"/>
                    </a:solidFill>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fr-FR" sz="800" i="1" u="none" noProof="0">
                        <a:solidFill>
                          <a:schemeClr val="tx1"/>
                        </a:solidFill>
                        <a:latin typeface="+mn-lt"/>
                        <a:cs typeface="Arial" pitchFamily="34" charset="0"/>
                      </a:endParaRPr>
                    </a:p>
                  </a:txBody>
                  <a:tcPr marL="66462" marR="99692" marT="54000" marB="54000">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solidFill>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fr-FR" sz="800" i="1" u="none" noProof="0">
                        <a:solidFill>
                          <a:schemeClr val="tx1"/>
                        </a:solidFill>
                        <a:latin typeface="+mn-lt"/>
                        <a:cs typeface="Arial" pitchFamily="34" charset="0"/>
                      </a:endParaRPr>
                    </a:p>
                  </a:txBody>
                  <a:tcPr marL="66462" marR="99692" marT="54000" marB="54000">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2"/>
                    </a:solidFill>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fr-FR" sz="800" i="1" u="none" noProof="0">
                        <a:solidFill>
                          <a:schemeClr val="tx1"/>
                        </a:solidFill>
                        <a:latin typeface="+mn-lt"/>
                        <a:cs typeface="Arial" pitchFamily="34" charset="0"/>
                      </a:endParaRPr>
                    </a:p>
                  </a:txBody>
                  <a:tcPr marL="66462" marR="99692" marT="54000" marB="54000">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3"/>
                    </a:solidFill>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fr-FR" sz="800" i="1" u="none" noProof="0">
                        <a:solidFill>
                          <a:schemeClr val="tx1"/>
                        </a:solidFill>
                        <a:latin typeface="+mn-lt"/>
                        <a:cs typeface="Arial" pitchFamily="34" charset="0"/>
                      </a:endParaRPr>
                    </a:p>
                  </a:txBody>
                  <a:tcPr marL="66462" marR="99692" marT="54000" marB="54000">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4"/>
                    </a:solidFill>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fr-FR" sz="800" i="1" u="none" noProof="0">
                        <a:solidFill>
                          <a:schemeClr val="tx1"/>
                        </a:solidFill>
                        <a:latin typeface="+mn-lt"/>
                        <a:cs typeface="Arial" pitchFamily="34" charset="0"/>
                      </a:endParaRPr>
                    </a:p>
                  </a:txBody>
                  <a:tcPr marL="66462" marR="99692" marT="54000" marB="54000">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5"/>
                    </a:solidFill>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fr-FR" sz="800" i="1" u="none" noProof="0">
                        <a:solidFill>
                          <a:schemeClr val="tx1"/>
                        </a:solidFill>
                        <a:latin typeface="+mn-lt"/>
                        <a:cs typeface="Arial" pitchFamily="34" charset="0"/>
                      </a:endParaRPr>
                    </a:p>
                  </a:txBody>
                  <a:tcPr marL="66462" marR="99692" marT="54000" marB="54000">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6"/>
                    </a:solidFill>
                  </a:tcPr>
                </a:tc>
                <a:extLst>
                  <a:ext uri="{0D108BD9-81ED-4DB2-BD59-A6C34878D82A}">
                    <a16:rowId xmlns:a16="http://schemas.microsoft.com/office/drawing/2014/main" val="10002"/>
                  </a:ext>
                </a:extLst>
              </a:tr>
              <a:tr h="416647">
                <a:tc>
                  <a:txBody>
                    <a:bodyPr/>
                    <a:lstStyle/>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800" i="0" u="none" noProof="0">
                          <a:solidFill>
                            <a:srgbClr val="000000"/>
                          </a:solidFill>
                          <a:latin typeface="+mn-lt"/>
                          <a:cs typeface="Arial" pitchFamily="34" charset="0"/>
                        </a:rPr>
                        <a:t>255</a:t>
                      </a:r>
                    </a:p>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800" i="0" u="none" noProof="0">
                          <a:solidFill>
                            <a:srgbClr val="000000"/>
                          </a:solidFill>
                          <a:latin typeface="+mn-lt"/>
                          <a:cs typeface="Arial" pitchFamily="34" charset="0"/>
                        </a:rPr>
                        <a:t>255</a:t>
                      </a:r>
                      <a:br>
                        <a:rPr lang="fr-FR" sz="800" i="0" u="none" noProof="0">
                          <a:solidFill>
                            <a:srgbClr val="000000"/>
                          </a:solidFill>
                          <a:latin typeface="+mn-lt"/>
                          <a:cs typeface="Arial" pitchFamily="34" charset="0"/>
                        </a:rPr>
                      </a:br>
                      <a:r>
                        <a:rPr lang="fr-FR" sz="800" i="0" u="none" noProof="0">
                          <a:solidFill>
                            <a:srgbClr val="000000"/>
                          </a:solidFill>
                          <a:latin typeface="+mn-lt"/>
                          <a:cs typeface="Arial" pitchFamily="34" charset="0"/>
                        </a:rPr>
                        <a:t>255</a:t>
                      </a:r>
                    </a:p>
                  </a:txBody>
                  <a:tcPr marL="66462" marR="66462" marT="27000" marB="27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800" i="0" u="none" noProof="0">
                          <a:solidFill>
                            <a:srgbClr val="000000"/>
                          </a:solidFill>
                          <a:latin typeface="+mn-lt"/>
                          <a:cs typeface="Arial" pitchFamily="34" charset="0"/>
                        </a:rPr>
                        <a:t>95</a:t>
                      </a:r>
                    </a:p>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800" i="0" u="none" noProof="0">
                          <a:solidFill>
                            <a:srgbClr val="000000"/>
                          </a:solidFill>
                          <a:latin typeface="+mn-lt"/>
                          <a:cs typeface="Arial" pitchFamily="34" charset="0"/>
                        </a:rPr>
                        <a:t>95</a:t>
                      </a:r>
                    </a:p>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800" i="0" u="none" noProof="0">
                          <a:solidFill>
                            <a:srgbClr val="000000"/>
                          </a:solidFill>
                          <a:latin typeface="+mn-lt"/>
                          <a:cs typeface="Arial" pitchFamily="34" charset="0"/>
                        </a:rPr>
                        <a:t>95</a:t>
                      </a:r>
                    </a:p>
                  </a:txBody>
                  <a:tcPr marL="66462" marR="66462" marT="27000" marB="27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800" i="0" u="none" noProof="0">
                          <a:solidFill>
                            <a:srgbClr val="000000"/>
                          </a:solidFill>
                          <a:latin typeface="+mn-lt"/>
                          <a:cs typeface="Arial" pitchFamily="34" charset="0"/>
                        </a:rPr>
                        <a:t>80</a:t>
                      </a:r>
                    </a:p>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800" i="0" u="none" noProof="0">
                          <a:solidFill>
                            <a:srgbClr val="000000"/>
                          </a:solidFill>
                          <a:latin typeface="+mn-lt"/>
                          <a:cs typeface="Arial" pitchFamily="34" charset="0"/>
                        </a:rPr>
                        <a:t>48</a:t>
                      </a:r>
                    </a:p>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800" i="0" u="none" noProof="0">
                          <a:solidFill>
                            <a:srgbClr val="000000"/>
                          </a:solidFill>
                          <a:latin typeface="+mn-lt"/>
                          <a:cs typeface="Arial" pitchFamily="34" charset="0"/>
                        </a:rPr>
                        <a:t>120</a:t>
                      </a:r>
                    </a:p>
                  </a:txBody>
                  <a:tcPr marL="66462" marR="66462" marT="27000" marB="27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800" i="0" u="none" noProof="0">
                          <a:solidFill>
                            <a:srgbClr val="000000"/>
                          </a:solidFill>
                          <a:latin typeface="+mn-lt"/>
                          <a:cs typeface="Arial" pitchFamily="34" charset="0"/>
                        </a:rPr>
                        <a:t>244</a:t>
                      </a:r>
                    </a:p>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800" i="0" u="none" noProof="0">
                          <a:solidFill>
                            <a:srgbClr val="000000"/>
                          </a:solidFill>
                          <a:latin typeface="+mn-lt"/>
                          <a:cs typeface="Arial" pitchFamily="34" charset="0"/>
                        </a:rPr>
                        <a:t>243</a:t>
                      </a:r>
                    </a:p>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800" i="0" u="none" noProof="0">
                          <a:solidFill>
                            <a:srgbClr val="000000"/>
                          </a:solidFill>
                          <a:latin typeface="+mn-lt"/>
                          <a:cs typeface="Arial" pitchFamily="34" charset="0"/>
                        </a:rPr>
                        <a:t>240</a:t>
                      </a:r>
                    </a:p>
                  </a:txBody>
                  <a:tcPr marL="66462" marR="66462" marT="27000" marB="27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800" i="0" u="none" noProof="0">
                          <a:solidFill>
                            <a:srgbClr val="000000"/>
                          </a:solidFill>
                          <a:latin typeface="+mn-lt"/>
                          <a:cs typeface="Arial" pitchFamily="34" charset="0"/>
                        </a:rPr>
                        <a:t>140</a:t>
                      </a:r>
                    </a:p>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800" i="0" u="none" noProof="0">
                          <a:solidFill>
                            <a:srgbClr val="000000"/>
                          </a:solidFill>
                          <a:latin typeface="+mn-lt"/>
                          <a:cs typeface="Arial" pitchFamily="34" charset="0"/>
                        </a:rPr>
                        <a:t>155</a:t>
                      </a:r>
                    </a:p>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800" i="0" u="none" noProof="0">
                          <a:solidFill>
                            <a:srgbClr val="000000"/>
                          </a:solidFill>
                          <a:latin typeface="+mn-lt"/>
                          <a:cs typeface="Arial" pitchFamily="34" charset="0"/>
                        </a:rPr>
                        <a:t>156</a:t>
                      </a:r>
                    </a:p>
                  </a:txBody>
                  <a:tcPr marL="66462" marR="66462" marT="27000" marB="27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800" i="0" u="none" noProof="0">
                          <a:solidFill>
                            <a:srgbClr val="000000"/>
                          </a:solidFill>
                          <a:latin typeface="+mn-lt"/>
                          <a:cs typeface="Arial" pitchFamily="34" charset="0"/>
                        </a:rPr>
                        <a:t>202</a:t>
                      </a:r>
                    </a:p>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800" i="0" u="none" noProof="0">
                          <a:solidFill>
                            <a:srgbClr val="000000"/>
                          </a:solidFill>
                          <a:latin typeface="+mn-lt"/>
                          <a:cs typeface="Arial" pitchFamily="34" charset="0"/>
                        </a:rPr>
                        <a:t>197</a:t>
                      </a:r>
                    </a:p>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800" i="0" u="none" noProof="0">
                          <a:solidFill>
                            <a:srgbClr val="000000"/>
                          </a:solidFill>
                          <a:latin typeface="+mn-lt"/>
                          <a:cs typeface="Arial" pitchFamily="34" charset="0"/>
                        </a:rPr>
                        <a:t>184</a:t>
                      </a:r>
                    </a:p>
                  </a:txBody>
                  <a:tcPr marL="66462" marR="66462" marT="27000" marB="27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800" i="0" u="none" noProof="0">
                          <a:solidFill>
                            <a:srgbClr val="000000"/>
                          </a:solidFill>
                          <a:latin typeface="+mn-lt"/>
                          <a:cs typeface="Arial" pitchFamily="34" charset="0"/>
                        </a:rPr>
                        <a:t>102</a:t>
                      </a:r>
                    </a:p>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800" i="0" u="none" noProof="0">
                          <a:solidFill>
                            <a:srgbClr val="000000"/>
                          </a:solidFill>
                          <a:latin typeface="+mn-lt"/>
                          <a:cs typeface="Arial" pitchFamily="34" charset="0"/>
                        </a:rPr>
                        <a:t>126</a:t>
                      </a:r>
                    </a:p>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800" i="0" u="none" noProof="0">
                          <a:solidFill>
                            <a:srgbClr val="000000"/>
                          </a:solidFill>
                          <a:latin typeface="+mn-lt"/>
                          <a:cs typeface="Arial" pitchFamily="34" charset="0"/>
                        </a:rPr>
                        <a:t>118</a:t>
                      </a:r>
                    </a:p>
                  </a:txBody>
                  <a:tcPr marL="66462" marR="66462" marT="27000" marB="27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800" i="0" u="none" noProof="0">
                          <a:solidFill>
                            <a:srgbClr val="000000"/>
                          </a:solidFill>
                          <a:latin typeface="+mn-lt"/>
                          <a:cs typeface="Arial" pitchFamily="34" charset="0"/>
                        </a:rPr>
                        <a:t>147</a:t>
                      </a:r>
                    </a:p>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800" i="0" u="none" noProof="0">
                          <a:solidFill>
                            <a:srgbClr val="000000"/>
                          </a:solidFill>
                          <a:latin typeface="+mn-lt"/>
                          <a:cs typeface="Arial" pitchFamily="34" charset="0"/>
                        </a:rPr>
                        <a:t>132</a:t>
                      </a:r>
                    </a:p>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800" i="0" u="none" noProof="0">
                          <a:solidFill>
                            <a:srgbClr val="000000"/>
                          </a:solidFill>
                          <a:latin typeface="+mn-lt"/>
                          <a:cs typeface="Arial" pitchFamily="34" charset="0"/>
                        </a:rPr>
                        <a:t>129</a:t>
                      </a:r>
                    </a:p>
                  </a:txBody>
                  <a:tcPr marL="66462" marR="66462" marT="27000" marB="27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800" i="0" u="none" noProof="0">
                          <a:solidFill>
                            <a:srgbClr val="000000"/>
                          </a:solidFill>
                          <a:latin typeface="+mn-lt"/>
                          <a:cs typeface="Arial" pitchFamily="34" charset="0"/>
                        </a:rPr>
                        <a:t>4</a:t>
                      </a:r>
                    </a:p>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800" i="0" u="none" noProof="0">
                          <a:solidFill>
                            <a:srgbClr val="000000"/>
                          </a:solidFill>
                          <a:latin typeface="+mn-lt"/>
                          <a:cs typeface="Arial" pitchFamily="34" charset="0"/>
                        </a:rPr>
                        <a:t>139</a:t>
                      </a:r>
                    </a:p>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800" i="0" u="none" noProof="0">
                          <a:solidFill>
                            <a:srgbClr val="000000"/>
                          </a:solidFill>
                          <a:latin typeface="+mn-lt"/>
                          <a:cs typeface="Arial" pitchFamily="34" charset="0"/>
                        </a:rPr>
                        <a:t>154</a:t>
                      </a:r>
                    </a:p>
                  </a:txBody>
                  <a:tcPr marL="66462" marR="66462" marT="27000" marB="27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800" i="0" u="none" noProof="0">
                          <a:solidFill>
                            <a:srgbClr val="000000"/>
                          </a:solidFill>
                          <a:latin typeface="+mn-lt"/>
                          <a:cs typeface="Arial" pitchFamily="34" charset="0"/>
                        </a:rPr>
                        <a:t>209</a:t>
                      </a:r>
                    </a:p>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800" i="0" u="none" noProof="0">
                          <a:solidFill>
                            <a:srgbClr val="000000"/>
                          </a:solidFill>
                          <a:latin typeface="+mn-lt"/>
                          <a:cs typeface="Arial" pitchFamily="34" charset="0"/>
                        </a:rPr>
                        <a:t>180</a:t>
                      </a:r>
                    </a:p>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fr-FR" sz="800" i="0" u="none" noProof="0">
                          <a:solidFill>
                            <a:srgbClr val="000000"/>
                          </a:solidFill>
                          <a:latin typeface="+mn-lt"/>
                          <a:cs typeface="Arial" pitchFamily="34" charset="0"/>
                        </a:rPr>
                        <a:t>166</a:t>
                      </a:r>
                    </a:p>
                  </a:txBody>
                  <a:tcPr marL="66462" marR="66462" marT="27000" marB="27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10003"/>
                  </a:ext>
                </a:extLst>
              </a:tr>
            </a:tbl>
          </a:graphicData>
        </a:graphic>
      </p:graphicFrame>
      <p:sp>
        <p:nvSpPr>
          <p:cNvPr id="10" name="Text Placeholder 8"/>
          <p:cNvSpPr>
            <a:spLocks noGrp="1"/>
          </p:cNvSpPr>
          <p:nvPr>
            <p:ph type="body" sz="quarter" idx="13" hasCustomPrompt="1"/>
          </p:nvPr>
        </p:nvSpPr>
        <p:spPr>
          <a:xfrm>
            <a:off x="319015" y="108235"/>
            <a:ext cx="8507077" cy="195263"/>
          </a:xfrm>
          <a:prstGeom prst="rect">
            <a:avLst/>
          </a:prstGeom>
        </p:spPr>
        <p:txBody>
          <a:bodyPr lIns="108000" tIns="0" rIns="108000" bIns="0" anchor="b"/>
          <a:lstStyle>
            <a:lvl1pPr>
              <a:spcBef>
                <a:spcPts val="0"/>
              </a:spcBef>
              <a:defRPr sz="750" i="0" cap="all" baseline="0">
                <a:solidFill>
                  <a:schemeClr val="accent4"/>
                </a:solidFill>
                <a:latin typeface="+mj-lt"/>
              </a:defRPr>
            </a:lvl1pPr>
            <a:lvl2pPr>
              <a:defRPr sz="750"/>
            </a:lvl2pPr>
          </a:lstStyle>
          <a:p>
            <a:pPr lvl="0"/>
            <a:r>
              <a:rPr lang="fr-FR" noProof="0"/>
              <a:t>How to use the Wavestone </a:t>
            </a:r>
            <a:r>
              <a:rPr lang="fr-FR" noProof="0" err="1"/>
              <a:t>ppt</a:t>
            </a:r>
            <a:r>
              <a:rPr lang="fr-FR" noProof="0"/>
              <a:t> template</a:t>
            </a:r>
          </a:p>
        </p:txBody>
      </p:sp>
      <p:sp>
        <p:nvSpPr>
          <p:cNvPr id="9" name="Title 1"/>
          <p:cNvSpPr>
            <a:spLocks noGrp="1"/>
          </p:cNvSpPr>
          <p:nvPr>
            <p:ph type="title" hasCustomPrompt="1"/>
          </p:nvPr>
        </p:nvSpPr>
        <p:spPr>
          <a:xfrm>
            <a:off x="319015" y="303499"/>
            <a:ext cx="8507077" cy="244605"/>
          </a:xfrm>
        </p:spPr>
        <p:txBody>
          <a:bodyPr lIns="108000" tIns="36000" rIns="108000" bIns="0"/>
          <a:lstStyle>
            <a:lvl1pPr>
              <a:defRPr sz="1650" baseline="0">
                <a:solidFill>
                  <a:schemeClr val="bg2"/>
                </a:solidFill>
              </a:defRPr>
            </a:lvl1pPr>
          </a:lstStyle>
          <a:p>
            <a:r>
              <a:rPr lang="fr-FR" noProof="0" err="1"/>
              <a:t>Color</a:t>
            </a:r>
            <a:r>
              <a:rPr lang="fr-FR" noProof="0"/>
              <a:t> &amp; Font structure</a:t>
            </a:r>
          </a:p>
        </p:txBody>
      </p:sp>
      <p:grpSp>
        <p:nvGrpSpPr>
          <p:cNvPr id="3" name="Groupe 2"/>
          <p:cNvGrpSpPr/>
          <p:nvPr userDrawn="1"/>
        </p:nvGrpSpPr>
        <p:grpSpPr>
          <a:xfrm>
            <a:off x="312406" y="548104"/>
            <a:ext cx="4126656" cy="565484"/>
            <a:chOff x="338440" y="866281"/>
            <a:chExt cx="4614560" cy="753979"/>
          </a:xfrm>
        </p:grpSpPr>
        <p:sp>
          <p:nvSpPr>
            <p:cNvPr id="11" name="Rectangle 10"/>
            <p:cNvSpPr/>
            <p:nvPr userDrawn="1"/>
          </p:nvSpPr>
          <p:spPr>
            <a:xfrm>
              <a:off x="338440" y="866281"/>
              <a:ext cx="4614560" cy="753979"/>
            </a:xfrm>
            <a:prstGeom prst="rect">
              <a:avLst/>
            </a:prstGeom>
            <a:no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r"/>
              <a:r>
                <a:rPr lang="fr-FR" sz="1200" b="1">
                  <a:solidFill>
                    <a:schemeClr val="bg2"/>
                  </a:solidFill>
                </a:rPr>
                <a:t>Raccourci</a:t>
              </a:r>
              <a:r>
                <a:rPr lang="fr-FR" sz="1200" b="1" baseline="0">
                  <a:solidFill>
                    <a:schemeClr val="bg2"/>
                  </a:solidFill>
                </a:rPr>
                <a:t> pour changer de niveau :</a:t>
              </a:r>
              <a:endParaRPr lang="fr-FR" sz="1200" b="1">
                <a:solidFill>
                  <a:schemeClr val="bg2"/>
                </a:solidFill>
              </a:endParaRPr>
            </a:p>
            <a:p>
              <a:pPr algn="r"/>
              <a:r>
                <a:rPr lang="fr-FR" sz="1200" b="0">
                  <a:solidFill>
                    <a:schemeClr val="bg2"/>
                  </a:solidFill>
                </a:rPr>
                <a:t>Shift</a:t>
              </a:r>
              <a:r>
                <a:rPr lang="fr-FR" sz="1200" b="0" baseline="0">
                  <a:solidFill>
                    <a:schemeClr val="bg2"/>
                  </a:solidFill>
                </a:rPr>
                <a:t> + Alt + Flèche droite ou gauche</a:t>
              </a:r>
              <a:endParaRPr lang="fr-FR" sz="1200" b="0">
                <a:solidFill>
                  <a:schemeClr val="bg2"/>
                </a:solidFill>
              </a:endParaRPr>
            </a:p>
          </p:txBody>
        </p:sp>
        <p:pic>
          <p:nvPicPr>
            <p:cNvPr id="12"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8142" y="998628"/>
              <a:ext cx="489284" cy="489284"/>
            </a:xfrm>
            <a:prstGeom prst="rect">
              <a:avLst/>
            </a:prstGeom>
          </p:spPr>
        </p:pic>
      </p:grpSp>
    </p:spTree>
    <p:extLst>
      <p:ext uri="{BB962C8B-B14F-4D97-AF65-F5344CB8AC3E}">
        <p14:creationId xmlns:p14="http://schemas.microsoft.com/office/powerpoint/2010/main" val="32587783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Intercalaire">
    <p:spTree>
      <p:nvGrpSpPr>
        <p:cNvPr id="1" name=""/>
        <p:cNvGrpSpPr/>
        <p:nvPr/>
      </p:nvGrpSpPr>
      <p:grpSpPr>
        <a:xfrm>
          <a:off x="0" y="0"/>
          <a:ext cx="0" cy="0"/>
          <a:chOff x="0" y="0"/>
          <a:chExt cx="0" cy="0"/>
        </a:xfrm>
      </p:grpSpPr>
      <p:sp>
        <p:nvSpPr>
          <p:cNvPr id="15" name="Rectangle 14"/>
          <p:cNvSpPr/>
          <p:nvPr/>
        </p:nvSpPr>
        <p:spPr>
          <a:xfrm>
            <a:off x="0" y="-2046"/>
            <a:ext cx="9144000" cy="773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Espace réservé du numéro de diapositive 5"/>
          <p:cNvSpPr>
            <a:spLocks noGrp="1"/>
          </p:cNvSpPr>
          <p:nvPr>
            <p:ph type="sldNum" sz="quarter" idx="12"/>
          </p:nvPr>
        </p:nvSpPr>
        <p:spPr/>
        <p:txBody>
          <a:bodyPr/>
          <a:lstStyle/>
          <a:p>
            <a:fld id="{646E7B68-C406-4B5C-B79D-A1CDE10CB85D}" type="slidenum">
              <a:rPr lang="fr-FR" smtClean="0"/>
              <a:pPr/>
              <a:t>‹#›</a:t>
            </a:fld>
            <a:endParaRPr lang="fr-FR"/>
          </a:p>
        </p:txBody>
      </p:sp>
      <p:pic>
        <p:nvPicPr>
          <p:cNvPr id="9" name="Imag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92000" y="144016"/>
            <a:ext cx="1310181" cy="4803998"/>
          </a:xfrm>
          <a:prstGeom prst="rect">
            <a:avLst/>
          </a:prstGeom>
        </p:spPr>
      </p:pic>
      <p:sp>
        <p:nvSpPr>
          <p:cNvPr id="17" name="Titre 1"/>
          <p:cNvSpPr>
            <a:spLocks noGrp="1"/>
          </p:cNvSpPr>
          <p:nvPr>
            <p:ph type="ctrTitle" hasCustomPrompt="1"/>
          </p:nvPr>
        </p:nvSpPr>
        <p:spPr>
          <a:xfrm>
            <a:off x="4427538" y="1683271"/>
            <a:ext cx="4311972" cy="1032495"/>
          </a:xfrm>
        </p:spPr>
        <p:txBody>
          <a:bodyPr anchor="ctr" anchorCtr="0">
            <a:noAutofit/>
          </a:bodyPr>
          <a:lstStyle>
            <a:lvl1pPr algn="l">
              <a:lnSpc>
                <a:spcPts val="2700"/>
              </a:lnSpc>
              <a:spcBef>
                <a:spcPts val="0"/>
              </a:spcBef>
              <a:defRPr sz="2800" baseline="0">
                <a:solidFill>
                  <a:srgbClr val="006AB2"/>
                </a:solidFill>
              </a:defRPr>
            </a:lvl1pPr>
          </a:lstStyle>
          <a:p>
            <a:r>
              <a:rPr lang="fr-FR"/>
              <a:t>Titre du chapitre</a:t>
            </a:r>
          </a:p>
        </p:txBody>
      </p:sp>
      <p:sp>
        <p:nvSpPr>
          <p:cNvPr id="18" name="Espace réservé du texte 3"/>
          <p:cNvSpPr>
            <a:spLocks noGrp="1"/>
          </p:cNvSpPr>
          <p:nvPr>
            <p:ph type="body" sz="quarter" idx="13" hasCustomPrompt="1"/>
          </p:nvPr>
        </p:nvSpPr>
        <p:spPr>
          <a:xfrm>
            <a:off x="4427538" y="2815605"/>
            <a:ext cx="4311972" cy="664418"/>
          </a:xfrm>
        </p:spPr>
        <p:txBody>
          <a:bodyPr>
            <a:noAutofit/>
          </a:bodyPr>
          <a:lstStyle>
            <a:lvl1pPr algn="l">
              <a:defRPr sz="2000">
                <a:solidFill>
                  <a:srgbClr val="575757"/>
                </a:solidFill>
              </a:defRPr>
            </a:lvl1pPr>
          </a:lstStyle>
          <a:p>
            <a:pPr lvl="0"/>
            <a:r>
              <a:rPr lang="fr-FR"/>
              <a:t>Sous-titre éventuel</a:t>
            </a:r>
          </a:p>
        </p:txBody>
      </p:sp>
      <p:sp>
        <p:nvSpPr>
          <p:cNvPr id="8" name="Rectangle 7"/>
          <p:cNvSpPr/>
          <p:nvPr userDrawn="1"/>
        </p:nvSpPr>
        <p:spPr>
          <a:xfrm>
            <a:off x="0" y="-2046"/>
            <a:ext cx="9144000" cy="773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 name="Imag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92000" y="144016"/>
            <a:ext cx="1310181" cy="4803998"/>
          </a:xfrm>
          <a:prstGeom prst="rect">
            <a:avLst/>
          </a:prstGeom>
        </p:spPr>
      </p:pic>
      <p:grpSp>
        <p:nvGrpSpPr>
          <p:cNvPr id="21" name="Group 20">
            <a:extLst>
              <a:ext uri="{FF2B5EF4-FFF2-40B4-BE49-F238E27FC236}">
                <a16:creationId xmlns:a16="http://schemas.microsoft.com/office/drawing/2014/main" id="{2426C7DB-93E1-41AE-A4A7-1F993D116E74}"/>
              </a:ext>
            </a:extLst>
          </p:cNvPr>
          <p:cNvGrpSpPr/>
          <p:nvPr userDrawn="1"/>
        </p:nvGrpSpPr>
        <p:grpSpPr>
          <a:xfrm>
            <a:off x="701675" y="420756"/>
            <a:ext cx="1401948" cy="4395808"/>
            <a:chOff x="2026038" y="600819"/>
            <a:chExt cx="1401948" cy="4395808"/>
          </a:xfrm>
        </p:grpSpPr>
        <p:pic>
          <p:nvPicPr>
            <p:cNvPr id="22" name="Image 10">
              <a:extLst>
                <a:ext uri="{FF2B5EF4-FFF2-40B4-BE49-F238E27FC236}">
                  <a16:creationId xmlns:a16="http://schemas.microsoft.com/office/drawing/2014/main" id="{ACEE15D4-AF01-4674-B986-2C87965F9DE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328655" y="1878706"/>
              <a:ext cx="796714" cy="702982"/>
            </a:xfrm>
            <a:prstGeom prst="rect">
              <a:avLst/>
            </a:prstGeom>
          </p:spPr>
        </p:pic>
        <p:pic>
          <p:nvPicPr>
            <p:cNvPr id="24" name="Picture 23" descr="Logo, company name&#10;&#10;Description automatically generated">
              <a:extLst>
                <a:ext uri="{FF2B5EF4-FFF2-40B4-BE49-F238E27FC236}">
                  <a16:creationId xmlns:a16="http://schemas.microsoft.com/office/drawing/2014/main" id="{FFD4D44C-3735-491D-98C1-BEC30F534D4E}"/>
                </a:ext>
              </a:extLst>
            </p:cNvPr>
            <p:cNvPicPr>
              <a:picLocks noChangeAspect="1"/>
            </p:cNvPicPr>
            <p:nvPr userDrawn="1"/>
          </p:nvPicPr>
          <p:blipFill>
            <a:blip r:embed="rId4"/>
            <a:stretch>
              <a:fillRect/>
            </a:stretch>
          </p:blipFill>
          <p:spPr>
            <a:xfrm>
              <a:off x="2026038" y="3995018"/>
              <a:ext cx="1401948" cy="856580"/>
            </a:xfrm>
            <a:prstGeom prst="rect">
              <a:avLst/>
            </a:prstGeom>
          </p:spPr>
        </p:pic>
        <p:pic>
          <p:nvPicPr>
            <p:cNvPr id="25" name="Picture 24">
              <a:extLst>
                <a:ext uri="{FF2B5EF4-FFF2-40B4-BE49-F238E27FC236}">
                  <a16:creationId xmlns:a16="http://schemas.microsoft.com/office/drawing/2014/main" id="{71EAC68F-1BBD-4E72-BA74-EDFFBD3EF3C2}"/>
                </a:ext>
              </a:extLst>
            </p:cNvPr>
            <p:cNvPicPr>
              <a:picLocks noChangeAspect="1"/>
            </p:cNvPicPr>
            <p:nvPr userDrawn="1"/>
          </p:nvPicPr>
          <p:blipFill>
            <a:blip r:embed="rId5"/>
            <a:stretch>
              <a:fillRect/>
            </a:stretch>
          </p:blipFill>
          <p:spPr>
            <a:xfrm>
              <a:off x="2328655" y="3178156"/>
              <a:ext cx="797896" cy="450924"/>
            </a:xfrm>
            <a:prstGeom prst="rect">
              <a:avLst/>
            </a:prstGeom>
          </p:spPr>
        </p:pic>
        <p:sp>
          <p:nvSpPr>
            <p:cNvPr id="26" name="Rectangle 25">
              <a:extLst>
                <a:ext uri="{FF2B5EF4-FFF2-40B4-BE49-F238E27FC236}">
                  <a16:creationId xmlns:a16="http://schemas.microsoft.com/office/drawing/2014/main" id="{8DC83F98-F536-4831-858D-EA51D1FFFD3F}"/>
                </a:ext>
              </a:extLst>
            </p:cNvPr>
            <p:cNvSpPr/>
            <p:nvPr userDrawn="1"/>
          </p:nvSpPr>
          <p:spPr>
            <a:xfrm>
              <a:off x="2168665" y="600819"/>
              <a:ext cx="1116701" cy="984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7" name="Rectangle 26">
              <a:extLst>
                <a:ext uri="{FF2B5EF4-FFF2-40B4-BE49-F238E27FC236}">
                  <a16:creationId xmlns:a16="http://schemas.microsoft.com/office/drawing/2014/main" id="{00B32092-7826-427A-9FD6-D93E76AFE886}"/>
                </a:ext>
              </a:extLst>
            </p:cNvPr>
            <p:cNvSpPr/>
            <p:nvPr userDrawn="1"/>
          </p:nvSpPr>
          <p:spPr>
            <a:xfrm>
              <a:off x="2168664" y="1737871"/>
              <a:ext cx="1116701" cy="984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8" name="Rectangle 27">
              <a:extLst>
                <a:ext uri="{FF2B5EF4-FFF2-40B4-BE49-F238E27FC236}">
                  <a16:creationId xmlns:a16="http://schemas.microsoft.com/office/drawing/2014/main" id="{61B77A8C-4F3F-43B9-B080-44FC3DE90575}"/>
                </a:ext>
              </a:extLst>
            </p:cNvPr>
            <p:cNvSpPr/>
            <p:nvPr userDrawn="1"/>
          </p:nvSpPr>
          <p:spPr>
            <a:xfrm>
              <a:off x="2168663" y="2874923"/>
              <a:ext cx="1116701" cy="984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9" name="Rectangle 28">
              <a:extLst>
                <a:ext uri="{FF2B5EF4-FFF2-40B4-BE49-F238E27FC236}">
                  <a16:creationId xmlns:a16="http://schemas.microsoft.com/office/drawing/2014/main" id="{BCDF8E8C-C608-4D7D-9A8F-AA4F1451C26F}"/>
                </a:ext>
              </a:extLst>
            </p:cNvPr>
            <p:cNvSpPr/>
            <p:nvPr userDrawn="1"/>
          </p:nvSpPr>
          <p:spPr>
            <a:xfrm>
              <a:off x="2168662" y="4011975"/>
              <a:ext cx="1116701" cy="984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pic>
        <p:nvPicPr>
          <p:cNvPr id="2" name="Image 1" descr="Une image contenant texte, Police, capture d’écran, blanc&#10;&#10;Description générée automatiquement">
            <a:extLst>
              <a:ext uri="{FF2B5EF4-FFF2-40B4-BE49-F238E27FC236}">
                <a16:creationId xmlns:a16="http://schemas.microsoft.com/office/drawing/2014/main" id="{21B1BCC2-E7B8-29A0-AEA0-BCE21B63DEAA}"/>
              </a:ext>
            </a:extLst>
          </p:cNvPr>
          <p:cNvPicPr>
            <a:picLocks noChangeAspect="1"/>
          </p:cNvPicPr>
          <p:nvPr userDrawn="1"/>
        </p:nvPicPr>
        <p:blipFill>
          <a:blip r:embed="rId6"/>
          <a:stretch>
            <a:fillRect/>
          </a:stretch>
        </p:blipFill>
        <p:spPr>
          <a:xfrm>
            <a:off x="855938" y="614335"/>
            <a:ext cx="1116179" cy="652025"/>
          </a:xfrm>
          <a:prstGeom prst="rect">
            <a:avLst/>
          </a:prstGeom>
        </p:spPr>
      </p:pic>
    </p:spTree>
    <p:extLst>
      <p:ext uri="{BB962C8B-B14F-4D97-AF65-F5344CB8AC3E}">
        <p14:creationId xmlns:p14="http://schemas.microsoft.com/office/powerpoint/2010/main" val="1632525279"/>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Titre et contenu">
    <p:spTree>
      <p:nvGrpSpPr>
        <p:cNvPr id="1" name=""/>
        <p:cNvGrpSpPr/>
        <p:nvPr/>
      </p:nvGrpSpPr>
      <p:grpSpPr>
        <a:xfrm>
          <a:off x="0" y="0"/>
          <a:ext cx="0" cy="0"/>
          <a:chOff x="0" y="0"/>
          <a:chExt cx="0" cy="0"/>
        </a:xfrm>
      </p:grpSpPr>
      <p:sp>
        <p:nvSpPr>
          <p:cNvPr id="8" name="Rectangle 7"/>
          <p:cNvSpPr/>
          <p:nvPr/>
        </p:nvSpPr>
        <p:spPr>
          <a:xfrm>
            <a:off x="0" y="627534"/>
            <a:ext cx="9144000"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5" name="Image 4" descr="Une image contenant personne, intérieur, tenant, alimentation&#10;&#10;Description générée automatiquement">
            <a:extLst>
              <a:ext uri="{FF2B5EF4-FFF2-40B4-BE49-F238E27FC236}">
                <a16:creationId xmlns:a16="http://schemas.microsoft.com/office/drawing/2014/main" id="{DCE54B6C-D7B7-064E-80CC-C434FFA6A49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621889" y="2255"/>
            <a:ext cx="7522111" cy="5141246"/>
          </a:xfrm>
          <a:prstGeom prst="rect">
            <a:avLst/>
          </a:prstGeom>
        </p:spPr>
      </p:pic>
      <p:sp>
        <p:nvSpPr>
          <p:cNvPr id="3" name="Espace réservé du texte 2">
            <a:extLst>
              <a:ext uri="{FF2B5EF4-FFF2-40B4-BE49-F238E27FC236}">
                <a16:creationId xmlns:a16="http://schemas.microsoft.com/office/drawing/2014/main" id="{3A4A0B2A-58BC-1D4D-8883-191DA713D2F9}"/>
              </a:ext>
            </a:extLst>
          </p:cNvPr>
          <p:cNvSpPr>
            <a:spLocks noGrp="1"/>
          </p:cNvSpPr>
          <p:nvPr>
            <p:ph type="body" sz="quarter" idx="10" hasCustomPrompt="1"/>
          </p:nvPr>
        </p:nvSpPr>
        <p:spPr>
          <a:xfrm>
            <a:off x="2268538" y="915988"/>
            <a:ext cx="2735510" cy="1511300"/>
          </a:xfrm>
          <a:prstGeom prst="rect">
            <a:avLst/>
          </a:prstGeom>
        </p:spPr>
        <p:txBody>
          <a:bodyPr/>
          <a:lstStyle>
            <a:lvl1pPr>
              <a:lnSpc>
                <a:spcPct val="80000"/>
              </a:lnSpc>
              <a:defRPr sz="3200" kern="800" cap="none" baseline="0">
                <a:solidFill>
                  <a:schemeClr val="bg1"/>
                </a:solidFill>
              </a:defRPr>
            </a:lvl1pPr>
            <a:lvl2pPr marL="434250" indent="0">
              <a:lnSpc>
                <a:spcPct val="80000"/>
              </a:lnSpc>
              <a:buNone/>
              <a:defRPr sz="3200">
                <a:solidFill>
                  <a:schemeClr val="bg1"/>
                </a:solidFill>
              </a:defRPr>
            </a:lvl2pPr>
          </a:lstStyle>
          <a:p>
            <a:pPr lvl="0"/>
            <a:r>
              <a:rPr lang="fr-FR"/>
              <a:t>Titre principal de la slide</a:t>
            </a:r>
          </a:p>
          <a:p>
            <a:pPr lvl="1"/>
            <a:endParaRPr lang="fr-FR"/>
          </a:p>
        </p:txBody>
      </p:sp>
      <p:sp>
        <p:nvSpPr>
          <p:cNvPr id="6" name="Espace réservé du texte 5">
            <a:extLst>
              <a:ext uri="{FF2B5EF4-FFF2-40B4-BE49-F238E27FC236}">
                <a16:creationId xmlns:a16="http://schemas.microsoft.com/office/drawing/2014/main" id="{05C05DFA-F720-FF4C-A4AA-91C4E66A3103}"/>
              </a:ext>
            </a:extLst>
          </p:cNvPr>
          <p:cNvSpPr>
            <a:spLocks noGrp="1"/>
          </p:cNvSpPr>
          <p:nvPr>
            <p:ph type="body" sz="quarter" idx="11" hasCustomPrompt="1"/>
          </p:nvPr>
        </p:nvSpPr>
        <p:spPr>
          <a:xfrm>
            <a:off x="2268538" y="2427288"/>
            <a:ext cx="2951534" cy="1873250"/>
          </a:xfrm>
          <a:prstGeom prst="rect">
            <a:avLst/>
          </a:prstGeom>
        </p:spPr>
        <p:txBody>
          <a:bodyPr/>
          <a:lstStyle>
            <a:lvl1pPr>
              <a:lnSpc>
                <a:spcPct val="80000"/>
              </a:lnSpc>
              <a:spcBef>
                <a:spcPts val="0"/>
              </a:spcBef>
              <a:defRPr sz="1400" b="0">
                <a:solidFill>
                  <a:schemeClr val="bg1"/>
                </a:solidFill>
              </a:defRPr>
            </a:lvl1pPr>
          </a:lstStyle>
          <a:p>
            <a:pPr lvl="0"/>
            <a:r>
              <a:rPr lang="fr-FR"/>
              <a:t>Texte</a:t>
            </a:r>
          </a:p>
        </p:txBody>
      </p:sp>
      <p:sp>
        <p:nvSpPr>
          <p:cNvPr id="7" name="Espace réservé du numéro de diapositive 5"/>
          <p:cNvSpPr>
            <a:spLocks noGrp="1"/>
          </p:cNvSpPr>
          <p:nvPr>
            <p:ph type="sldNum" sz="quarter" idx="12"/>
          </p:nvPr>
        </p:nvSpPr>
        <p:spPr>
          <a:xfrm>
            <a:off x="107504" y="4749992"/>
            <a:ext cx="287338" cy="273844"/>
          </a:xfrm>
        </p:spPr>
        <p:txBody>
          <a:bodyPr/>
          <a:lstStyle/>
          <a:p>
            <a:fld id="{646E7B68-C406-4B5C-B79D-A1CDE10CB85D}" type="slidenum">
              <a:rPr lang="fr-FR" smtClean="0"/>
              <a:pPr/>
              <a:t>‹#›</a:t>
            </a:fld>
            <a:endParaRPr lang="fr-FR"/>
          </a:p>
        </p:txBody>
      </p:sp>
      <p:sp>
        <p:nvSpPr>
          <p:cNvPr id="9" name="Rectangle 8"/>
          <p:cNvSpPr/>
          <p:nvPr userDrawn="1"/>
        </p:nvSpPr>
        <p:spPr>
          <a:xfrm>
            <a:off x="0" y="627534"/>
            <a:ext cx="9144000"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 name="Image 9" descr="Une image contenant personne, intérieur, tenant, alimentation&#10;&#10;Description générée automatiquement">
            <a:extLst>
              <a:ext uri="{FF2B5EF4-FFF2-40B4-BE49-F238E27FC236}">
                <a16:creationId xmlns:a16="http://schemas.microsoft.com/office/drawing/2014/main" id="{DCE54B6C-D7B7-064E-80CC-C434FFA6A49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621889" y="2255"/>
            <a:ext cx="7522111" cy="5141246"/>
          </a:xfrm>
          <a:prstGeom prst="rect">
            <a:avLst/>
          </a:prstGeom>
        </p:spPr>
      </p:pic>
    </p:spTree>
    <p:extLst>
      <p:ext uri="{BB962C8B-B14F-4D97-AF65-F5344CB8AC3E}">
        <p14:creationId xmlns:p14="http://schemas.microsoft.com/office/powerpoint/2010/main" val="2955479807"/>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Disposition personnalisée">
    <p:spTree>
      <p:nvGrpSpPr>
        <p:cNvPr id="1" name=""/>
        <p:cNvGrpSpPr/>
        <p:nvPr/>
      </p:nvGrpSpPr>
      <p:grpSpPr>
        <a:xfrm>
          <a:off x="0" y="0"/>
          <a:ext cx="0" cy="0"/>
          <a:chOff x="0" y="0"/>
          <a:chExt cx="0" cy="0"/>
        </a:xfrm>
      </p:grpSpPr>
      <p:pic>
        <p:nvPicPr>
          <p:cNvPr id="4" name="Image 3" descr="Une image contenant personne, intérieur, homme, table&#10;&#10;Description générée automatiquement">
            <a:extLst>
              <a:ext uri="{FF2B5EF4-FFF2-40B4-BE49-F238E27FC236}">
                <a16:creationId xmlns:a16="http://schemas.microsoft.com/office/drawing/2014/main" id="{6FB58E74-65F0-5A41-B2A3-C683EB81BBFE}"/>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8208" y="-13947"/>
            <a:ext cx="9190183" cy="5171393"/>
          </a:xfrm>
          <a:prstGeom prst="rect">
            <a:avLst/>
          </a:prstGeom>
        </p:spPr>
      </p:pic>
      <p:pic>
        <p:nvPicPr>
          <p:cNvPr id="5" name="Image 4">
            <a:extLst>
              <a:ext uri="{FF2B5EF4-FFF2-40B4-BE49-F238E27FC236}">
                <a16:creationId xmlns:a16="http://schemas.microsoft.com/office/drawing/2014/main" id="{9F7A409D-321F-644F-957D-D88584B88E4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189714"/>
            <a:ext cx="657373" cy="581836"/>
          </a:xfrm>
          <a:prstGeom prst="rect">
            <a:avLst/>
          </a:prstGeom>
        </p:spPr>
      </p:pic>
      <p:sp>
        <p:nvSpPr>
          <p:cNvPr id="7" name="Espace réservé du texte 6">
            <a:extLst>
              <a:ext uri="{FF2B5EF4-FFF2-40B4-BE49-F238E27FC236}">
                <a16:creationId xmlns:a16="http://schemas.microsoft.com/office/drawing/2014/main" id="{C0E49024-B637-B846-AD7A-074C32D97EBE}"/>
              </a:ext>
            </a:extLst>
          </p:cNvPr>
          <p:cNvSpPr>
            <a:spLocks noGrp="1"/>
          </p:cNvSpPr>
          <p:nvPr>
            <p:ph type="body" sz="quarter" idx="10" hasCustomPrompt="1"/>
          </p:nvPr>
        </p:nvSpPr>
        <p:spPr>
          <a:xfrm>
            <a:off x="2124075" y="987425"/>
            <a:ext cx="2735957" cy="1871663"/>
          </a:xfrm>
          <a:prstGeom prst="rect">
            <a:avLst/>
          </a:prstGeom>
        </p:spPr>
        <p:txBody>
          <a:bodyPr/>
          <a:lstStyle>
            <a:lvl1pPr>
              <a:defRPr sz="2800" kern="800" cap="all" baseline="0"/>
            </a:lvl1pPr>
            <a:lvl2pPr marL="434250" indent="0">
              <a:buNone/>
              <a:defRPr sz="3200"/>
            </a:lvl2pPr>
          </a:lstStyle>
          <a:p>
            <a:pPr lvl="0"/>
            <a:r>
              <a:rPr lang="fr-FR"/>
              <a:t>Titre de la slide</a:t>
            </a:r>
          </a:p>
          <a:p>
            <a:pPr lvl="1"/>
            <a:endParaRPr lang="fr-FR"/>
          </a:p>
        </p:txBody>
      </p:sp>
      <p:sp>
        <p:nvSpPr>
          <p:cNvPr id="9" name="Espace réservé du texte 8">
            <a:extLst>
              <a:ext uri="{FF2B5EF4-FFF2-40B4-BE49-F238E27FC236}">
                <a16:creationId xmlns:a16="http://schemas.microsoft.com/office/drawing/2014/main" id="{F9933515-A54B-C648-9452-ED438F800E2D}"/>
              </a:ext>
            </a:extLst>
          </p:cNvPr>
          <p:cNvSpPr>
            <a:spLocks noGrp="1"/>
          </p:cNvSpPr>
          <p:nvPr>
            <p:ph type="body" sz="quarter" idx="11" hasCustomPrompt="1"/>
          </p:nvPr>
        </p:nvSpPr>
        <p:spPr>
          <a:xfrm>
            <a:off x="5004048" y="987425"/>
            <a:ext cx="3457575" cy="1871663"/>
          </a:xfrm>
          <a:prstGeom prst="rect">
            <a:avLst/>
          </a:prstGeom>
        </p:spPr>
        <p:txBody>
          <a:bodyPr/>
          <a:lstStyle>
            <a:lvl1pPr>
              <a:lnSpc>
                <a:spcPct val="80000"/>
              </a:lnSpc>
              <a:spcBef>
                <a:spcPts val="0"/>
              </a:spcBef>
              <a:defRPr sz="1400" b="0"/>
            </a:lvl1pPr>
          </a:lstStyle>
          <a:p>
            <a:pPr lvl="0"/>
            <a:r>
              <a:rPr lang="fr-FR"/>
              <a:t>Texte</a:t>
            </a:r>
          </a:p>
        </p:txBody>
      </p:sp>
      <p:pic>
        <p:nvPicPr>
          <p:cNvPr id="6" name="Image 5" descr="Une image contenant personne, intérieur, homme, table&#10;&#10;Description générée automatiquement">
            <a:extLst>
              <a:ext uri="{FF2B5EF4-FFF2-40B4-BE49-F238E27FC236}">
                <a16:creationId xmlns:a16="http://schemas.microsoft.com/office/drawing/2014/main" id="{6FB58E74-65F0-5A41-B2A3-C683EB81BBF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8208" y="-13947"/>
            <a:ext cx="9190183" cy="5171393"/>
          </a:xfrm>
          <a:prstGeom prst="rect">
            <a:avLst/>
          </a:prstGeom>
        </p:spPr>
      </p:pic>
      <p:pic>
        <p:nvPicPr>
          <p:cNvPr id="8" name="Image 7">
            <a:extLst>
              <a:ext uri="{FF2B5EF4-FFF2-40B4-BE49-F238E27FC236}">
                <a16:creationId xmlns:a16="http://schemas.microsoft.com/office/drawing/2014/main" id="{9F7A409D-321F-644F-957D-D88584B88E4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9512" y="189714"/>
            <a:ext cx="657373" cy="581836"/>
          </a:xfrm>
          <a:prstGeom prst="rect">
            <a:avLst/>
          </a:prstGeom>
        </p:spPr>
      </p:pic>
    </p:spTree>
    <p:extLst>
      <p:ext uri="{BB962C8B-B14F-4D97-AF65-F5344CB8AC3E}">
        <p14:creationId xmlns:p14="http://schemas.microsoft.com/office/powerpoint/2010/main" val="1953112936"/>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fr-FR"/>
              <a:t>Titre de la slide</a:t>
            </a:r>
          </a:p>
        </p:txBody>
      </p:sp>
      <p:sp>
        <p:nvSpPr>
          <p:cNvPr id="6" name="Espace réservé du numéro de diapositive 5"/>
          <p:cNvSpPr>
            <a:spLocks noGrp="1"/>
          </p:cNvSpPr>
          <p:nvPr>
            <p:ph type="sldNum" sz="quarter" idx="12"/>
          </p:nvPr>
        </p:nvSpPr>
        <p:spPr/>
        <p:txBody>
          <a:bodyPr/>
          <a:lstStyle>
            <a:lvl1pPr>
              <a:defRPr>
                <a:solidFill>
                  <a:srgbClr val="575757"/>
                </a:solidFill>
              </a:defRPr>
            </a:lvl1pPr>
          </a:lstStyle>
          <a:p>
            <a:fld id="{646E7B68-C406-4B5C-B79D-A1CDE10CB85D}" type="slidenum">
              <a:rPr lang="fr-FR" smtClean="0"/>
              <a:pPr/>
              <a:t>‹#›</a:t>
            </a:fld>
            <a:endParaRPr lang="fr-FR"/>
          </a:p>
        </p:txBody>
      </p:sp>
      <p:sp>
        <p:nvSpPr>
          <p:cNvPr id="5" name="Espace réservé du pied de page 4"/>
          <p:cNvSpPr>
            <a:spLocks noGrp="1"/>
          </p:cNvSpPr>
          <p:nvPr>
            <p:ph type="ftr" sz="quarter" idx="13"/>
          </p:nvPr>
        </p:nvSpPr>
        <p:spPr/>
        <p:txBody>
          <a:bodyPr/>
          <a:lstStyle>
            <a:lvl1pPr>
              <a:defRPr sz="800"/>
            </a:lvl1pPr>
          </a:lstStyle>
          <a:p>
            <a:r>
              <a:rPr lang="fr-FR">
                <a:latin typeface="Arial"/>
                <a:ea typeface="+mn-ea"/>
              </a:rPr>
              <a:t>| Titre du document</a:t>
            </a:r>
          </a:p>
        </p:txBody>
      </p:sp>
    </p:spTree>
    <p:extLst>
      <p:ext uri="{BB962C8B-B14F-4D97-AF65-F5344CB8AC3E}">
        <p14:creationId xmlns:p14="http://schemas.microsoft.com/office/powerpoint/2010/main" val="4089367922"/>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fr-FR"/>
              <a:t>Titre de la slide</a:t>
            </a:r>
          </a:p>
        </p:txBody>
      </p:sp>
      <p:sp>
        <p:nvSpPr>
          <p:cNvPr id="6" name="Espace réservé du numéro de diapositive 5"/>
          <p:cNvSpPr>
            <a:spLocks noGrp="1"/>
          </p:cNvSpPr>
          <p:nvPr>
            <p:ph type="sldNum" sz="quarter" idx="12"/>
          </p:nvPr>
        </p:nvSpPr>
        <p:spPr/>
        <p:txBody>
          <a:bodyPr/>
          <a:lstStyle>
            <a:lvl1pPr>
              <a:defRPr>
                <a:solidFill>
                  <a:srgbClr val="575757"/>
                </a:solidFill>
              </a:defRPr>
            </a:lvl1pPr>
          </a:lstStyle>
          <a:p>
            <a:fld id="{646E7B68-C406-4B5C-B79D-A1CDE10CB85D}" type="slidenum">
              <a:rPr lang="fr-FR" smtClean="0"/>
              <a:pPr/>
              <a:t>‹#›</a:t>
            </a:fld>
            <a:endParaRPr lang="fr-FR"/>
          </a:p>
        </p:txBody>
      </p:sp>
      <p:sp>
        <p:nvSpPr>
          <p:cNvPr id="5" name="Espace réservé du pied de page 4"/>
          <p:cNvSpPr>
            <a:spLocks noGrp="1"/>
          </p:cNvSpPr>
          <p:nvPr>
            <p:ph type="ftr" sz="quarter" idx="19"/>
          </p:nvPr>
        </p:nvSpPr>
        <p:spPr/>
        <p:txBody>
          <a:bodyPr/>
          <a:lstStyle>
            <a:lvl1pPr>
              <a:defRPr sz="800"/>
            </a:lvl1pPr>
          </a:lstStyle>
          <a:p>
            <a:r>
              <a:rPr lang="fr-FR">
                <a:latin typeface="Arial"/>
                <a:ea typeface="+mn-ea"/>
              </a:rPr>
              <a:t>| Titre du document</a:t>
            </a:r>
          </a:p>
        </p:txBody>
      </p:sp>
      <p:sp>
        <p:nvSpPr>
          <p:cNvPr id="7" name="Espace réservé du texte 2"/>
          <p:cNvSpPr>
            <a:spLocks noGrp="1"/>
          </p:cNvSpPr>
          <p:nvPr>
            <p:ph idx="1"/>
          </p:nvPr>
        </p:nvSpPr>
        <p:spPr>
          <a:xfrm>
            <a:off x="827584" y="843558"/>
            <a:ext cx="8064896" cy="3744416"/>
          </a:xfrm>
          <a:prstGeom prst="rect">
            <a:avLst/>
          </a:prstGeom>
        </p:spPr>
        <p:txBody>
          <a:bodyPr vert="horz" lIns="0" tIns="0" rIns="0" bIns="0" rtlCol="0">
            <a:normAutofit/>
          </a:bodyPr>
          <a:lstStyle>
            <a:lvl4pPr>
              <a:defRPr sz="1400"/>
            </a:lvl4pPr>
            <a:lvl5pPr>
              <a:defRPr sz="1200"/>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kumimoji="0" lang="fr-FR" sz="1400" b="0" i="0" u="none" strike="noStrike" kern="1200" cap="none" spc="0" normalizeH="0" baseline="0" noProof="0">
              <a:ln>
                <a:noFill/>
              </a:ln>
              <a:solidFill>
                <a:srgbClr val="575757"/>
              </a:solidFill>
              <a:effectLst/>
              <a:uLnTx/>
              <a:uFillTx/>
              <a:latin typeface="+mn-lt"/>
              <a:ea typeface="+mn-ea"/>
              <a:cs typeface="+mn-cs"/>
            </a:endParaRPr>
          </a:p>
        </p:txBody>
      </p:sp>
    </p:spTree>
    <p:extLst>
      <p:ext uri="{BB962C8B-B14F-4D97-AF65-F5344CB8AC3E}">
        <p14:creationId xmlns:p14="http://schemas.microsoft.com/office/powerpoint/2010/main" val="2022086352"/>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Deux contenus">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827584" y="87474"/>
            <a:ext cx="8064092" cy="540006"/>
          </a:xfrm>
        </p:spPr>
        <p:txBody>
          <a:bodyPr/>
          <a:lstStyle>
            <a:lvl1pPr>
              <a:defRPr/>
            </a:lvl1pPr>
          </a:lstStyle>
          <a:p>
            <a:r>
              <a:rPr lang="fr-FR"/>
              <a:t>Titre de la slide</a:t>
            </a:r>
          </a:p>
        </p:txBody>
      </p:sp>
      <p:sp>
        <p:nvSpPr>
          <p:cNvPr id="5" name="Espace réservé du numéro de diapositive 4"/>
          <p:cNvSpPr>
            <a:spLocks noGrp="1"/>
          </p:cNvSpPr>
          <p:nvPr>
            <p:ph type="sldNum" sz="quarter" idx="12"/>
          </p:nvPr>
        </p:nvSpPr>
        <p:spPr/>
        <p:txBody>
          <a:bodyPr/>
          <a:lstStyle/>
          <a:p>
            <a:fld id="{646E7B68-C406-4B5C-B79D-A1CDE10CB85D}" type="slidenum">
              <a:rPr lang="fr-FR" smtClean="0"/>
              <a:pPr/>
              <a:t>‹#›</a:t>
            </a:fld>
            <a:endParaRPr lang="fr-FR"/>
          </a:p>
        </p:txBody>
      </p:sp>
      <p:sp>
        <p:nvSpPr>
          <p:cNvPr id="11" name="Espace réservé du contenu 10"/>
          <p:cNvSpPr>
            <a:spLocks noGrp="1"/>
          </p:cNvSpPr>
          <p:nvPr>
            <p:ph sz="quarter" idx="16"/>
          </p:nvPr>
        </p:nvSpPr>
        <p:spPr>
          <a:xfrm>
            <a:off x="827584" y="843558"/>
            <a:ext cx="3889375" cy="3744416"/>
          </a:xfrm>
        </p:spPr>
        <p:txBody>
          <a:bodyPr>
            <a:noAutofit/>
          </a:bodyPr>
          <a:lstStyle>
            <a:lvl1pPr marL="0" indent="0">
              <a:buNone/>
              <a:defRPr/>
            </a:lvl1pPr>
            <a:lvl2pPr>
              <a:defRPr>
                <a:solidFill>
                  <a:schemeClr val="tx2"/>
                </a:solidFill>
              </a:defRPr>
            </a:lvl2pPr>
            <a:lvl3pPr>
              <a:defRPr>
                <a:solidFill>
                  <a:srgbClr val="575757"/>
                </a:solidFill>
              </a:defRPr>
            </a:lvl3pPr>
            <a:lvl4pPr>
              <a:defRPr sz="1400">
                <a:solidFill>
                  <a:srgbClr val="575757"/>
                </a:solidFill>
              </a:defRPr>
            </a:lvl4pPr>
            <a:lvl5pPr>
              <a:defRPr sz="1200">
                <a:solidFill>
                  <a:srgbClr val="575757"/>
                </a:solidFill>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kumimoji="0" lang="fr-FR" sz="1400" b="0" i="0" u="none" strike="noStrike" kern="1200" cap="none" spc="0" normalizeH="0" baseline="0" noProof="0">
              <a:ln>
                <a:noFill/>
              </a:ln>
              <a:solidFill>
                <a:srgbClr val="575757"/>
              </a:solidFill>
              <a:effectLst/>
              <a:uLnTx/>
              <a:uFillTx/>
              <a:latin typeface="+mn-lt"/>
              <a:ea typeface="+mn-ea"/>
              <a:cs typeface="+mn-cs"/>
            </a:endParaRPr>
          </a:p>
        </p:txBody>
      </p:sp>
      <p:sp>
        <p:nvSpPr>
          <p:cNvPr id="13" name="Espace réservé du contenu 12"/>
          <p:cNvSpPr>
            <a:spLocks noGrp="1"/>
          </p:cNvSpPr>
          <p:nvPr>
            <p:ph sz="quarter" idx="17"/>
          </p:nvPr>
        </p:nvSpPr>
        <p:spPr>
          <a:xfrm>
            <a:off x="5002301" y="843558"/>
            <a:ext cx="3889375" cy="3744416"/>
          </a:xfrm>
        </p:spPr>
        <p:txBody>
          <a:bodyPr/>
          <a:lstStyle>
            <a:lvl1pPr marL="0" indent="0">
              <a:buNone/>
              <a:defRPr/>
            </a:lvl1pPr>
            <a:lvl2pPr>
              <a:defRPr>
                <a:solidFill>
                  <a:schemeClr val="tx2"/>
                </a:solidFill>
              </a:defRPr>
            </a:lvl2pPr>
            <a:lvl3pPr>
              <a:defRPr>
                <a:solidFill>
                  <a:srgbClr val="575757"/>
                </a:solidFill>
              </a:defRPr>
            </a:lvl3pPr>
            <a:lvl4pPr>
              <a:defRPr sz="1400">
                <a:solidFill>
                  <a:srgbClr val="575757"/>
                </a:solidFill>
              </a:defRPr>
            </a:lvl4pPr>
            <a:lvl5pPr>
              <a:defRPr sz="1200">
                <a:solidFill>
                  <a:srgbClr val="575757"/>
                </a:solidFill>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kumimoji="0" lang="fr-FR" sz="1400" b="0" i="0" u="none" strike="noStrike" kern="1200" cap="none" spc="0" normalizeH="0" baseline="0" noProof="0">
              <a:ln>
                <a:noFill/>
              </a:ln>
              <a:solidFill>
                <a:srgbClr val="575757"/>
              </a:solidFill>
              <a:effectLst/>
              <a:uLnTx/>
              <a:uFillTx/>
              <a:latin typeface="+mn-lt"/>
              <a:ea typeface="+mn-ea"/>
              <a:cs typeface="+mn-cs"/>
            </a:endParaRPr>
          </a:p>
        </p:txBody>
      </p:sp>
      <p:sp>
        <p:nvSpPr>
          <p:cNvPr id="4" name="Espace réservé du pied de page 3"/>
          <p:cNvSpPr>
            <a:spLocks noGrp="1"/>
          </p:cNvSpPr>
          <p:nvPr>
            <p:ph type="ftr" sz="quarter" idx="18"/>
          </p:nvPr>
        </p:nvSpPr>
        <p:spPr/>
        <p:txBody>
          <a:bodyPr/>
          <a:lstStyle>
            <a:lvl1pPr>
              <a:defRPr sz="800"/>
            </a:lvl1pPr>
          </a:lstStyle>
          <a:p>
            <a:r>
              <a:rPr lang="fr-FR">
                <a:latin typeface="Arial"/>
                <a:ea typeface="+mn-ea"/>
              </a:rPr>
              <a:t>| Titre du document</a:t>
            </a:r>
          </a:p>
        </p:txBody>
      </p:sp>
    </p:spTree>
    <p:extLst>
      <p:ext uri="{BB962C8B-B14F-4D97-AF65-F5344CB8AC3E}">
        <p14:creationId xmlns:p14="http://schemas.microsoft.com/office/powerpoint/2010/main" val="393523741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age de fin">
    <p:spTree>
      <p:nvGrpSpPr>
        <p:cNvPr id="1" name=""/>
        <p:cNvGrpSpPr/>
        <p:nvPr/>
      </p:nvGrpSpPr>
      <p:grpSpPr>
        <a:xfrm>
          <a:off x="0" y="0"/>
          <a:ext cx="0" cy="0"/>
          <a:chOff x="0" y="0"/>
          <a:chExt cx="0" cy="0"/>
        </a:xfrm>
      </p:grpSpPr>
      <p:sp>
        <p:nvSpPr>
          <p:cNvPr id="11" name="Rectangle 10"/>
          <p:cNvSpPr/>
          <p:nvPr/>
        </p:nvSpPr>
        <p:spPr>
          <a:xfrm>
            <a:off x="0" y="-2046"/>
            <a:ext cx="9144000" cy="773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Rectangle 6"/>
          <p:cNvSpPr/>
          <p:nvPr/>
        </p:nvSpPr>
        <p:spPr>
          <a:xfrm>
            <a:off x="0" y="4948014"/>
            <a:ext cx="9144000"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15" name="Imag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62536" y="222405"/>
            <a:ext cx="1361391" cy="4698691"/>
          </a:xfrm>
          <a:prstGeom prst="rect">
            <a:avLst/>
          </a:prstGeom>
        </p:spPr>
      </p:pic>
      <p:sp>
        <p:nvSpPr>
          <p:cNvPr id="12" name="Rectangle 11"/>
          <p:cNvSpPr/>
          <p:nvPr userDrawn="1"/>
        </p:nvSpPr>
        <p:spPr>
          <a:xfrm>
            <a:off x="0" y="-2046"/>
            <a:ext cx="9144000" cy="773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Rectangle 12"/>
          <p:cNvSpPr/>
          <p:nvPr userDrawn="1"/>
        </p:nvSpPr>
        <p:spPr>
          <a:xfrm>
            <a:off x="0" y="4948014"/>
            <a:ext cx="9144000"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20" name="Image 1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62536" y="222405"/>
            <a:ext cx="1361391" cy="4698691"/>
          </a:xfrm>
          <a:prstGeom prst="rect">
            <a:avLst/>
          </a:prstGeom>
        </p:spPr>
      </p:pic>
      <p:grpSp>
        <p:nvGrpSpPr>
          <p:cNvPr id="22" name="Groupe 21"/>
          <p:cNvGrpSpPr/>
          <p:nvPr userDrawn="1"/>
        </p:nvGrpSpPr>
        <p:grpSpPr>
          <a:xfrm>
            <a:off x="4804660" y="1261977"/>
            <a:ext cx="3353923" cy="2529366"/>
            <a:chOff x="4804660" y="1261977"/>
            <a:chExt cx="3353923" cy="2529366"/>
          </a:xfrm>
        </p:grpSpPr>
        <p:sp>
          <p:nvSpPr>
            <p:cNvPr id="23" name="ZoneTexte 22"/>
            <p:cNvSpPr txBox="1"/>
            <p:nvPr/>
          </p:nvSpPr>
          <p:spPr>
            <a:xfrm>
              <a:off x="4818086" y="1261977"/>
              <a:ext cx="3240360" cy="2529366"/>
            </a:xfrm>
            <a:prstGeom prst="rect">
              <a:avLst/>
            </a:prstGeom>
            <a:noFill/>
          </p:spPr>
          <p:txBody>
            <a:bodyPr wrap="square" lIns="72000" tIns="108000" rIns="72000" bIns="108000" rtlCol="0" anchor="t" anchorCtr="0">
              <a:normAutofit/>
            </a:bodyPr>
            <a:lstStyle/>
            <a:p>
              <a:pPr algn="l"/>
              <a:r>
                <a:rPr lang="fr-FR" sz="2000" b="1">
                  <a:solidFill>
                    <a:srgbClr val="575757"/>
                  </a:solidFill>
                </a:rPr>
                <a:t>esante.gouv.fr</a:t>
              </a:r>
            </a:p>
            <a:p>
              <a:pPr algn="l"/>
              <a:r>
                <a:rPr lang="fr-FR" sz="1500">
                  <a:solidFill>
                    <a:srgbClr val="575757"/>
                  </a:solidFill>
                </a:rPr>
                <a:t>Le portail</a:t>
              </a:r>
              <a:r>
                <a:rPr lang="fr-FR" sz="1500" baseline="0">
                  <a:solidFill>
                    <a:srgbClr val="575757"/>
                  </a:solidFill>
                </a:rPr>
                <a:t> pour accéder à l’ensemble des services et produits de l’agence du numérique en santé et s’informer sur l’actualité de la e-santé. </a:t>
              </a:r>
            </a:p>
            <a:p>
              <a:pPr algn="ctr"/>
              <a:endParaRPr lang="fr-FR" sz="1500" err="1">
                <a:solidFill>
                  <a:srgbClr val="575757"/>
                </a:solidFill>
              </a:endParaRPr>
            </a:p>
          </p:txBody>
        </p:sp>
        <p:pic>
          <p:nvPicPr>
            <p:cNvPr id="24" name="Picture 2" descr="Y:\Interne\Communication\Communication_2019\Crea_graphiques\Pictos\Picto_OK\Twitter_Logo_Blu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04660" y="2817758"/>
              <a:ext cx="422086" cy="422086"/>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25" name="Picture 3" descr="Y:\Interne\Communication\Communication_2019\Crea_graphiques\Pictos\Picto_OK\LINKEDIN@2x.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89703" y="3271808"/>
              <a:ext cx="252000" cy="252000"/>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 descr="Y:\Interne\Communication\Communication_2019\Crea_graphiques\Pictos\Picto_OK\Twitter_Logo_Blue.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804660" y="2817758"/>
              <a:ext cx="422086" cy="422086"/>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27" name="Picture 3" descr="Y:\Interne\Communication\Communication_2019\Crea_graphiques\Pictos\Picto_OK\LINKEDIN@2x.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889703" y="3271808"/>
              <a:ext cx="252000" cy="252000"/>
            </a:xfrm>
            <a:prstGeom prst="rect">
              <a:avLst/>
            </a:prstGeom>
            <a:noFill/>
            <a:extLst>
              <a:ext uri="{909E8E84-426E-40DD-AFC4-6F175D3DCCD1}">
                <a14:hiddenFill xmlns:a14="http://schemas.microsoft.com/office/drawing/2010/main">
                  <a:solidFill>
                    <a:srgbClr val="FFFFFF"/>
                  </a:solidFill>
                </a14:hiddenFill>
              </a:ext>
            </a:extLst>
          </p:spPr>
        </p:pic>
        <p:sp>
          <p:nvSpPr>
            <p:cNvPr id="28" name="ZoneTexte 27"/>
            <p:cNvSpPr txBox="1"/>
            <p:nvPr userDrawn="1"/>
          </p:nvSpPr>
          <p:spPr>
            <a:xfrm>
              <a:off x="5220072" y="2859782"/>
              <a:ext cx="2938511" cy="649472"/>
            </a:xfrm>
            <a:prstGeom prst="rect">
              <a:avLst/>
            </a:prstGeom>
            <a:noFill/>
          </p:spPr>
          <p:txBody>
            <a:bodyPr wrap="square" lIns="72000" tIns="108000" rIns="72000" bIns="108000" rtlCol="0" anchor="t" anchorCtr="0">
              <a:noAutofit/>
            </a:bodyPr>
            <a:lstStyle/>
            <a:p>
              <a:pPr algn="l">
                <a:spcAft>
                  <a:spcPts val="600"/>
                </a:spcAft>
              </a:pPr>
              <a:r>
                <a:rPr lang="fr-FR" sz="900" b="0">
                  <a:solidFill>
                    <a:srgbClr val="575757"/>
                  </a:solidFill>
                </a:rPr>
                <a:t>@esante_gouv_fr</a:t>
              </a:r>
            </a:p>
            <a:p>
              <a:pPr algn="l"/>
              <a:endParaRPr lang="fr-FR" sz="300" b="0">
                <a:solidFill>
                  <a:srgbClr val="575757"/>
                </a:solidFill>
              </a:endParaRPr>
            </a:p>
            <a:p>
              <a:pPr algn="l"/>
              <a:endParaRPr lang="fr-FR" sz="500" b="0">
                <a:solidFill>
                  <a:srgbClr val="575757"/>
                </a:solidFill>
              </a:endParaRPr>
            </a:p>
            <a:p>
              <a:pPr algn="l"/>
              <a:r>
                <a:rPr lang="fr-FR" sz="900" b="0">
                  <a:solidFill>
                    <a:srgbClr val="575757"/>
                  </a:solidFill>
                </a:rPr>
                <a:t>linkedin.com/company/agence-du-numerique-en-sante</a:t>
              </a:r>
              <a:endParaRPr lang="fr-FR" sz="800" b="0">
                <a:solidFill>
                  <a:srgbClr val="575757"/>
                </a:solidFill>
              </a:endParaRPr>
            </a:p>
          </p:txBody>
        </p:sp>
      </p:grpSp>
      <p:grpSp>
        <p:nvGrpSpPr>
          <p:cNvPr id="31" name="Group 30">
            <a:extLst>
              <a:ext uri="{FF2B5EF4-FFF2-40B4-BE49-F238E27FC236}">
                <a16:creationId xmlns:a16="http://schemas.microsoft.com/office/drawing/2014/main" id="{EF704B06-09AF-40F9-86F3-4D6F861F46E8}"/>
              </a:ext>
            </a:extLst>
          </p:cNvPr>
          <p:cNvGrpSpPr/>
          <p:nvPr userDrawn="1"/>
        </p:nvGrpSpPr>
        <p:grpSpPr>
          <a:xfrm>
            <a:off x="701675" y="420756"/>
            <a:ext cx="1401948" cy="4395808"/>
            <a:chOff x="2026038" y="600819"/>
            <a:chExt cx="1401948" cy="4395808"/>
          </a:xfrm>
        </p:grpSpPr>
        <p:pic>
          <p:nvPicPr>
            <p:cNvPr id="32" name="Image 10">
              <a:extLst>
                <a:ext uri="{FF2B5EF4-FFF2-40B4-BE49-F238E27FC236}">
                  <a16:creationId xmlns:a16="http://schemas.microsoft.com/office/drawing/2014/main" id="{5DDADC73-A03C-417C-A47C-881F7C00FACB}"/>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328655" y="1878706"/>
              <a:ext cx="796714" cy="702982"/>
            </a:xfrm>
            <a:prstGeom prst="rect">
              <a:avLst/>
            </a:prstGeom>
          </p:spPr>
        </p:pic>
        <p:pic>
          <p:nvPicPr>
            <p:cNvPr id="34" name="Picture 33" descr="Logo, company name&#10;&#10;Description automatically generated">
              <a:extLst>
                <a:ext uri="{FF2B5EF4-FFF2-40B4-BE49-F238E27FC236}">
                  <a16:creationId xmlns:a16="http://schemas.microsoft.com/office/drawing/2014/main" id="{991E3346-9152-4640-BA9F-3CF052C18104}"/>
                </a:ext>
              </a:extLst>
            </p:cNvPr>
            <p:cNvPicPr>
              <a:picLocks noChangeAspect="1"/>
            </p:cNvPicPr>
            <p:nvPr userDrawn="1"/>
          </p:nvPicPr>
          <p:blipFill>
            <a:blip r:embed="rId6"/>
            <a:stretch>
              <a:fillRect/>
            </a:stretch>
          </p:blipFill>
          <p:spPr>
            <a:xfrm>
              <a:off x="2026038" y="3995018"/>
              <a:ext cx="1401948" cy="856580"/>
            </a:xfrm>
            <a:prstGeom prst="rect">
              <a:avLst/>
            </a:prstGeom>
          </p:spPr>
        </p:pic>
        <p:pic>
          <p:nvPicPr>
            <p:cNvPr id="35" name="Picture 34">
              <a:extLst>
                <a:ext uri="{FF2B5EF4-FFF2-40B4-BE49-F238E27FC236}">
                  <a16:creationId xmlns:a16="http://schemas.microsoft.com/office/drawing/2014/main" id="{D6AC8C91-F3E5-4744-9658-BCCB46FA0A1A}"/>
                </a:ext>
              </a:extLst>
            </p:cNvPr>
            <p:cNvPicPr>
              <a:picLocks noChangeAspect="1"/>
            </p:cNvPicPr>
            <p:nvPr userDrawn="1"/>
          </p:nvPicPr>
          <p:blipFill>
            <a:blip r:embed="rId7"/>
            <a:stretch>
              <a:fillRect/>
            </a:stretch>
          </p:blipFill>
          <p:spPr>
            <a:xfrm>
              <a:off x="2328655" y="3178156"/>
              <a:ext cx="797896" cy="450924"/>
            </a:xfrm>
            <a:prstGeom prst="rect">
              <a:avLst/>
            </a:prstGeom>
          </p:spPr>
        </p:pic>
        <p:sp>
          <p:nvSpPr>
            <p:cNvPr id="36" name="Rectangle 35">
              <a:extLst>
                <a:ext uri="{FF2B5EF4-FFF2-40B4-BE49-F238E27FC236}">
                  <a16:creationId xmlns:a16="http://schemas.microsoft.com/office/drawing/2014/main" id="{E9CCCE6A-9308-4F02-9787-B583053D4F4C}"/>
                </a:ext>
              </a:extLst>
            </p:cNvPr>
            <p:cNvSpPr/>
            <p:nvPr userDrawn="1"/>
          </p:nvSpPr>
          <p:spPr>
            <a:xfrm>
              <a:off x="2168665" y="600819"/>
              <a:ext cx="1116701" cy="984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37" name="Rectangle 36">
              <a:extLst>
                <a:ext uri="{FF2B5EF4-FFF2-40B4-BE49-F238E27FC236}">
                  <a16:creationId xmlns:a16="http://schemas.microsoft.com/office/drawing/2014/main" id="{E34AC9F4-118D-4E2A-9BC9-BAB3485CBFE8}"/>
                </a:ext>
              </a:extLst>
            </p:cNvPr>
            <p:cNvSpPr/>
            <p:nvPr userDrawn="1"/>
          </p:nvSpPr>
          <p:spPr>
            <a:xfrm>
              <a:off x="2168664" y="1737871"/>
              <a:ext cx="1116701" cy="984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38" name="Rectangle 37">
              <a:extLst>
                <a:ext uri="{FF2B5EF4-FFF2-40B4-BE49-F238E27FC236}">
                  <a16:creationId xmlns:a16="http://schemas.microsoft.com/office/drawing/2014/main" id="{A6766027-EA51-4658-837B-E493419A1E52}"/>
                </a:ext>
              </a:extLst>
            </p:cNvPr>
            <p:cNvSpPr/>
            <p:nvPr userDrawn="1"/>
          </p:nvSpPr>
          <p:spPr>
            <a:xfrm>
              <a:off x="2168663" y="2874923"/>
              <a:ext cx="1116701" cy="984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39" name="Rectangle 38">
              <a:extLst>
                <a:ext uri="{FF2B5EF4-FFF2-40B4-BE49-F238E27FC236}">
                  <a16:creationId xmlns:a16="http://schemas.microsoft.com/office/drawing/2014/main" id="{2C342798-6510-4591-86EA-1DB3373A0DB2}"/>
                </a:ext>
              </a:extLst>
            </p:cNvPr>
            <p:cNvSpPr/>
            <p:nvPr userDrawn="1"/>
          </p:nvSpPr>
          <p:spPr>
            <a:xfrm>
              <a:off x="2168662" y="4011975"/>
              <a:ext cx="1116701" cy="984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pic>
        <p:nvPicPr>
          <p:cNvPr id="2" name="Image 1" descr="Une image contenant texte, Police, capture d’écran, blanc&#10;&#10;Le contenu généré par l’IA peut être incorrect.">
            <a:extLst>
              <a:ext uri="{FF2B5EF4-FFF2-40B4-BE49-F238E27FC236}">
                <a16:creationId xmlns:a16="http://schemas.microsoft.com/office/drawing/2014/main" id="{4F888C28-9C95-F665-1ED3-15AE75A403ED}"/>
              </a:ext>
            </a:extLst>
          </p:cNvPr>
          <p:cNvPicPr>
            <a:picLocks noChangeAspect="1"/>
          </p:cNvPicPr>
          <p:nvPr userDrawn="1"/>
        </p:nvPicPr>
        <p:blipFill>
          <a:blip r:embed="rId8"/>
          <a:stretch>
            <a:fillRect/>
          </a:stretch>
        </p:blipFill>
        <p:spPr>
          <a:xfrm>
            <a:off x="844299" y="478272"/>
            <a:ext cx="1401949" cy="818960"/>
          </a:xfrm>
          <a:prstGeom prst="rect">
            <a:avLst/>
          </a:prstGeom>
        </p:spPr>
      </p:pic>
    </p:spTree>
    <p:extLst>
      <p:ext uri="{BB962C8B-B14F-4D97-AF65-F5344CB8AC3E}">
        <p14:creationId xmlns:p14="http://schemas.microsoft.com/office/powerpoint/2010/main" val="3937838594"/>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slideLayout" Target="../slideLayouts/slideLayout22.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slideLayout" Target="../slideLayouts/slideLayout21.xml"/><Relationship Id="rId17" Type="http://schemas.openxmlformats.org/officeDocument/2006/relationships/image" Target="../media/image13.png"/><Relationship Id="rId2" Type="http://schemas.openxmlformats.org/officeDocument/2006/relationships/slideLayout" Target="../slideLayouts/slideLayout11.xml"/><Relationship Id="rId16" Type="http://schemas.openxmlformats.org/officeDocument/2006/relationships/theme" Target="../theme/theme2.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5" Type="http://schemas.openxmlformats.org/officeDocument/2006/relationships/slideLayout" Target="../slideLayouts/slideLayout2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 Id="rId14"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827584" y="843558"/>
            <a:ext cx="8064896" cy="3744416"/>
          </a:xfrm>
          <a:prstGeom prst="rect">
            <a:avLst/>
          </a:prstGeom>
        </p:spPr>
        <p:txBody>
          <a:bodyPr vert="horz" lIns="0" tIns="0" rIns="0" bIns="0" rtlCol="0">
            <a:normAutofit/>
          </a:bodyPr>
          <a:lstStyle/>
          <a:p>
            <a:pPr lvl="0"/>
            <a:r>
              <a:rPr lang="fr-FR"/>
              <a:t>Modifiez les styles du texte du masque</a:t>
            </a:r>
          </a:p>
          <a:p>
            <a:pPr marL="720000" marR="0" lvl="1" indent="-285750" algn="l" defTabSz="914400" rtl="0" eaLnBrk="1" fontAlgn="auto" latinLnBrk="0" hangingPunct="1">
              <a:lnSpc>
                <a:spcPct val="100000"/>
              </a:lnSpc>
              <a:spcBef>
                <a:spcPts val="900"/>
              </a:spcBef>
              <a:spcAft>
                <a:spcPts val="0"/>
              </a:spcAft>
              <a:buClr>
                <a:srgbClr val="006AB2"/>
              </a:buClr>
              <a:buSzPct val="100000"/>
              <a:buFont typeface="Wingdings 3" panose="05040102010807070707" pitchFamily="18" charset="2"/>
              <a:buChar char="u"/>
              <a:tabLst/>
              <a:defRPr/>
            </a:pPr>
            <a:r>
              <a:rPr kumimoji="0" lang="fr-FR" sz="1800" b="1" i="0" u="none" strike="noStrike" kern="1200" cap="none" spc="0" normalizeH="0" baseline="0" noProof="0">
                <a:ln>
                  <a:noFill/>
                </a:ln>
                <a:solidFill>
                  <a:srgbClr val="006AB2"/>
                </a:solidFill>
                <a:effectLst/>
                <a:uLnTx/>
                <a:uFillTx/>
                <a:latin typeface="+mn-lt"/>
                <a:ea typeface="+mn-ea"/>
                <a:cs typeface="+mn-cs"/>
              </a:rPr>
              <a:t>Deuxième niveau</a:t>
            </a:r>
          </a:p>
          <a:p>
            <a:pPr marL="1080000" marR="0" lvl="2" indent="-252000" algn="l" defTabSz="914400" rtl="0" eaLnBrk="1" fontAlgn="auto" latinLnBrk="0" hangingPunct="1">
              <a:lnSpc>
                <a:spcPct val="100000"/>
              </a:lnSpc>
              <a:spcBef>
                <a:spcPts val="400"/>
              </a:spcBef>
              <a:spcAft>
                <a:spcPts val="0"/>
              </a:spcAft>
              <a:buClrTx/>
              <a:buSzTx/>
              <a:buFont typeface="Webdings" panose="05030102010509060703" pitchFamily="18" charset="2"/>
              <a:buChar char="&lt;"/>
              <a:tabLst/>
              <a:defRPr/>
            </a:pPr>
            <a:r>
              <a:rPr kumimoji="0" lang="fr-FR" sz="1600" b="0" i="0" u="none" strike="noStrike" kern="1200" cap="none" spc="0" normalizeH="0" baseline="0" noProof="0">
                <a:ln>
                  <a:noFill/>
                </a:ln>
                <a:solidFill>
                  <a:srgbClr val="575757"/>
                </a:solidFill>
                <a:effectLst/>
                <a:uLnTx/>
                <a:uFillTx/>
                <a:latin typeface="+mn-lt"/>
                <a:ea typeface="+mn-ea"/>
                <a:cs typeface="+mn-cs"/>
              </a:rPr>
              <a:t>Troisième niveau</a:t>
            </a:r>
          </a:p>
          <a:p>
            <a:pPr marL="1440000" marR="0" lvl="3" indent="-216000" algn="l" defTabSz="914400" rtl="0" eaLnBrk="1" fontAlgn="auto" latinLnBrk="0" hangingPunct="1">
              <a:lnSpc>
                <a:spcPct val="100000"/>
              </a:lnSpc>
              <a:spcBef>
                <a:spcPts val="400"/>
              </a:spcBef>
              <a:spcAft>
                <a:spcPts val="0"/>
              </a:spcAft>
              <a:buClrTx/>
              <a:buSzPct val="130000"/>
              <a:buFont typeface="Arial" panose="020B0604020202020204" pitchFamily="34" charset="0"/>
              <a:buChar char="•"/>
              <a:tabLst/>
              <a:defRPr/>
            </a:pPr>
            <a:r>
              <a:rPr kumimoji="0" lang="fr-FR" sz="1600" b="0" i="0" u="none" strike="noStrike" kern="1200" cap="none" spc="0" normalizeH="0" baseline="0" noProof="0">
                <a:ln>
                  <a:noFill/>
                </a:ln>
                <a:solidFill>
                  <a:srgbClr val="575757"/>
                </a:solidFill>
                <a:effectLst/>
                <a:uLnTx/>
                <a:uFillTx/>
                <a:latin typeface="+mn-lt"/>
                <a:ea typeface="+mn-ea"/>
                <a:cs typeface="+mn-cs"/>
              </a:rPr>
              <a:t>Quatrième niveau</a:t>
            </a:r>
          </a:p>
          <a:p>
            <a:pPr marL="1800000" marR="0" lvl="4" indent="-216000" algn="l" defTabSz="914400" rtl="0" eaLnBrk="1" fontAlgn="auto" latinLnBrk="0" hangingPunct="1">
              <a:lnSpc>
                <a:spcPct val="100000"/>
              </a:lnSpc>
              <a:spcBef>
                <a:spcPts val="200"/>
              </a:spcBef>
              <a:spcAft>
                <a:spcPts val="0"/>
              </a:spcAft>
              <a:buClrTx/>
              <a:buSzPct val="110000"/>
              <a:buFont typeface="Arial" pitchFamily="34" charset="0"/>
              <a:buChar char="•"/>
              <a:tabLst/>
              <a:defRPr/>
            </a:pPr>
            <a:r>
              <a:rPr kumimoji="0" lang="fr-FR" sz="1400" b="0" i="0" u="none" strike="noStrike" kern="1200" cap="none" spc="0" normalizeH="0" baseline="0" noProof="0">
                <a:ln>
                  <a:noFill/>
                </a:ln>
                <a:solidFill>
                  <a:srgbClr val="575757"/>
                </a:solidFill>
                <a:effectLst/>
                <a:uLnTx/>
                <a:uFillTx/>
                <a:latin typeface="+mn-lt"/>
                <a:ea typeface="+mn-ea"/>
                <a:cs typeface="+mn-cs"/>
              </a:rPr>
              <a:t>Cinquième niveau</a:t>
            </a:r>
          </a:p>
        </p:txBody>
      </p:sp>
      <p:sp>
        <p:nvSpPr>
          <p:cNvPr id="6" name="Espace réservé du numéro de diapositive 5"/>
          <p:cNvSpPr>
            <a:spLocks noGrp="1"/>
          </p:cNvSpPr>
          <p:nvPr>
            <p:ph type="sldNum" sz="quarter" idx="4"/>
          </p:nvPr>
        </p:nvSpPr>
        <p:spPr>
          <a:xfrm>
            <a:off x="107504" y="4749992"/>
            <a:ext cx="287338" cy="273844"/>
          </a:xfrm>
          <a:prstGeom prst="rect">
            <a:avLst/>
          </a:prstGeom>
        </p:spPr>
        <p:txBody>
          <a:bodyPr vert="horz" lIns="0" tIns="0" rIns="0" bIns="0" rtlCol="0" anchor="ctr"/>
          <a:lstStyle>
            <a:lvl1pPr algn="ctr">
              <a:defRPr lang="fr-FR" sz="800" i="1" kern="1200" smtClean="0">
                <a:solidFill>
                  <a:srgbClr val="575757"/>
                </a:solidFill>
                <a:latin typeface="Arial"/>
                <a:ea typeface="+mn-ea"/>
                <a:cs typeface="+mn-cs"/>
              </a:defRPr>
            </a:lvl1pPr>
          </a:lstStyle>
          <a:p>
            <a:fld id="{646E7B68-C406-4B5C-B79D-A1CDE10CB85D}" type="slidenum">
              <a:rPr lang="fr-FR" smtClean="0"/>
              <a:pPr/>
              <a:t>‹#›</a:t>
            </a:fld>
            <a:endParaRPr lang="fr-FR"/>
          </a:p>
        </p:txBody>
      </p:sp>
      <p:sp>
        <p:nvSpPr>
          <p:cNvPr id="5" name="Espace réservé du pied de page 4"/>
          <p:cNvSpPr>
            <a:spLocks noGrp="1"/>
          </p:cNvSpPr>
          <p:nvPr>
            <p:ph type="ftr" sz="quarter" idx="3"/>
          </p:nvPr>
        </p:nvSpPr>
        <p:spPr>
          <a:xfrm>
            <a:off x="408753" y="4749992"/>
            <a:ext cx="6926486" cy="273844"/>
          </a:xfrm>
          <a:prstGeom prst="rect">
            <a:avLst/>
          </a:prstGeom>
        </p:spPr>
        <p:txBody>
          <a:bodyPr vert="horz" lIns="0" tIns="0" rIns="0" bIns="0" rtlCol="0" anchor="ctr"/>
          <a:lstStyle>
            <a:lvl1pPr marL="0" marR="0" indent="0" algn="l" defTabSz="914400" rtl="0" eaLnBrk="1" fontAlgn="auto" latinLnBrk="0" hangingPunct="1">
              <a:lnSpc>
                <a:spcPct val="100000"/>
              </a:lnSpc>
              <a:spcBef>
                <a:spcPts val="0"/>
              </a:spcBef>
              <a:spcAft>
                <a:spcPts val="0"/>
              </a:spcAft>
              <a:buClrTx/>
              <a:buSzTx/>
              <a:buFontTx/>
              <a:buNone/>
              <a:tabLst/>
              <a:defRPr sz="800" i="1">
                <a:solidFill>
                  <a:srgbClr val="575757"/>
                </a:solidFill>
              </a:defRPr>
            </a:lvl1pPr>
          </a:lstStyle>
          <a:p>
            <a:r>
              <a:rPr lang="fr-FR">
                <a:latin typeface="Arial"/>
                <a:ea typeface="+mn-ea"/>
              </a:rPr>
              <a:t>| Titre du document</a:t>
            </a:r>
          </a:p>
        </p:txBody>
      </p:sp>
      <p:sp>
        <p:nvSpPr>
          <p:cNvPr id="2" name="Espace réservé du titre 1"/>
          <p:cNvSpPr>
            <a:spLocks noGrp="1"/>
          </p:cNvSpPr>
          <p:nvPr>
            <p:ph type="title"/>
          </p:nvPr>
        </p:nvSpPr>
        <p:spPr>
          <a:xfrm>
            <a:off x="827584" y="87474"/>
            <a:ext cx="8064092" cy="540006"/>
          </a:xfrm>
          <a:prstGeom prst="rect">
            <a:avLst/>
          </a:prstGeom>
        </p:spPr>
        <p:txBody>
          <a:bodyPr vert="horz" lIns="0" tIns="0" rIns="0" bIns="0" rtlCol="0" anchor="b" anchorCtr="0">
            <a:normAutofit/>
          </a:bodyPr>
          <a:lstStyle/>
          <a:p>
            <a:r>
              <a:rPr lang="fr-FR"/>
              <a:t>Titre de la slide</a:t>
            </a:r>
          </a:p>
        </p:txBody>
      </p:sp>
      <p:cxnSp>
        <p:nvCxnSpPr>
          <p:cNvPr id="7" name="Connecteur droit 6"/>
          <p:cNvCxnSpPr/>
          <p:nvPr/>
        </p:nvCxnSpPr>
        <p:spPr>
          <a:xfrm>
            <a:off x="146140" y="699542"/>
            <a:ext cx="8853302" cy="0"/>
          </a:xfrm>
          <a:prstGeom prst="line">
            <a:avLst/>
          </a:prstGeom>
          <a:ln w="3175">
            <a:solidFill>
              <a:srgbClr val="575757"/>
            </a:solidFill>
          </a:ln>
        </p:spPr>
        <p:style>
          <a:lnRef idx="1">
            <a:schemeClr val="accent1"/>
          </a:lnRef>
          <a:fillRef idx="0">
            <a:schemeClr val="accent1"/>
          </a:fillRef>
          <a:effectRef idx="0">
            <a:schemeClr val="accent1"/>
          </a:effectRef>
          <a:fontRef idx="minor">
            <a:schemeClr val="tx1"/>
          </a:fontRef>
        </p:style>
      </p:cxnSp>
      <p:cxnSp>
        <p:nvCxnSpPr>
          <p:cNvPr id="8" name="Connecteur droit 7"/>
          <p:cNvCxnSpPr/>
          <p:nvPr userDrawn="1"/>
        </p:nvCxnSpPr>
        <p:spPr>
          <a:xfrm>
            <a:off x="146140" y="699542"/>
            <a:ext cx="8853302" cy="0"/>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9" name="Image 8"/>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146140" y="87474"/>
            <a:ext cx="536800" cy="475200"/>
          </a:xfrm>
          <a:prstGeom prst="rect">
            <a:avLst/>
          </a:prstGeom>
        </p:spPr>
      </p:pic>
    </p:spTree>
    <p:extLst>
      <p:ext uri="{BB962C8B-B14F-4D97-AF65-F5344CB8AC3E}">
        <p14:creationId xmlns:p14="http://schemas.microsoft.com/office/powerpoint/2010/main" val="2514093045"/>
      </p:ext>
    </p:extLst>
  </p:cSld>
  <p:clrMap bg1="lt1" tx1="dk1" bg2="lt2" tx2="dk2" accent1="accent1" accent2="accent2" accent3="accent3" accent4="accent4" accent5="accent5" accent6="accent6" hlink="hlink" folHlink="folHlink"/>
  <p:sldLayoutIdLst>
    <p:sldLayoutId id="2147483709"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Lst>
  <p:transition>
    <p:fade/>
  </p:transition>
  <p:hf hdr="0" dt="0"/>
  <p:txStyles>
    <p:titleStyle>
      <a:lvl1pPr algn="l" defTabSz="914400" rtl="0" eaLnBrk="1" latinLnBrk="0" hangingPunct="1">
        <a:lnSpc>
          <a:spcPts val="2200"/>
        </a:lnSpc>
        <a:spcBef>
          <a:spcPct val="0"/>
        </a:spcBef>
        <a:buNone/>
        <a:defRPr sz="2000" b="1" kern="1200">
          <a:solidFill>
            <a:srgbClr val="006AB2"/>
          </a:solidFill>
          <a:latin typeface="+mj-lt"/>
          <a:ea typeface="+mj-ea"/>
          <a:cs typeface="+mj-cs"/>
        </a:defRPr>
      </a:lvl1pPr>
    </p:titleStyle>
    <p:bodyStyle>
      <a:lvl1pPr marL="0" marR="0" indent="0" algn="l" defTabSz="914400" rtl="0" eaLnBrk="1" fontAlgn="auto" latinLnBrk="0" hangingPunct="1">
        <a:lnSpc>
          <a:spcPct val="100000"/>
        </a:lnSpc>
        <a:spcBef>
          <a:spcPts val="1800"/>
        </a:spcBef>
        <a:spcAft>
          <a:spcPts val="0"/>
        </a:spcAft>
        <a:buClrTx/>
        <a:buSzPct val="100000"/>
        <a:buFont typeface="Wingdings" panose="05000000000000000000" pitchFamily="2" charset="2"/>
        <a:buNone/>
        <a:tabLst/>
        <a:defRPr sz="2400" b="1" kern="1200" cap="none" baseline="0">
          <a:solidFill>
            <a:schemeClr val="tx2"/>
          </a:solidFill>
          <a:latin typeface="+mn-lt"/>
          <a:ea typeface="+mn-ea"/>
          <a:cs typeface="+mn-cs"/>
        </a:defRPr>
      </a:lvl1pPr>
      <a:lvl2pPr marL="720000" marR="0" indent="-285750" algn="l" defTabSz="914400" rtl="0" eaLnBrk="1" fontAlgn="auto" latinLnBrk="0" hangingPunct="1">
        <a:lnSpc>
          <a:spcPct val="100000"/>
        </a:lnSpc>
        <a:spcBef>
          <a:spcPts val="900"/>
        </a:spcBef>
        <a:spcAft>
          <a:spcPts val="0"/>
        </a:spcAft>
        <a:buClr>
          <a:srgbClr val="006AB2"/>
        </a:buClr>
        <a:buSzPct val="100000"/>
        <a:buFont typeface="Wingdings 3" panose="05040102010807070707" pitchFamily="18" charset="2"/>
        <a:buChar char="u"/>
        <a:tabLst/>
        <a:defRPr sz="1800" b="1" kern="1200" baseline="0">
          <a:solidFill>
            <a:schemeClr val="tx2"/>
          </a:solidFill>
          <a:latin typeface="+mn-lt"/>
          <a:ea typeface="+mn-ea"/>
          <a:cs typeface="+mn-cs"/>
        </a:defRPr>
      </a:lvl2pPr>
      <a:lvl3pPr marL="1080000" marR="0" indent="-252000" algn="l" defTabSz="914400" rtl="0" eaLnBrk="1" fontAlgn="auto" latinLnBrk="0" hangingPunct="1">
        <a:lnSpc>
          <a:spcPct val="100000"/>
        </a:lnSpc>
        <a:spcBef>
          <a:spcPts val="400"/>
        </a:spcBef>
        <a:spcAft>
          <a:spcPts val="0"/>
        </a:spcAft>
        <a:buClrTx/>
        <a:buSzTx/>
        <a:buFont typeface="Webdings" panose="05030102010509060703" pitchFamily="18" charset="2"/>
        <a:buChar char="&lt;"/>
        <a:tabLst/>
        <a:defRPr lang="fr-FR" sz="1600" kern="1200" baseline="0">
          <a:solidFill>
            <a:srgbClr val="575757"/>
          </a:solidFill>
          <a:latin typeface="+mn-lt"/>
          <a:ea typeface="+mn-ea"/>
          <a:cs typeface="+mn-cs"/>
        </a:defRPr>
      </a:lvl3pPr>
      <a:lvl4pPr marL="1440000" marR="0" indent="-216000" algn="l" defTabSz="914400" rtl="0" eaLnBrk="1" fontAlgn="auto" latinLnBrk="0" hangingPunct="1">
        <a:lnSpc>
          <a:spcPct val="100000"/>
        </a:lnSpc>
        <a:spcBef>
          <a:spcPts val="400"/>
        </a:spcBef>
        <a:spcAft>
          <a:spcPts val="0"/>
        </a:spcAft>
        <a:buClrTx/>
        <a:buSzPct val="130000"/>
        <a:buFont typeface="Arial" panose="020B0604020202020204" pitchFamily="34" charset="0"/>
        <a:buChar char="•"/>
        <a:tabLst/>
        <a:defRPr lang="fr-FR" sz="1400" kern="1200">
          <a:solidFill>
            <a:srgbClr val="575757"/>
          </a:solidFill>
          <a:latin typeface="+mn-lt"/>
          <a:ea typeface="+mn-ea"/>
          <a:cs typeface="+mn-cs"/>
        </a:defRPr>
      </a:lvl4pPr>
      <a:lvl5pPr marL="1800000" marR="0" indent="-216000" algn="l" defTabSz="914400" rtl="0" eaLnBrk="1" fontAlgn="auto" latinLnBrk="0" hangingPunct="1">
        <a:lnSpc>
          <a:spcPct val="100000"/>
        </a:lnSpc>
        <a:spcBef>
          <a:spcPts val="200"/>
        </a:spcBef>
        <a:spcAft>
          <a:spcPts val="0"/>
        </a:spcAft>
        <a:buClrTx/>
        <a:buSzPct val="110000"/>
        <a:buFont typeface="Arial" pitchFamily="34" charset="0"/>
        <a:buChar char="•"/>
        <a:tabLst/>
        <a:defRPr lang="fr-FR" sz="1200" kern="1200">
          <a:solidFill>
            <a:srgbClr val="575757"/>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lt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17988" y="303498"/>
            <a:ext cx="8507077" cy="701813"/>
          </a:xfrm>
          <a:prstGeom prst="rect">
            <a:avLst/>
          </a:prstGeom>
          <a:noFill/>
        </p:spPr>
        <p:txBody>
          <a:bodyPr vert="horz" lIns="108000" tIns="0" rIns="108000" bIns="0" rtlCol="0" anchor="t">
            <a:noAutofit/>
          </a:bodyPr>
          <a:lstStyle/>
          <a:p>
            <a:r>
              <a:rPr lang="fr-FR"/>
              <a:t>Compléter avec un titre ici qui porte votre message sur deux lignes au maximum pour des raisons de lisibilité</a:t>
            </a:r>
            <a:endParaRPr lang="fr-FR" noProof="0"/>
          </a:p>
        </p:txBody>
      </p:sp>
      <p:sp>
        <p:nvSpPr>
          <p:cNvPr id="4" name="Espace réservé du texte 3"/>
          <p:cNvSpPr>
            <a:spLocks noGrp="1"/>
          </p:cNvSpPr>
          <p:nvPr>
            <p:ph type="body" idx="1"/>
          </p:nvPr>
        </p:nvSpPr>
        <p:spPr>
          <a:xfrm>
            <a:off x="317988" y="1006079"/>
            <a:ext cx="8507077" cy="3671232"/>
          </a:xfrm>
          <a:prstGeom prst="rect">
            <a:avLst/>
          </a:prstGeom>
        </p:spPr>
        <p:txBody>
          <a:bodyPr vert="horz" lIns="108000" tIns="108000" rIns="108000" bIns="108000" rtlCol="0">
            <a:noAutofit/>
          </a:bodyPr>
          <a:lstStyle/>
          <a:p>
            <a:pPr lvl="0"/>
            <a:r>
              <a:rPr lang="fr-FR"/>
              <a:t>Niveau 1 - </a:t>
            </a:r>
            <a:r>
              <a:rPr lang="fr-FR">
                <a:solidFill>
                  <a:srgbClr val="503078"/>
                </a:solidFill>
              </a:rPr>
              <a:t>Pour passer au niveau suivant, faire Shift + Alt + flèche droite </a:t>
            </a:r>
            <a:endParaRPr lang="fr-FR"/>
          </a:p>
          <a:p>
            <a:pPr lvl="1"/>
            <a:r>
              <a:rPr lang="fr-FR"/>
              <a:t>Niveau 2</a:t>
            </a:r>
          </a:p>
          <a:p>
            <a:pPr lvl="2"/>
            <a:r>
              <a:rPr lang="fr-FR"/>
              <a:t>Niveau 3</a:t>
            </a:r>
          </a:p>
          <a:p>
            <a:pPr lvl="3"/>
            <a:r>
              <a:rPr lang="fr-FR"/>
              <a:t>Niveau 4</a:t>
            </a:r>
          </a:p>
          <a:p>
            <a:pPr lvl="4"/>
            <a:r>
              <a:rPr lang="fr-FR"/>
              <a:t>Niveau 5</a:t>
            </a:r>
          </a:p>
          <a:p>
            <a:pPr lvl="5"/>
            <a:r>
              <a:rPr lang="fr-FR"/>
              <a:t>Niveau 6</a:t>
            </a:r>
          </a:p>
          <a:p>
            <a:pPr lvl="6"/>
            <a:r>
              <a:rPr lang="fr-FR"/>
              <a:t>Niveau 7</a:t>
            </a:r>
          </a:p>
          <a:p>
            <a:pPr lvl="7"/>
            <a:r>
              <a:rPr lang="fr-FR" noProof="0"/>
              <a:t>Nive</a:t>
            </a:r>
            <a:r>
              <a:rPr lang="fr-FR"/>
              <a:t>au 8</a:t>
            </a:r>
          </a:p>
          <a:p>
            <a:pPr lvl="8"/>
            <a:r>
              <a:rPr lang="fr-FR"/>
              <a:t>Niveau 9</a:t>
            </a:r>
          </a:p>
        </p:txBody>
      </p:sp>
      <p:pic>
        <p:nvPicPr>
          <p:cNvPr id="7" name="Image 6"/>
          <p:cNvPicPr>
            <a:picLocks noChangeAspect="1"/>
          </p:cNvPicPr>
          <p:nvPr userDrawn="1"/>
        </p:nvPicPr>
        <p:blipFill rotWithShape="1">
          <a:blip r:embed="rId17" cstate="print">
            <a:extLst>
              <a:ext uri="{28A0092B-C50C-407E-A947-70E740481C1C}">
                <a14:useLocalDpi xmlns:a14="http://schemas.microsoft.com/office/drawing/2010/main" val="0"/>
              </a:ext>
            </a:extLst>
          </a:blip>
          <a:srcRect/>
          <a:stretch/>
        </p:blipFill>
        <p:spPr>
          <a:xfrm>
            <a:off x="8436572" y="4451282"/>
            <a:ext cx="854721" cy="695049"/>
          </a:xfrm>
          <a:prstGeom prst="rect">
            <a:avLst/>
          </a:prstGeom>
        </p:spPr>
      </p:pic>
      <p:sp>
        <p:nvSpPr>
          <p:cNvPr id="8" name="Rectangle 7">
            <a:extLst>
              <a:ext uri="{FF2B5EF4-FFF2-40B4-BE49-F238E27FC236}">
                <a16:creationId xmlns:a16="http://schemas.microsoft.com/office/drawing/2014/main" id="{C58BAC12-E130-4DCA-82BA-549733B4FB0F}"/>
              </a:ext>
            </a:extLst>
          </p:cNvPr>
          <p:cNvSpPr>
            <a:spLocks/>
          </p:cNvSpPr>
          <p:nvPr userDrawn="1"/>
        </p:nvSpPr>
        <p:spPr>
          <a:xfrm>
            <a:off x="7629571" y="4959560"/>
            <a:ext cx="731159" cy="185029"/>
          </a:xfrm>
          <a:prstGeom prst="rect">
            <a:avLst/>
          </a:prstGeom>
        </p:spPr>
        <p:txBody>
          <a:bodyPr wrap="square" lIns="0" tIns="0" rIns="0" bIns="91800" anchor="t">
            <a:spAutoFit/>
          </a:bodyPr>
          <a:lstStyle/>
          <a:p>
            <a:pPr lvl="0" algn="r">
              <a:spcBef>
                <a:spcPts val="300"/>
              </a:spcBef>
              <a:buClr>
                <a:srgbClr val="660066"/>
              </a:buClr>
            </a:pPr>
            <a:r>
              <a:rPr lang="fr-FR" sz="600" noProof="0">
                <a:solidFill>
                  <a:schemeClr val="bg2"/>
                </a:solidFill>
                <a:latin typeface="Tahoma" panose="020B0604030504040204" pitchFamily="34" charset="0"/>
                <a:ea typeface="Tahoma" panose="020B0604030504040204" pitchFamily="34" charset="0"/>
                <a:cs typeface="Tahoma" panose="020B0604030504040204" pitchFamily="34" charset="0"/>
              </a:rPr>
              <a:t>© WAVESTONE</a:t>
            </a:r>
          </a:p>
        </p:txBody>
      </p:sp>
      <p:sp>
        <p:nvSpPr>
          <p:cNvPr id="9" name="Textfeld 6">
            <a:extLst>
              <a:ext uri="{FF2B5EF4-FFF2-40B4-BE49-F238E27FC236}">
                <a16:creationId xmlns:a16="http://schemas.microsoft.com/office/drawing/2014/main" id="{A7CAD2F5-4D12-40D1-89B0-2FF5AC641A97}"/>
              </a:ext>
            </a:extLst>
          </p:cNvPr>
          <p:cNvSpPr txBox="1">
            <a:spLocks/>
          </p:cNvSpPr>
          <p:nvPr userDrawn="1"/>
        </p:nvSpPr>
        <p:spPr bwMode="gray">
          <a:xfrm>
            <a:off x="8493666" y="4959560"/>
            <a:ext cx="332308" cy="185029"/>
          </a:xfrm>
          <a:prstGeom prst="rect">
            <a:avLst/>
          </a:prstGeom>
          <a:noFill/>
        </p:spPr>
        <p:txBody>
          <a:bodyPr wrap="square" lIns="0" tIns="0" rIns="0" bIns="91800" rtlCol="0" anchor="ctr" anchorCtr="0">
            <a:spAutoFit/>
          </a:bodyPr>
          <a:lstStyle/>
          <a:p>
            <a:pPr marL="0" marR="0" indent="0" algn="r" defTabSz="685800" rtl="0" eaLnBrk="1" fontAlgn="auto" latinLnBrk="0" hangingPunct="1">
              <a:lnSpc>
                <a:spcPct val="100000"/>
              </a:lnSpc>
              <a:spcBef>
                <a:spcPts val="0"/>
              </a:spcBef>
              <a:spcAft>
                <a:spcPts val="0"/>
              </a:spcAft>
              <a:buClrTx/>
              <a:buSzTx/>
              <a:buFontTx/>
              <a:buNone/>
              <a:tabLst/>
              <a:defRPr/>
            </a:pPr>
            <a:fld id="{5152254E-7EB4-45E4-904F-3575BFE2F20B}" type="slidenum">
              <a:rPr lang="fr-FR" sz="600" noProof="0" smtClean="0">
                <a:solidFill>
                  <a:schemeClr val="bg2"/>
                </a:solidFill>
              </a:rPr>
              <a:pPr marL="0" marR="0" indent="0" algn="r" defTabSz="685800" rtl="0" eaLnBrk="1" fontAlgn="auto" latinLnBrk="0" hangingPunct="1">
                <a:lnSpc>
                  <a:spcPct val="100000"/>
                </a:lnSpc>
                <a:spcBef>
                  <a:spcPts val="0"/>
                </a:spcBef>
                <a:spcAft>
                  <a:spcPts val="0"/>
                </a:spcAft>
                <a:buClrTx/>
                <a:buSzTx/>
                <a:buFontTx/>
                <a:buNone/>
                <a:tabLst/>
                <a:defRPr/>
              </a:pPr>
              <a:t>‹#›</a:t>
            </a:fld>
            <a:endParaRPr lang="fr-FR" sz="600" noProof="0">
              <a:solidFill>
                <a:schemeClr val="bg2"/>
              </a:solidFill>
            </a:endParaRPr>
          </a:p>
        </p:txBody>
      </p:sp>
    </p:spTree>
    <p:extLst>
      <p:ext uri="{BB962C8B-B14F-4D97-AF65-F5344CB8AC3E}">
        <p14:creationId xmlns:p14="http://schemas.microsoft.com/office/powerpoint/2010/main" val="1565521245"/>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 id="2147483723" r:id="rId13"/>
    <p:sldLayoutId id="2147483724" r:id="rId14"/>
    <p:sldLayoutId id="2147483725" r:id="rId15"/>
  </p:sldLayoutIdLst>
  <p:hf hdr="0" ftr="0" dt="0"/>
  <p:txStyles>
    <p:titleStyle>
      <a:lvl1pPr algn="l" defTabSz="685800" rtl="0" eaLnBrk="1" latinLnBrk="0" hangingPunct="1">
        <a:lnSpc>
          <a:spcPct val="100000"/>
        </a:lnSpc>
        <a:spcBef>
          <a:spcPct val="0"/>
        </a:spcBef>
        <a:buNone/>
        <a:defRPr sz="1650" kern="1200" baseline="0">
          <a:solidFill>
            <a:schemeClr val="bg2"/>
          </a:solidFill>
          <a:latin typeface="+mj-lt"/>
          <a:ea typeface="+mj-ea"/>
          <a:cs typeface="+mj-cs"/>
        </a:defRPr>
      </a:lvl1pPr>
    </p:titleStyle>
    <p:bodyStyle>
      <a:lvl1pPr marL="0" indent="0" algn="just" defTabSz="685800" rtl="0" eaLnBrk="1" latinLnBrk="0" hangingPunct="1">
        <a:lnSpc>
          <a:spcPct val="100000"/>
        </a:lnSpc>
        <a:spcBef>
          <a:spcPts val="1350"/>
        </a:spcBef>
        <a:buFont typeface="Arial" panose="020B0604020202020204" pitchFamily="34" charset="0"/>
        <a:buNone/>
        <a:tabLst/>
        <a:defRPr sz="1200" i="0" kern="1200" cap="none" baseline="0">
          <a:solidFill>
            <a:schemeClr val="bg2"/>
          </a:solidFill>
          <a:latin typeface="+mn-lt"/>
          <a:ea typeface="+mn-ea"/>
          <a:cs typeface="+mn-cs"/>
        </a:defRPr>
      </a:lvl1pPr>
      <a:lvl2pPr marL="269081" indent="-269081" algn="just" defTabSz="685800" rtl="0" eaLnBrk="1" latinLnBrk="0" hangingPunct="1">
        <a:lnSpc>
          <a:spcPct val="100000"/>
        </a:lnSpc>
        <a:spcBef>
          <a:spcPts val="1050"/>
        </a:spcBef>
        <a:buClr>
          <a:schemeClr val="bg2"/>
        </a:buClr>
        <a:buFont typeface="Tempus Sans ITC" panose="04020404030D07020202" pitchFamily="82" charset="0"/>
        <a:buChar char="/"/>
        <a:defRPr sz="1050" kern="1200" baseline="0">
          <a:solidFill>
            <a:schemeClr val="tx1"/>
          </a:solidFill>
          <a:latin typeface="+mn-lt"/>
          <a:ea typeface="+mn-ea"/>
          <a:cs typeface="+mn-cs"/>
        </a:defRPr>
      </a:lvl2pPr>
      <a:lvl3pPr marL="270000" indent="0" algn="just" defTabSz="685800" rtl="0" eaLnBrk="1" latinLnBrk="0" hangingPunct="1">
        <a:lnSpc>
          <a:spcPct val="100000"/>
        </a:lnSpc>
        <a:spcBef>
          <a:spcPts val="450"/>
        </a:spcBef>
        <a:buFontTx/>
        <a:buNone/>
        <a:defRPr sz="1050" kern="1200" baseline="0">
          <a:solidFill>
            <a:schemeClr val="tx1"/>
          </a:solidFill>
          <a:latin typeface="+mn-lt"/>
          <a:ea typeface="+mn-ea"/>
          <a:cs typeface="+mn-cs"/>
        </a:defRPr>
      </a:lvl3pPr>
      <a:lvl4pPr marL="486000" indent="-216000" algn="just" defTabSz="685800" rtl="0" eaLnBrk="1" latinLnBrk="0" hangingPunct="1">
        <a:lnSpc>
          <a:spcPct val="100000"/>
        </a:lnSpc>
        <a:spcBef>
          <a:spcPts val="450"/>
        </a:spcBef>
        <a:buClr>
          <a:schemeClr val="bg2"/>
        </a:buClr>
        <a:buFont typeface="Tahoma" panose="020B0604030504040204" pitchFamily="34" charset="0"/>
        <a:buChar char="›"/>
        <a:defRPr sz="900" kern="1200" cap="none" baseline="0">
          <a:solidFill>
            <a:schemeClr val="tx1"/>
          </a:solidFill>
          <a:latin typeface="+mn-lt"/>
          <a:ea typeface="+mn-ea"/>
          <a:cs typeface="+mn-cs"/>
        </a:defRPr>
      </a:lvl4pPr>
      <a:lvl5pPr marL="675000" marR="0" indent="-189000" algn="just" defTabSz="685800" rtl="0" eaLnBrk="1" fontAlgn="auto" latinLnBrk="0" hangingPunct="1">
        <a:lnSpc>
          <a:spcPct val="100000"/>
        </a:lnSpc>
        <a:spcBef>
          <a:spcPts val="375"/>
        </a:spcBef>
        <a:spcAft>
          <a:spcPts val="0"/>
        </a:spcAft>
        <a:buClr>
          <a:schemeClr val="bg2"/>
        </a:buClr>
        <a:buSzTx/>
        <a:buFont typeface="Tahoma" panose="020B0604030504040204" pitchFamily="34" charset="0"/>
        <a:buChar char="»"/>
        <a:tabLst/>
        <a:defRPr lang="fr-FR" sz="750" kern="1200" baseline="0" dirty="0" smtClean="0">
          <a:solidFill>
            <a:schemeClr val="tx1"/>
          </a:solidFill>
          <a:latin typeface="+mn-lt"/>
          <a:ea typeface="+mn-ea"/>
          <a:cs typeface="+mn-cs"/>
        </a:defRPr>
      </a:lvl5pPr>
      <a:lvl6pPr marL="675000" indent="-189000" algn="just" defTabSz="685800" rtl="0" eaLnBrk="1" latinLnBrk="0" hangingPunct="1">
        <a:lnSpc>
          <a:spcPct val="100000"/>
        </a:lnSpc>
        <a:spcBef>
          <a:spcPts val="375"/>
        </a:spcBef>
        <a:buClr>
          <a:schemeClr val="bg2"/>
        </a:buClr>
        <a:buFont typeface="Tahoma" panose="020B0604030504040204" pitchFamily="34" charset="0"/>
        <a:buChar char="»"/>
        <a:defRPr lang="fr-FR" sz="750" kern="1200" baseline="0" noProof="0" dirty="0" smtClean="0">
          <a:solidFill>
            <a:schemeClr val="tx1"/>
          </a:solidFill>
          <a:latin typeface="+mn-lt"/>
          <a:ea typeface="+mn-ea"/>
          <a:cs typeface="+mn-cs"/>
        </a:defRPr>
      </a:lvl6pPr>
      <a:lvl7pPr marL="675000" indent="-189000" algn="just" defTabSz="685800" rtl="0" eaLnBrk="1" latinLnBrk="0" hangingPunct="1">
        <a:lnSpc>
          <a:spcPct val="100000"/>
        </a:lnSpc>
        <a:spcBef>
          <a:spcPts val="375"/>
        </a:spcBef>
        <a:buClr>
          <a:schemeClr val="bg2"/>
        </a:buClr>
        <a:buFont typeface="Tahoma" panose="020B0604030504040204" pitchFamily="34" charset="0"/>
        <a:buChar char="»"/>
        <a:defRPr lang="fr-FR" sz="750" kern="1200" baseline="0" noProof="0" dirty="0" smtClean="0">
          <a:solidFill>
            <a:schemeClr val="tx1"/>
          </a:solidFill>
          <a:latin typeface="+mn-lt"/>
          <a:ea typeface="+mn-ea"/>
          <a:cs typeface="+mn-cs"/>
        </a:defRPr>
      </a:lvl7pPr>
      <a:lvl8pPr marL="675000" marR="0" indent="-189000" algn="just" defTabSz="685800" rtl="0" eaLnBrk="1" fontAlgn="auto" latinLnBrk="0" hangingPunct="1">
        <a:lnSpc>
          <a:spcPct val="100000"/>
        </a:lnSpc>
        <a:spcBef>
          <a:spcPts val="375"/>
        </a:spcBef>
        <a:spcAft>
          <a:spcPts val="0"/>
        </a:spcAft>
        <a:buClr>
          <a:schemeClr val="bg2"/>
        </a:buClr>
        <a:buSzTx/>
        <a:buFont typeface="Tahoma" panose="020B0604030504040204" pitchFamily="34" charset="0"/>
        <a:buChar char="»"/>
        <a:tabLst/>
        <a:defRPr lang="fr-FR" sz="750" kern="1200" noProof="0" dirty="0" smtClean="0">
          <a:solidFill>
            <a:schemeClr val="tx1"/>
          </a:solidFill>
          <a:latin typeface="+mn-lt"/>
          <a:ea typeface="+mn-ea"/>
          <a:cs typeface="+mn-cs"/>
        </a:defRPr>
      </a:lvl8pPr>
      <a:lvl9pPr marL="675000" indent="-189000" algn="just" defTabSz="685800" rtl="0" eaLnBrk="1" latinLnBrk="0" hangingPunct="1">
        <a:lnSpc>
          <a:spcPct val="100000"/>
        </a:lnSpc>
        <a:spcBef>
          <a:spcPts val="375"/>
        </a:spcBef>
        <a:buClr>
          <a:schemeClr val="bg2"/>
        </a:buClr>
        <a:buFont typeface="Tahoma" panose="020B0604030504040204" pitchFamily="34" charset="0"/>
        <a:buChar char="»"/>
        <a:defRPr lang="fr-FR" sz="750" kern="1200" noProof="0" dirty="0" smtClean="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87">
          <p15:clr>
            <a:srgbClr val="F26B43"/>
          </p15:clr>
        </p15:guide>
        <p15:guide id="2" pos="3120">
          <p15:clr>
            <a:srgbClr val="F26B43"/>
          </p15:clr>
        </p15:guide>
        <p15:guide id="3" pos="217">
          <p15:clr>
            <a:srgbClr val="F26B43"/>
          </p15:clr>
        </p15:guide>
        <p15:guide id="4" pos="6023">
          <p15:clr>
            <a:srgbClr val="F26B43"/>
          </p15:clr>
        </p15:guide>
        <p15:guide id="6" orient="horz" pos="255">
          <p15:clr>
            <a:srgbClr val="F26B43"/>
          </p15:clr>
        </p15:guide>
        <p15:guide id="17" orient="horz" pos="845">
          <p15:clr>
            <a:srgbClr val="F26B43"/>
          </p15:clr>
        </p15:guide>
        <p15:guide id="20" orient="horz" pos="3929">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37.svg"/><Relationship Id="rId5" Type="http://schemas.openxmlformats.org/officeDocument/2006/relationships/image" Target="../media/image36.png"/><Relationship Id="rId4" Type="http://schemas.openxmlformats.org/officeDocument/2006/relationships/image" Target="../media/image35.svg"/></Relationships>
</file>

<file path=ppt/slides/_rels/slide1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37.svg"/><Relationship Id="rId5" Type="http://schemas.openxmlformats.org/officeDocument/2006/relationships/image" Target="../media/image36.png"/><Relationship Id="rId4" Type="http://schemas.openxmlformats.org/officeDocument/2006/relationships/image" Target="../media/image35.svg"/></Relationships>
</file>

<file path=ppt/slides/_rels/slide1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37.svg"/><Relationship Id="rId5" Type="http://schemas.openxmlformats.org/officeDocument/2006/relationships/image" Target="../media/image36.png"/><Relationship Id="rId4" Type="http://schemas.openxmlformats.org/officeDocument/2006/relationships/image" Target="../media/image35.sv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43.svg"/><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41.svg"/><Relationship Id="rId5" Type="http://schemas.openxmlformats.org/officeDocument/2006/relationships/image" Target="../media/image40.png"/><Relationship Id="rId10" Type="http://schemas.openxmlformats.org/officeDocument/2006/relationships/image" Target="../media/image23.svg"/><Relationship Id="rId4" Type="http://schemas.openxmlformats.org/officeDocument/2006/relationships/image" Target="../media/image39.svg"/><Relationship Id="rId9" Type="http://schemas.openxmlformats.org/officeDocument/2006/relationships/image" Target="../media/image22.png"/></Relationships>
</file>

<file path=ppt/slides/_rels/slide15.xml.rels><?xml version="1.0" encoding="UTF-8" standalone="yes"?>
<Relationships xmlns="http://schemas.openxmlformats.org/package/2006/relationships"><Relationship Id="rId8" Type="http://schemas.openxmlformats.org/officeDocument/2006/relationships/image" Target="../media/image45.svg"/><Relationship Id="rId13" Type="http://schemas.openxmlformats.org/officeDocument/2006/relationships/image" Target="../media/image50.png"/><Relationship Id="rId3" Type="http://schemas.openxmlformats.org/officeDocument/2006/relationships/image" Target="../media/image40.png"/><Relationship Id="rId7" Type="http://schemas.openxmlformats.org/officeDocument/2006/relationships/image" Target="../media/image44.png"/><Relationship Id="rId12" Type="http://schemas.openxmlformats.org/officeDocument/2006/relationships/image" Target="../media/image49.sv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43.svg"/><Relationship Id="rId11" Type="http://schemas.openxmlformats.org/officeDocument/2006/relationships/image" Target="../media/image48.png"/><Relationship Id="rId5" Type="http://schemas.openxmlformats.org/officeDocument/2006/relationships/image" Target="../media/image42.png"/><Relationship Id="rId10" Type="http://schemas.openxmlformats.org/officeDocument/2006/relationships/image" Target="../media/image47.svg"/><Relationship Id="rId4" Type="http://schemas.openxmlformats.org/officeDocument/2006/relationships/image" Target="../media/image41.svg"/><Relationship Id="rId9" Type="http://schemas.openxmlformats.org/officeDocument/2006/relationships/image" Target="../media/image46.png"/><Relationship Id="rId14" Type="http://schemas.openxmlformats.org/officeDocument/2006/relationships/image" Target="../media/image51.sv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23.sv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53.png"/><Relationship Id="rId7" Type="http://schemas.openxmlformats.org/officeDocument/2006/relationships/image" Target="../media/image57.png"/><Relationship Id="rId2" Type="http://schemas.openxmlformats.org/officeDocument/2006/relationships/image" Target="../media/image52.png"/><Relationship Id="rId1" Type="http://schemas.openxmlformats.org/officeDocument/2006/relationships/slideLayout" Target="../slideLayouts/slideLayout7.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 Id="rId9" Type="http://schemas.openxmlformats.org/officeDocument/2006/relationships/image" Target="../media/image59.sv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5.svg"/><Relationship Id="rId2" Type="http://schemas.openxmlformats.org/officeDocument/2006/relationships/image" Target="../media/image24.png"/><Relationship Id="rId1" Type="http://schemas.openxmlformats.org/officeDocument/2006/relationships/slideLayout" Target="../slideLayouts/slideLayout7.xml"/><Relationship Id="rId5" Type="http://schemas.openxmlformats.org/officeDocument/2006/relationships/image" Target="../media/image23.svg"/><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3.svg"/></Relationships>
</file>

<file path=ppt/slides/_rels/slide5.xml.rels><?xml version="1.0" encoding="UTF-8" standalone="yes"?>
<Relationships xmlns="http://schemas.openxmlformats.org/package/2006/relationships"><Relationship Id="rId8" Type="http://schemas.openxmlformats.org/officeDocument/2006/relationships/image" Target="../media/image29.sv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27.svg"/><Relationship Id="rId5" Type="http://schemas.openxmlformats.org/officeDocument/2006/relationships/image" Target="../media/image26.png"/><Relationship Id="rId10" Type="http://schemas.openxmlformats.org/officeDocument/2006/relationships/image" Target="../media/image31.png"/><Relationship Id="rId4" Type="http://schemas.openxmlformats.org/officeDocument/2006/relationships/image" Target="../media/image25.svg"/><Relationship Id="rId9" Type="http://schemas.openxmlformats.org/officeDocument/2006/relationships/image" Target="../media/image30.png"/></Relationships>
</file>

<file path=ppt/slides/_rels/slide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hyperlink" Target="https://cert.ssi.gouv.fr/uploads/CERTFR-2024-CTI-010.pdf" TargetMode="External"/><Relationship Id="rId4" Type="http://schemas.openxmlformats.org/officeDocument/2006/relationships/image" Target="../media/image25.svg"/></Relationships>
</file>

<file path=ppt/slides/_rels/slide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33.sv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37.svg"/><Relationship Id="rId5" Type="http://schemas.openxmlformats.org/officeDocument/2006/relationships/image" Target="../media/image36.png"/><Relationship Id="rId4" Type="http://schemas.openxmlformats.org/officeDocument/2006/relationships/image" Target="../media/image35.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sz="2800" b="1">
                <a:latin typeface="Lato Light"/>
              </a:rPr>
              <a:t>Exercice de gestion </a:t>
            </a:r>
            <a:br>
              <a:rPr lang="fr-FR" sz="2800" b="1">
                <a:latin typeface="Lato Light"/>
              </a:rPr>
            </a:br>
            <a:r>
              <a:rPr lang="fr-FR" sz="2800" b="1">
                <a:latin typeface="Lato Light"/>
              </a:rPr>
              <a:t>de crise cyber</a:t>
            </a:r>
            <a:endParaRPr lang="fr-FR"/>
          </a:p>
        </p:txBody>
      </p:sp>
      <p:sp>
        <p:nvSpPr>
          <p:cNvPr id="3" name="Espace réservé du texte 2"/>
          <p:cNvSpPr>
            <a:spLocks noGrp="1"/>
          </p:cNvSpPr>
          <p:nvPr>
            <p:ph type="body" sz="quarter" idx="10"/>
          </p:nvPr>
        </p:nvSpPr>
        <p:spPr/>
        <p:txBody>
          <a:bodyPr/>
          <a:lstStyle/>
          <a:p>
            <a:r>
              <a:rPr lang="fr-FR"/>
              <a:t>Debriefing</a:t>
            </a:r>
          </a:p>
        </p:txBody>
      </p:sp>
      <p:sp>
        <p:nvSpPr>
          <p:cNvPr id="4" name="Espace réservé du texte 3"/>
          <p:cNvSpPr>
            <a:spLocks noGrp="1"/>
          </p:cNvSpPr>
          <p:nvPr>
            <p:ph type="body" sz="quarter" idx="12"/>
          </p:nvPr>
        </p:nvSpPr>
        <p:spPr/>
        <p:txBody>
          <a:bodyPr/>
          <a:lstStyle/>
          <a:p>
            <a:r>
              <a:rPr lang="en-US">
                <a:highlight>
                  <a:srgbClr val="FFFF00"/>
                </a:highlight>
              </a:rPr>
              <a:t>Date</a:t>
            </a:r>
            <a:r>
              <a:rPr lang="en-US"/>
              <a:t> </a:t>
            </a:r>
            <a:r>
              <a:rPr lang="fr-FR" sz="1200">
                <a:solidFill>
                  <a:srgbClr val="575757"/>
                </a:solidFill>
                <a:latin typeface="+mn-lt"/>
                <a:ea typeface="+mn-ea"/>
              </a:rPr>
              <a:t>|</a:t>
            </a:r>
            <a:r>
              <a:rPr lang="en-US"/>
              <a:t>  ANS   </a:t>
            </a:r>
            <a:endParaRPr lang="fr-FR"/>
          </a:p>
        </p:txBody>
      </p:sp>
    </p:spTree>
    <p:extLst>
      <p:ext uri="{BB962C8B-B14F-4D97-AF65-F5344CB8AC3E}">
        <p14:creationId xmlns:p14="http://schemas.microsoft.com/office/powerpoint/2010/main" val="859630719"/>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FD47AD-43C5-46F2-82FD-D6645DCE8AF8}"/>
            </a:ext>
          </a:extLst>
        </p:cNvPr>
        <p:cNvGrpSpPr/>
        <p:nvPr/>
      </p:nvGrpSpPr>
      <p:grpSpPr>
        <a:xfrm>
          <a:off x="0" y="0"/>
          <a:ext cx="0" cy="0"/>
          <a:chOff x="0" y="0"/>
          <a:chExt cx="0" cy="0"/>
        </a:xfrm>
      </p:grpSpPr>
      <p:sp>
        <p:nvSpPr>
          <p:cNvPr id="73" name="Rectangle 72">
            <a:extLst>
              <a:ext uri="{FF2B5EF4-FFF2-40B4-BE49-F238E27FC236}">
                <a16:creationId xmlns:a16="http://schemas.microsoft.com/office/drawing/2014/main" id="{630387ED-F5BF-9F3C-40EE-6B2AE48112ED}"/>
              </a:ext>
            </a:extLst>
          </p:cNvPr>
          <p:cNvSpPr/>
          <p:nvPr/>
        </p:nvSpPr>
        <p:spPr>
          <a:xfrm>
            <a:off x="5751168" y="845820"/>
            <a:ext cx="2854758" cy="41147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ctr"/>
            <a:r>
              <a:rPr lang="fr-FR" sz="1200" b="1">
                <a:solidFill>
                  <a:schemeClr val="bg1"/>
                </a:solidFill>
                <a:ea typeface="+mj-ea"/>
                <a:cs typeface="+mj-cs"/>
              </a:rPr>
              <a:t>Période de réalisation de l’exercice de crise</a:t>
            </a:r>
          </a:p>
        </p:txBody>
      </p:sp>
      <p:sp>
        <p:nvSpPr>
          <p:cNvPr id="9" name="Rectangle 8">
            <a:extLst>
              <a:ext uri="{FF2B5EF4-FFF2-40B4-BE49-F238E27FC236}">
                <a16:creationId xmlns:a16="http://schemas.microsoft.com/office/drawing/2014/main" id="{AC79AC3A-C2C0-065A-043E-4F1CBD499AD1}"/>
              </a:ext>
            </a:extLst>
          </p:cNvPr>
          <p:cNvSpPr/>
          <p:nvPr/>
        </p:nvSpPr>
        <p:spPr>
          <a:xfrm>
            <a:off x="811535" y="1740096"/>
            <a:ext cx="7992819" cy="230557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sp>
        <p:nvSpPr>
          <p:cNvPr id="2" name="Title 1">
            <a:extLst>
              <a:ext uri="{FF2B5EF4-FFF2-40B4-BE49-F238E27FC236}">
                <a16:creationId xmlns:a16="http://schemas.microsoft.com/office/drawing/2014/main" id="{14949392-C6CA-C38A-A50A-CF13706C6C43}"/>
              </a:ext>
            </a:extLst>
          </p:cNvPr>
          <p:cNvSpPr>
            <a:spLocks noGrp="1"/>
          </p:cNvSpPr>
          <p:nvPr>
            <p:ph type="title"/>
          </p:nvPr>
        </p:nvSpPr>
        <p:spPr/>
        <p:txBody>
          <a:bodyPr/>
          <a:lstStyle/>
          <a:p>
            <a:r>
              <a:rPr lang="fr-FR"/>
              <a:t>Le scénario d’attaque du jour - Indisponibilité du SI</a:t>
            </a:r>
          </a:p>
        </p:txBody>
      </p:sp>
      <p:sp>
        <p:nvSpPr>
          <p:cNvPr id="71" name="Rectangle 70">
            <a:extLst>
              <a:ext uri="{FF2B5EF4-FFF2-40B4-BE49-F238E27FC236}">
                <a16:creationId xmlns:a16="http://schemas.microsoft.com/office/drawing/2014/main" id="{AD4214A2-B130-9171-BE27-C09F0ADF6758}"/>
              </a:ext>
            </a:extLst>
          </p:cNvPr>
          <p:cNvSpPr/>
          <p:nvPr/>
        </p:nvSpPr>
        <p:spPr>
          <a:xfrm>
            <a:off x="811534" y="4096058"/>
            <a:ext cx="7992831" cy="67879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endParaRPr lang="fr-FR" sz="1600">
              <a:solidFill>
                <a:schemeClr val="tx1"/>
              </a:solidFill>
              <a:ea typeface="+mj-ea"/>
              <a:cs typeface="+mj-cs"/>
            </a:endParaRPr>
          </a:p>
        </p:txBody>
      </p:sp>
      <p:cxnSp>
        <p:nvCxnSpPr>
          <p:cNvPr id="45" name="Connecteur droit 29">
            <a:extLst>
              <a:ext uri="{FF2B5EF4-FFF2-40B4-BE49-F238E27FC236}">
                <a16:creationId xmlns:a16="http://schemas.microsoft.com/office/drawing/2014/main" id="{8891A52C-6410-8233-1E54-AAC74FB2807B}"/>
              </a:ext>
            </a:extLst>
          </p:cNvPr>
          <p:cNvCxnSpPr>
            <a:cxnSpLocks/>
            <a:stCxn id="47" idx="2"/>
          </p:cNvCxnSpPr>
          <p:nvPr/>
        </p:nvCxnSpPr>
        <p:spPr>
          <a:xfrm>
            <a:off x="1199881" y="1564289"/>
            <a:ext cx="1" cy="3179161"/>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7" name="Rectangle 46">
            <a:extLst>
              <a:ext uri="{FF2B5EF4-FFF2-40B4-BE49-F238E27FC236}">
                <a16:creationId xmlns:a16="http://schemas.microsoft.com/office/drawing/2014/main" id="{C78025D2-DEBE-4465-9484-969A985427BF}"/>
              </a:ext>
            </a:extLst>
          </p:cNvPr>
          <p:cNvSpPr>
            <a:spLocks/>
          </p:cNvSpPr>
          <p:nvPr/>
        </p:nvSpPr>
        <p:spPr>
          <a:xfrm>
            <a:off x="563437" y="1278745"/>
            <a:ext cx="1272888" cy="285544"/>
          </a:xfrm>
          <a:prstGeom prst="rect">
            <a:avLst/>
          </a:prstGeom>
          <a:solidFill>
            <a:schemeClr val="bg1"/>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72000" rIns="108000" bIns="7200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fr-FR" sz="1000">
                <a:solidFill>
                  <a:schemeClr val="accent5"/>
                </a:solidFill>
                <a:highlight>
                  <a:srgbClr val="FFFF00"/>
                </a:highlight>
                <a:latin typeface="Lato Light"/>
                <a:ea typeface="+mj-ea"/>
                <a:cs typeface="+mj-cs"/>
              </a:rPr>
              <a:t>Janvier 2022</a:t>
            </a:r>
          </a:p>
        </p:txBody>
      </p:sp>
      <p:sp>
        <p:nvSpPr>
          <p:cNvPr id="50" name="Ellipse 39">
            <a:extLst>
              <a:ext uri="{FF2B5EF4-FFF2-40B4-BE49-F238E27FC236}">
                <a16:creationId xmlns:a16="http://schemas.microsoft.com/office/drawing/2014/main" id="{208D62F2-3833-D127-289F-C287DA47DBDA}"/>
              </a:ext>
            </a:extLst>
          </p:cNvPr>
          <p:cNvSpPr/>
          <p:nvPr/>
        </p:nvSpPr>
        <p:spPr>
          <a:xfrm>
            <a:off x="161569" y="2304565"/>
            <a:ext cx="548640" cy="54864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51" name="Graphic 50" descr="Usb Stick outline">
            <a:extLst>
              <a:ext uri="{FF2B5EF4-FFF2-40B4-BE49-F238E27FC236}">
                <a16:creationId xmlns:a16="http://schemas.microsoft.com/office/drawing/2014/main" id="{26B8F743-6961-38CE-E629-D2E8B7156F7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61569" y="2304565"/>
            <a:ext cx="548640" cy="548640"/>
          </a:xfrm>
          <a:prstGeom prst="rect">
            <a:avLst/>
          </a:prstGeom>
        </p:spPr>
      </p:pic>
      <p:sp>
        <p:nvSpPr>
          <p:cNvPr id="54" name="TextBox 13">
            <a:extLst>
              <a:ext uri="{FF2B5EF4-FFF2-40B4-BE49-F238E27FC236}">
                <a16:creationId xmlns:a16="http://schemas.microsoft.com/office/drawing/2014/main" id="{B0E756D2-6C39-AB70-0C94-23968F85F3D2}"/>
              </a:ext>
            </a:extLst>
          </p:cNvPr>
          <p:cNvSpPr txBox="1">
            <a:spLocks/>
          </p:cNvSpPr>
          <p:nvPr/>
        </p:nvSpPr>
        <p:spPr>
          <a:xfrm flipH="1">
            <a:off x="1162215" y="2391474"/>
            <a:ext cx="1629207" cy="1473281"/>
          </a:xfrm>
          <a:prstGeom prst="rect">
            <a:avLst/>
          </a:prstGeom>
          <a:noFill/>
        </p:spPr>
        <p:txBody>
          <a:bodyPr wrap="square" lIns="108000" tIns="36000" rIns="108000" bIns="36000" rtlCol="0">
            <a:noAutofit/>
          </a:bodyPr>
          <a:lstStyle/>
          <a:p>
            <a:pPr marL="171450" indent="-171450" algn="just">
              <a:spcBef>
                <a:spcPts val="300"/>
              </a:spcBef>
              <a:spcAft>
                <a:spcPts val="300"/>
              </a:spcAft>
              <a:buFont typeface="Tahoma" panose="020B0604030504040204" pitchFamily="34" charset="0"/>
              <a:buChar char="⁄"/>
              <a:defRPr/>
            </a:pPr>
            <a:r>
              <a:rPr lang="fr-FR" sz="1000">
                <a:solidFill>
                  <a:schemeClr val="tx1">
                    <a:lumMod val="50000"/>
                    <a:lumOff val="50000"/>
                  </a:schemeClr>
                </a:solidFill>
              </a:rPr>
              <a:t>Usurpation d’un compte administrateur </a:t>
            </a:r>
          </a:p>
          <a:p>
            <a:pPr marL="171450" indent="-171450" algn="just">
              <a:spcBef>
                <a:spcPts val="300"/>
              </a:spcBef>
              <a:spcAft>
                <a:spcPts val="300"/>
              </a:spcAft>
              <a:buFont typeface="Tahoma" panose="020B0604030504040204" pitchFamily="34" charset="0"/>
              <a:buChar char="⁄"/>
              <a:defRPr/>
            </a:pPr>
            <a:r>
              <a:rPr lang="fr-FR" sz="1000" kern="0">
                <a:solidFill>
                  <a:schemeClr val="tx1">
                    <a:lumMod val="50000"/>
                    <a:lumOff val="50000"/>
                  </a:schemeClr>
                </a:solidFill>
              </a:rPr>
              <a:t>Accès au SI de l’établissement via un compte administrateur légitime (usurpé) </a:t>
            </a:r>
            <a:endParaRPr lang="fr-FR" sz="1000" kern="0">
              <a:solidFill>
                <a:srgbClr val="FFFFFF"/>
              </a:solidFill>
            </a:endParaRPr>
          </a:p>
          <a:p>
            <a:pPr marL="171450" indent="-171450" algn="just">
              <a:spcBef>
                <a:spcPts val="300"/>
              </a:spcBef>
              <a:spcAft>
                <a:spcPts val="300"/>
              </a:spcAft>
              <a:buFont typeface="Tahoma" panose="020B0604030504040204" pitchFamily="34" charset="0"/>
              <a:buChar char="⁄"/>
              <a:defRPr/>
            </a:pPr>
            <a:endParaRPr lang="fr-FR" sz="1000" kern="0">
              <a:solidFill>
                <a:srgbClr val="FFFFFF"/>
              </a:solidFill>
              <a:highlight>
                <a:srgbClr val="FF6600"/>
              </a:highlight>
            </a:endParaRPr>
          </a:p>
          <a:p>
            <a:pPr marL="171450" indent="-171450" algn="just">
              <a:buFontTx/>
              <a:buChar char="-"/>
              <a:defRPr/>
            </a:pPr>
            <a:endParaRPr lang="fr-FR" sz="1000" kern="0">
              <a:solidFill>
                <a:srgbClr val="FFFFFF"/>
              </a:solidFill>
            </a:endParaRPr>
          </a:p>
          <a:p>
            <a:pPr marL="171450" lvl="0" indent="-171450" algn="just">
              <a:buFontTx/>
              <a:buChar char="-"/>
              <a:defRPr/>
            </a:pPr>
            <a:endParaRPr lang="fr-FR" sz="1000" kern="0">
              <a:solidFill>
                <a:srgbClr val="FFFFFF"/>
              </a:solidFill>
            </a:endParaRPr>
          </a:p>
        </p:txBody>
      </p:sp>
      <p:sp>
        <p:nvSpPr>
          <p:cNvPr id="55" name="Flèche : pentagone 12">
            <a:extLst>
              <a:ext uri="{FF2B5EF4-FFF2-40B4-BE49-F238E27FC236}">
                <a16:creationId xmlns:a16="http://schemas.microsoft.com/office/drawing/2014/main" id="{7DC46340-83B9-E5B2-2097-9F19E0EAC403}"/>
              </a:ext>
            </a:extLst>
          </p:cNvPr>
          <p:cNvSpPr>
            <a:spLocks/>
          </p:cNvSpPr>
          <p:nvPr/>
        </p:nvSpPr>
        <p:spPr>
          <a:xfrm>
            <a:off x="1243783" y="1798655"/>
            <a:ext cx="1692068" cy="505910"/>
          </a:xfrm>
          <a:prstGeom prst="homePlate">
            <a:avLst>
              <a:gd name="adj" fmla="val 25000"/>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050" b="1">
                <a:solidFill>
                  <a:schemeClr val="accent5"/>
                </a:solidFill>
                <a:ea typeface="+mj-ea"/>
                <a:cs typeface="+mj-cs"/>
              </a:rPr>
              <a:t>Usurpation d’un compte admin par social engineering </a:t>
            </a:r>
          </a:p>
        </p:txBody>
      </p:sp>
      <p:cxnSp>
        <p:nvCxnSpPr>
          <p:cNvPr id="77" name="Connecteur droit 29">
            <a:extLst>
              <a:ext uri="{FF2B5EF4-FFF2-40B4-BE49-F238E27FC236}">
                <a16:creationId xmlns:a16="http://schemas.microsoft.com/office/drawing/2014/main" id="{3CCEB7F9-0D43-76BB-5667-927EA2749054}"/>
              </a:ext>
            </a:extLst>
          </p:cNvPr>
          <p:cNvCxnSpPr>
            <a:cxnSpLocks/>
          </p:cNvCxnSpPr>
          <p:nvPr/>
        </p:nvCxnSpPr>
        <p:spPr>
          <a:xfrm>
            <a:off x="5029179" y="1652518"/>
            <a:ext cx="0" cy="3122335"/>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8" name="Rectangle 77">
            <a:extLst>
              <a:ext uri="{FF2B5EF4-FFF2-40B4-BE49-F238E27FC236}">
                <a16:creationId xmlns:a16="http://schemas.microsoft.com/office/drawing/2014/main" id="{22936414-D749-F7A5-DD44-0CF1F981920E}"/>
              </a:ext>
            </a:extLst>
          </p:cNvPr>
          <p:cNvSpPr>
            <a:spLocks/>
          </p:cNvSpPr>
          <p:nvPr/>
        </p:nvSpPr>
        <p:spPr>
          <a:xfrm>
            <a:off x="4567814" y="1204983"/>
            <a:ext cx="922730" cy="433068"/>
          </a:xfrm>
          <a:prstGeom prst="rect">
            <a:avLst/>
          </a:prstGeom>
          <a:solidFill>
            <a:schemeClr val="bg1"/>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72000" rIns="108000" bIns="7200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fr-FR" sz="1000">
                <a:solidFill>
                  <a:schemeClr val="accent5"/>
                </a:solidFill>
                <a:highlight>
                  <a:srgbClr val="FFFF00"/>
                </a:highlight>
                <a:latin typeface="Lato Light"/>
                <a:ea typeface="+mj-ea"/>
                <a:cs typeface="+mj-cs"/>
              </a:rPr>
              <a:t>10 Mars 2022</a:t>
            </a:r>
          </a:p>
        </p:txBody>
      </p:sp>
      <p:sp>
        <p:nvSpPr>
          <p:cNvPr id="79" name="Flèche : pentagone 12">
            <a:extLst>
              <a:ext uri="{FF2B5EF4-FFF2-40B4-BE49-F238E27FC236}">
                <a16:creationId xmlns:a16="http://schemas.microsoft.com/office/drawing/2014/main" id="{5BDCEFB0-2238-D04E-3849-0F5B98B1A483}"/>
              </a:ext>
            </a:extLst>
          </p:cNvPr>
          <p:cNvSpPr>
            <a:spLocks/>
          </p:cNvSpPr>
          <p:nvPr/>
        </p:nvSpPr>
        <p:spPr>
          <a:xfrm>
            <a:off x="2968236" y="1792461"/>
            <a:ext cx="2030821" cy="505910"/>
          </a:xfrm>
          <a:prstGeom prst="homePlate">
            <a:avLst>
              <a:gd name="adj" fmla="val 25000"/>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050" b="1">
                <a:solidFill>
                  <a:schemeClr val="accent5"/>
                </a:solidFill>
                <a:ea typeface="+mj-ea"/>
                <a:cs typeface="+mj-cs"/>
              </a:rPr>
              <a:t>Diffusion</a:t>
            </a:r>
          </a:p>
        </p:txBody>
      </p:sp>
      <p:sp>
        <p:nvSpPr>
          <p:cNvPr id="83" name="TextBox 13">
            <a:extLst>
              <a:ext uri="{FF2B5EF4-FFF2-40B4-BE49-F238E27FC236}">
                <a16:creationId xmlns:a16="http://schemas.microsoft.com/office/drawing/2014/main" id="{25D10B55-E8B7-A4F2-F1D7-0021E7AEBC62}"/>
              </a:ext>
            </a:extLst>
          </p:cNvPr>
          <p:cNvSpPr txBox="1">
            <a:spLocks/>
          </p:cNvSpPr>
          <p:nvPr/>
        </p:nvSpPr>
        <p:spPr>
          <a:xfrm flipH="1">
            <a:off x="2791422" y="2325978"/>
            <a:ext cx="2228383" cy="1420130"/>
          </a:xfrm>
          <a:prstGeom prst="rect">
            <a:avLst/>
          </a:prstGeom>
          <a:noFill/>
        </p:spPr>
        <p:txBody>
          <a:bodyPr wrap="square" lIns="108000" tIns="36000" rIns="108000" bIns="36000" rtlCol="0">
            <a:noAutofit/>
          </a:bodyPr>
          <a:lstStyle/>
          <a:p>
            <a:pPr marL="171450" indent="-171450" algn="just">
              <a:spcBef>
                <a:spcPts val="300"/>
              </a:spcBef>
              <a:spcAft>
                <a:spcPts val="300"/>
              </a:spcAft>
              <a:buFont typeface="Tahoma" panose="020B0604030504040204" pitchFamily="34" charset="0"/>
              <a:buChar char="⁄"/>
              <a:defRPr/>
            </a:pPr>
            <a:r>
              <a:rPr lang="fr-FR" sz="1000" kern="0">
                <a:solidFill>
                  <a:schemeClr val="tx1">
                    <a:lumMod val="50000"/>
                    <a:lumOff val="50000"/>
                  </a:schemeClr>
                </a:solidFill>
              </a:rPr>
              <a:t>Phase d’exploration : via création d’un compte de service (cas n°4) ou compromission d’un ESX (cas n°5) suivi d’un scan de l’ensemble du SI </a:t>
            </a:r>
          </a:p>
          <a:p>
            <a:pPr marL="171450" indent="-171450" algn="just">
              <a:spcBef>
                <a:spcPts val="300"/>
              </a:spcBef>
              <a:spcAft>
                <a:spcPts val="300"/>
              </a:spcAft>
              <a:buFont typeface="Tahoma" panose="020B0604030504040204" pitchFamily="34" charset="0"/>
              <a:buChar char="⁄"/>
              <a:defRPr/>
            </a:pPr>
            <a:r>
              <a:rPr lang="fr-FR" sz="1000" kern="0">
                <a:solidFill>
                  <a:schemeClr val="tx1">
                    <a:lumMod val="50000"/>
                    <a:lumOff val="50000"/>
                  </a:schemeClr>
                </a:solidFill>
              </a:rPr>
              <a:t>Elévation de privilèges, récupération du compte admin et ouverture des flux depuis et vers la base de l’attaquant </a:t>
            </a:r>
            <a:endParaRPr lang="fr-FR" sz="1000" kern="0">
              <a:solidFill>
                <a:srgbClr val="FFFFFF"/>
              </a:solidFill>
            </a:endParaRPr>
          </a:p>
          <a:p>
            <a:pPr marL="171450" indent="-171450" algn="just">
              <a:spcBef>
                <a:spcPts val="300"/>
              </a:spcBef>
              <a:spcAft>
                <a:spcPts val="300"/>
              </a:spcAft>
              <a:buFont typeface="Tahoma" panose="020B0604030504040204" pitchFamily="34" charset="0"/>
              <a:buChar char="⁄"/>
              <a:defRPr/>
            </a:pPr>
            <a:endParaRPr lang="fr-FR" sz="1000" kern="0">
              <a:solidFill>
                <a:srgbClr val="FFFFFF"/>
              </a:solidFill>
              <a:highlight>
                <a:srgbClr val="FF6600"/>
              </a:highlight>
            </a:endParaRPr>
          </a:p>
          <a:p>
            <a:pPr marL="171450" indent="-171450" algn="just">
              <a:buFontTx/>
              <a:buChar char="-"/>
              <a:defRPr/>
            </a:pPr>
            <a:endParaRPr lang="fr-FR" sz="1000" kern="0">
              <a:solidFill>
                <a:srgbClr val="FFFFFF"/>
              </a:solidFill>
            </a:endParaRPr>
          </a:p>
          <a:p>
            <a:pPr marL="171450" lvl="0" indent="-171450" algn="just">
              <a:buFontTx/>
              <a:buChar char="-"/>
              <a:defRPr/>
            </a:pPr>
            <a:endParaRPr lang="fr-FR" sz="1000" kern="0">
              <a:solidFill>
                <a:srgbClr val="FFFFFF"/>
              </a:solidFill>
            </a:endParaRPr>
          </a:p>
        </p:txBody>
      </p:sp>
      <p:sp>
        <p:nvSpPr>
          <p:cNvPr id="87" name="Flèche : chevron 34">
            <a:extLst>
              <a:ext uri="{FF2B5EF4-FFF2-40B4-BE49-F238E27FC236}">
                <a16:creationId xmlns:a16="http://schemas.microsoft.com/office/drawing/2014/main" id="{0485C875-40D8-C7D6-977B-E4FE22A0E87F}"/>
              </a:ext>
            </a:extLst>
          </p:cNvPr>
          <p:cNvSpPr>
            <a:spLocks/>
          </p:cNvSpPr>
          <p:nvPr/>
        </p:nvSpPr>
        <p:spPr>
          <a:xfrm>
            <a:off x="4876322" y="4130765"/>
            <a:ext cx="920465" cy="597466"/>
          </a:xfrm>
          <a:prstGeom prst="chevron">
            <a:avLst>
              <a:gd name="adj" fmla="val 25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0" bIns="72000" numCol="1" spcCol="0" rtlCol="0" fromWordArt="0" anchor="ctr" anchorCtr="0" forceAA="0" compatLnSpc="1">
            <a:prstTxWarp prst="textNoShape">
              <a:avLst/>
            </a:prstTxWarp>
            <a:noAutofit/>
          </a:bodyPr>
          <a:lstStyle/>
          <a:p>
            <a:pPr algn="ctr"/>
            <a:r>
              <a:rPr lang="fr-FR" sz="1100">
                <a:solidFill>
                  <a:schemeClr val="accent5"/>
                </a:solidFill>
                <a:ea typeface="+mj-ea"/>
                <a:cs typeface="+mj-cs"/>
              </a:rPr>
              <a:t>Détection</a:t>
            </a:r>
          </a:p>
        </p:txBody>
      </p:sp>
      <p:sp>
        <p:nvSpPr>
          <p:cNvPr id="88" name="Flèche : chevron 9">
            <a:extLst>
              <a:ext uri="{FF2B5EF4-FFF2-40B4-BE49-F238E27FC236}">
                <a16:creationId xmlns:a16="http://schemas.microsoft.com/office/drawing/2014/main" id="{3EB0D950-221B-556D-9F74-63C9BB838EF2}"/>
              </a:ext>
            </a:extLst>
          </p:cNvPr>
          <p:cNvSpPr>
            <a:spLocks/>
          </p:cNvSpPr>
          <p:nvPr/>
        </p:nvSpPr>
        <p:spPr>
          <a:xfrm>
            <a:off x="5689418" y="4130765"/>
            <a:ext cx="648071" cy="597466"/>
          </a:xfrm>
          <a:prstGeom prst="chevron">
            <a:avLst>
              <a:gd name="adj" fmla="val 25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0" bIns="72000" numCol="1" spcCol="0" rtlCol="0" fromWordArt="0" anchor="ctr" anchorCtr="0" forceAA="0" compatLnSpc="1">
            <a:prstTxWarp prst="textNoShape">
              <a:avLst/>
            </a:prstTxWarp>
            <a:noAutofit/>
          </a:bodyPr>
          <a:lstStyle/>
          <a:p>
            <a:pPr algn="ctr"/>
            <a:r>
              <a:rPr lang="fr-FR" sz="1050">
                <a:solidFill>
                  <a:schemeClr val="accent5"/>
                </a:solidFill>
                <a:ea typeface="+mj-ea"/>
                <a:cs typeface="+mj-cs"/>
              </a:rPr>
              <a:t>Diag.</a:t>
            </a:r>
          </a:p>
        </p:txBody>
      </p:sp>
      <p:sp>
        <p:nvSpPr>
          <p:cNvPr id="89" name="Flèche : chevron 11">
            <a:extLst>
              <a:ext uri="{FF2B5EF4-FFF2-40B4-BE49-F238E27FC236}">
                <a16:creationId xmlns:a16="http://schemas.microsoft.com/office/drawing/2014/main" id="{81B7D488-1996-CD99-0D6D-2ED498328AC1}"/>
              </a:ext>
            </a:extLst>
          </p:cNvPr>
          <p:cNvSpPr>
            <a:spLocks/>
          </p:cNvSpPr>
          <p:nvPr/>
        </p:nvSpPr>
        <p:spPr>
          <a:xfrm>
            <a:off x="6769538" y="4130765"/>
            <a:ext cx="1313782" cy="597466"/>
          </a:xfrm>
          <a:prstGeom prst="chevron">
            <a:avLst>
              <a:gd name="adj" fmla="val 25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0" bIns="72000" numCol="1" spcCol="0" rtlCol="0" fromWordArt="0" anchor="ctr" anchorCtr="0" forceAA="0" compatLnSpc="1">
            <a:prstTxWarp prst="textNoShape">
              <a:avLst/>
            </a:prstTxWarp>
            <a:noAutofit/>
          </a:bodyPr>
          <a:lstStyle/>
          <a:p>
            <a:pPr algn="ctr"/>
            <a:r>
              <a:rPr lang="fr-FR" sz="1100">
                <a:solidFill>
                  <a:schemeClr val="accent5"/>
                </a:solidFill>
                <a:ea typeface="+mj-ea"/>
                <a:cs typeface="+mj-cs"/>
              </a:rPr>
              <a:t>Gestion</a:t>
            </a:r>
          </a:p>
        </p:txBody>
      </p:sp>
      <p:sp>
        <p:nvSpPr>
          <p:cNvPr id="90" name="Flèche : chevron 37">
            <a:extLst>
              <a:ext uri="{FF2B5EF4-FFF2-40B4-BE49-F238E27FC236}">
                <a16:creationId xmlns:a16="http://schemas.microsoft.com/office/drawing/2014/main" id="{4CF98718-2A7B-8793-CC15-EE3E421C3112}"/>
              </a:ext>
            </a:extLst>
          </p:cNvPr>
          <p:cNvSpPr>
            <a:spLocks/>
          </p:cNvSpPr>
          <p:nvPr/>
        </p:nvSpPr>
        <p:spPr>
          <a:xfrm>
            <a:off x="7966818" y="4130765"/>
            <a:ext cx="766467" cy="597466"/>
          </a:xfrm>
          <a:prstGeom prst="chevron">
            <a:avLst>
              <a:gd name="adj" fmla="val 25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0" bIns="72000" numCol="1" spcCol="0" rtlCol="0" fromWordArt="0" anchor="ctr" anchorCtr="0" forceAA="0" compatLnSpc="1">
            <a:prstTxWarp prst="textNoShape">
              <a:avLst/>
            </a:prstTxWarp>
            <a:noAutofit/>
          </a:bodyPr>
          <a:lstStyle/>
          <a:p>
            <a:pPr algn="ctr"/>
            <a:r>
              <a:rPr lang="fr-FR" sz="1100">
                <a:solidFill>
                  <a:schemeClr val="accent5"/>
                </a:solidFill>
                <a:ea typeface="+mj-ea"/>
                <a:cs typeface="+mj-cs"/>
              </a:rPr>
              <a:t>Sortie</a:t>
            </a:r>
          </a:p>
        </p:txBody>
      </p:sp>
      <p:sp>
        <p:nvSpPr>
          <p:cNvPr id="91" name="Flèche : chevron 43">
            <a:extLst>
              <a:ext uri="{FF2B5EF4-FFF2-40B4-BE49-F238E27FC236}">
                <a16:creationId xmlns:a16="http://schemas.microsoft.com/office/drawing/2014/main" id="{7D63EFC7-905B-899E-9647-00A3D6A9686A}"/>
              </a:ext>
            </a:extLst>
          </p:cNvPr>
          <p:cNvSpPr>
            <a:spLocks/>
          </p:cNvSpPr>
          <p:nvPr/>
        </p:nvSpPr>
        <p:spPr>
          <a:xfrm>
            <a:off x="6220491" y="4130765"/>
            <a:ext cx="669089" cy="597466"/>
          </a:xfrm>
          <a:prstGeom prst="chevron">
            <a:avLst>
              <a:gd name="adj" fmla="val 25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0" bIns="72000" numCol="1" spcCol="0" rtlCol="0" fromWordArt="0" anchor="ctr" anchorCtr="0" forceAA="0" compatLnSpc="1">
            <a:prstTxWarp prst="textNoShape">
              <a:avLst/>
            </a:prstTxWarp>
            <a:noAutofit/>
          </a:bodyPr>
          <a:lstStyle/>
          <a:p>
            <a:pPr algn="ctr"/>
            <a:r>
              <a:rPr lang="fr-FR" sz="1100">
                <a:solidFill>
                  <a:schemeClr val="accent5"/>
                </a:solidFill>
                <a:ea typeface="+mj-ea"/>
                <a:cs typeface="+mj-cs"/>
              </a:rPr>
              <a:t>Orga.</a:t>
            </a:r>
          </a:p>
        </p:txBody>
      </p:sp>
      <p:cxnSp>
        <p:nvCxnSpPr>
          <p:cNvPr id="92" name="Connecteur droit 29">
            <a:extLst>
              <a:ext uri="{FF2B5EF4-FFF2-40B4-BE49-F238E27FC236}">
                <a16:creationId xmlns:a16="http://schemas.microsoft.com/office/drawing/2014/main" id="{ADE3723D-4C9E-3BD5-7EC0-E99B27B2B4EB}"/>
              </a:ext>
            </a:extLst>
          </p:cNvPr>
          <p:cNvCxnSpPr>
            <a:cxnSpLocks/>
          </p:cNvCxnSpPr>
          <p:nvPr/>
        </p:nvCxnSpPr>
        <p:spPr>
          <a:xfrm>
            <a:off x="5850062" y="1621115"/>
            <a:ext cx="0" cy="3122335"/>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86" name="TextBox 13">
            <a:extLst>
              <a:ext uri="{FF2B5EF4-FFF2-40B4-BE49-F238E27FC236}">
                <a16:creationId xmlns:a16="http://schemas.microsoft.com/office/drawing/2014/main" id="{FD1286C3-F1BC-7DFD-744B-054F92ECFDFA}"/>
              </a:ext>
            </a:extLst>
          </p:cNvPr>
          <p:cNvSpPr txBox="1">
            <a:spLocks/>
          </p:cNvSpPr>
          <p:nvPr/>
        </p:nvSpPr>
        <p:spPr>
          <a:xfrm flipH="1">
            <a:off x="5095910" y="2602156"/>
            <a:ext cx="3292914" cy="877446"/>
          </a:xfrm>
          <a:prstGeom prst="rect">
            <a:avLst/>
          </a:prstGeom>
          <a:solidFill>
            <a:schemeClr val="accent1">
              <a:lumMod val="20000"/>
              <a:lumOff val="80000"/>
            </a:schemeClr>
          </a:solidFill>
        </p:spPr>
        <p:txBody>
          <a:bodyPr wrap="square" lIns="108000" tIns="36000" rIns="108000" bIns="36000" rtlCol="0" anchor="t">
            <a:noAutofit/>
          </a:bodyPr>
          <a:lstStyle/>
          <a:p>
            <a:pPr marL="171450" lvl="0" indent="-171450" algn="just">
              <a:spcBef>
                <a:spcPts val="300"/>
              </a:spcBef>
              <a:spcAft>
                <a:spcPts val="300"/>
              </a:spcAft>
              <a:buFont typeface="Tahoma" panose="020B0604030504040204" pitchFamily="34" charset="0"/>
              <a:buChar char="⁄"/>
            </a:pPr>
            <a:r>
              <a:rPr lang="fr-FR" sz="1000">
                <a:solidFill>
                  <a:schemeClr val="tx1">
                    <a:lumMod val="50000"/>
                    <a:lumOff val="50000"/>
                  </a:schemeClr>
                </a:solidFill>
                <a:latin typeface="Arial"/>
                <a:ea typeface="Geneva"/>
                <a:cs typeface="Arial"/>
              </a:rPr>
              <a:t>Les attaquants ont pu rendre indisponibles plusieurs services de l’établissement de santé. Les fichiers patients informatisés ont été chiffrés. Ils proposent de restituer l’accès à ces données en échange du paiement d’une rançon</a:t>
            </a:r>
            <a:endParaRPr lang="fr-FR" sz="1000">
              <a:solidFill>
                <a:schemeClr val="tx1">
                  <a:lumMod val="50000"/>
                  <a:lumOff val="50000"/>
                </a:schemeClr>
              </a:solidFill>
            </a:endParaRPr>
          </a:p>
        </p:txBody>
      </p:sp>
      <p:sp>
        <p:nvSpPr>
          <p:cNvPr id="84" name="Flèche : chevron 58">
            <a:extLst>
              <a:ext uri="{FF2B5EF4-FFF2-40B4-BE49-F238E27FC236}">
                <a16:creationId xmlns:a16="http://schemas.microsoft.com/office/drawing/2014/main" id="{2938185B-F6BE-E809-71EF-FC6F6BEEB517}"/>
              </a:ext>
            </a:extLst>
          </p:cNvPr>
          <p:cNvSpPr>
            <a:spLocks/>
          </p:cNvSpPr>
          <p:nvPr/>
        </p:nvSpPr>
        <p:spPr>
          <a:xfrm>
            <a:off x="5151913" y="1808112"/>
            <a:ext cx="3442197" cy="288000"/>
          </a:xfrm>
          <a:prstGeom prst="chevron">
            <a:avLst>
              <a:gd name="adj" fmla="val 25000"/>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200">
                <a:solidFill>
                  <a:schemeClr val="accent5"/>
                </a:solidFill>
                <a:ea typeface="+mj-ea"/>
                <a:cs typeface="+mj-cs"/>
              </a:rPr>
              <a:t>Demande de rançon</a:t>
            </a:r>
          </a:p>
        </p:txBody>
      </p:sp>
      <p:sp>
        <p:nvSpPr>
          <p:cNvPr id="85" name="Flèche : chevron 57">
            <a:extLst>
              <a:ext uri="{FF2B5EF4-FFF2-40B4-BE49-F238E27FC236}">
                <a16:creationId xmlns:a16="http://schemas.microsoft.com/office/drawing/2014/main" id="{FCFA9EBE-7AD5-B844-F666-5F1CB953E207}"/>
              </a:ext>
            </a:extLst>
          </p:cNvPr>
          <p:cNvSpPr>
            <a:spLocks/>
          </p:cNvSpPr>
          <p:nvPr/>
        </p:nvSpPr>
        <p:spPr>
          <a:xfrm>
            <a:off x="5151913" y="2180439"/>
            <a:ext cx="3454012" cy="288000"/>
          </a:xfrm>
          <a:prstGeom prst="chevron">
            <a:avLst>
              <a:gd name="adj" fmla="val 25000"/>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200">
                <a:solidFill>
                  <a:schemeClr val="accent5"/>
                </a:solidFill>
                <a:ea typeface="+mj-ea"/>
                <a:cs typeface="+mj-cs"/>
              </a:rPr>
              <a:t>Indisponibilité de services et outils clés</a:t>
            </a:r>
          </a:p>
        </p:txBody>
      </p:sp>
      <p:sp>
        <p:nvSpPr>
          <p:cNvPr id="97" name="Rectangle 96">
            <a:extLst>
              <a:ext uri="{FF2B5EF4-FFF2-40B4-BE49-F238E27FC236}">
                <a16:creationId xmlns:a16="http://schemas.microsoft.com/office/drawing/2014/main" id="{5C9B135B-3E70-2475-6B24-679A039F7ADC}"/>
              </a:ext>
            </a:extLst>
          </p:cNvPr>
          <p:cNvSpPr>
            <a:spLocks/>
          </p:cNvSpPr>
          <p:nvPr/>
        </p:nvSpPr>
        <p:spPr>
          <a:xfrm>
            <a:off x="5556063" y="1204983"/>
            <a:ext cx="922730" cy="433068"/>
          </a:xfrm>
          <a:prstGeom prst="rect">
            <a:avLst/>
          </a:prstGeom>
          <a:solidFill>
            <a:schemeClr val="bg1"/>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72000" rIns="108000" bIns="7200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fr-FR" sz="1000">
                <a:solidFill>
                  <a:schemeClr val="accent5"/>
                </a:solidFill>
                <a:highlight>
                  <a:srgbClr val="FFFF00"/>
                </a:highlight>
                <a:latin typeface="Lato Light"/>
                <a:ea typeface="+mj-ea"/>
                <a:cs typeface="+mj-cs"/>
              </a:rPr>
              <a:t>11 Mars 2022</a:t>
            </a:r>
          </a:p>
        </p:txBody>
      </p:sp>
      <p:sp>
        <p:nvSpPr>
          <p:cNvPr id="29" name="TextBox 13">
            <a:extLst>
              <a:ext uri="{FF2B5EF4-FFF2-40B4-BE49-F238E27FC236}">
                <a16:creationId xmlns:a16="http://schemas.microsoft.com/office/drawing/2014/main" id="{96F68F3F-6AA6-9E5A-921B-C0A0D5EFCCCB}"/>
              </a:ext>
            </a:extLst>
          </p:cNvPr>
          <p:cNvSpPr txBox="1">
            <a:spLocks/>
          </p:cNvSpPr>
          <p:nvPr/>
        </p:nvSpPr>
        <p:spPr>
          <a:xfrm flipH="1">
            <a:off x="1268388" y="4232756"/>
            <a:ext cx="2287249" cy="393483"/>
          </a:xfrm>
          <a:prstGeom prst="rect">
            <a:avLst/>
          </a:prstGeom>
          <a:noFill/>
        </p:spPr>
        <p:txBody>
          <a:bodyPr wrap="square" lIns="108000" tIns="36000" rIns="108000" bIns="36000" rtlCol="0">
            <a:noAutofit/>
          </a:bodyPr>
          <a:lstStyle/>
          <a:p>
            <a:pPr marL="171450" indent="-171450" algn="just">
              <a:spcBef>
                <a:spcPts val="300"/>
              </a:spcBef>
              <a:spcAft>
                <a:spcPts val="300"/>
              </a:spcAft>
              <a:buFont typeface="Tahoma" panose="020B0604030504040204" pitchFamily="34" charset="0"/>
              <a:buChar char="⁄"/>
              <a:defRPr/>
            </a:pPr>
            <a:r>
              <a:rPr lang="fr-FR" sz="1000">
                <a:solidFill>
                  <a:schemeClr val="tx1">
                    <a:lumMod val="50000"/>
                    <a:lumOff val="50000"/>
                  </a:schemeClr>
                </a:solidFill>
              </a:rPr>
              <a:t>Aucune anomalie n’est détectée pendant 3 mois</a:t>
            </a:r>
            <a:endParaRPr lang="fr-FR" sz="1000" kern="0">
              <a:solidFill>
                <a:srgbClr val="FFFFFF"/>
              </a:solidFill>
            </a:endParaRPr>
          </a:p>
          <a:p>
            <a:pPr marL="171450" lvl="0" indent="-171450" algn="just">
              <a:buFontTx/>
              <a:buChar char="-"/>
              <a:defRPr/>
            </a:pPr>
            <a:endParaRPr lang="fr-FR" sz="1000" kern="0">
              <a:solidFill>
                <a:srgbClr val="FFFFFF"/>
              </a:solidFill>
            </a:endParaRPr>
          </a:p>
        </p:txBody>
      </p:sp>
      <p:sp>
        <p:nvSpPr>
          <p:cNvPr id="35" name="TextBox 13">
            <a:extLst>
              <a:ext uri="{FF2B5EF4-FFF2-40B4-BE49-F238E27FC236}">
                <a16:creationId xmlns:a16="http://schemas.microsoft.com/office/drawing/2014/main" id="{C5AE9359-FAF7-6C37-7F03-DB42E98C3E67}"/>
              </a:ext>
            </a:extLst>
          </p:cNvPr>
          <p:cNvSpPr txBox="1">
            <a:spLocks/>
          </p:cNvSpPr>
          <p:nvPr/>
        </p:nvSpPr>
        <p:spPr>
          <a:xfrm flipH="1">
            <a:off x="6022052" y="4232388"/>
            <a:ext cx="579700" cy="290649"/>
          </a:xfrm>
          <a:prstGeom prst="rect">
            <a:avLst/>
          </a:prstGeom>
          <a:noFill/>
        </p:spPr>
        <p:txBody>
          <a:bodyPr wrap="square" lIns="108000" tIns="36000" rIns="108000" bIns="36000" rtlCol="0">
            <a:noAutofit/>
          </a:bodyPr>
          <a:lstStyle/>
          <a:p>
            <a:pPr algn="just">
              <a:spcBef>
                <a:spcPts val="300"/>
              </a:spcBef>
              <a:spcAft>
                <a:spcPts val="300"/>
              </a:spcAft>
              <a:defRPr/>
            </a:pPr>
            <a:r>
              <a:rPr lang="fr-FR" sz="700">
                <a:solidFill>
                  <a:srgbClr val="E94C96"/>
                </a:solidFill>
              </a:rPr>
              <a:t>(1)</a:t>
            </a:r>
            <a:endParaRPr lang="fr-FR" sz="700" kern="0">
              <a:solidFill>
                <a:srgbClr val="E94C96"/>
              </a:solidFill>
            </a:endParaRPr>
          </a:p>
        </p:txBody>
      </p:sp>
      <p:sp>
        <p:nvSpPr>
          <p:cNvPr id="36" name="TextBox 13">
            <a:extLst>
              <a:ext uri="{FF2B5EF4-FFF2-40B4-BE49-F238E27FC236}">
                <a16:creationId xmlns:a16="http://schemas.microsoft.com/office/drawing/2014/main" id="{EC05531A-5E3E-9A38-F52C-7003D896E4DA}"/>
              </a:ext>
            </a:extLst>
          </p:cNvPr>
          <p:cNvSpPr txBox="1">
            <a:spLocks/>
          </p:cNvSpPr>
          <p:nvPr/>
        </p:nvSpPr>
        <p:spPr>
          <a:xfrm flipH="1">
            <a:off x="6545758" y="4232387"/>
            <a:ext cx="579700" cy="290649"/>
          </a:xfrm>
          <a:prstGeom prst="rect">
            <a:avLst/>
          </a:prstGeom>
          <a:noFill/>
        </p:spPr>
        <p:txBody>
          <a:bodyPr wrap="square" lIns="108000" tIns="36000" rIns="108000" bIns="36000" rtlCol="0">
            <a:noAutofit/>
          </a:bodyPr>
          <a:lstStyle/>
          <a:p>
            <a:pPr algn="just">
              <a:spcBef>
                <a:spcPts val="300"/>
              </a:spcBef>
              <a:spcAft>
                <a:spcPts val="300"/>
              </a:spcAft>
              <a:defRPr/>
            </a:pPr>
            <a:r>
              <a:rPr lang="fr-FR" sz="700">
                <a:solidFill>
                  <a:srgbClr val="E94C96"/>
                </a:solidFill>
              </a:rPr>
              <a:t>(2)</a:t>
            </a:r>
            <a:endParaRPr lang="fr-FR" sz="700" kern="0">
              <a:solidFill>
                <a:srgbClr val="E94C96"/>
              </a:solidFill>
            </a:endParaRPr>
          </a:p>
        </p:txBody>
      </p:sp>
      <p:pic>
        <p:nvPicPr>
          <p:cNvPr id="4" name="Graphic 3" descr="Snooze outline">
            <a:extLst>
              <a:ext uri="{FF2B5EF4-FFF2-40B4-BE49-F238E27FC236}">
                <a16:creationId xmlns:a16="http://schemas.microsoft.com/office/drawing/2014/main" id="{8333B189-3623-D3E7-FCF8-40552BAAE59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802514" y="4194282"/>
            <a:ext cx="498010" cy="498010"/>
          </a:xfrm>
          <a:prstGeom prst="rect">
            <a:avLst/>
          </a:prstGeom>
        </p:spPr>
      </p:pic>
      <p:sp>
        <p:nvSpPr>
          <p:cNvPr id="3" name="ZoneTexte 2">
            <a:extLst>
              <a:ext uri="{FF2B5EF4-FFF2-40B4-BE49-F238E27FC236}">
                <a16:creationId xmlns:a16="http://schemas.microsoft.com/office/drawing/2014/main" id="{8368FF80-11A4-4C27-6159-4E57AC677E90}"/>
              </a:ext>
            </a:extLst>
          </p:cNvPr>
          <p:cNvSpPr txBox="1"/>
          <p:nvPr/>
        </p:nvSpPr>
        <p:spPr>
          <a:xfrm>
            <a:off x="161569" y="798427"/>
            <a:ext cx="2899145" cy="253916"/>
          </a:xfrm>
          <a:prstGeom prst="rect">
            <a:avLst/>
          </a:prstGeom>
          <a:solidFill>
            <a:srgbClr val="CDF2FF"/>
          </a:solidFill>
        </p:spPr>
        <p:txBody>
          <a:bodyPr wrap="square" rtlCol="0">
            <a:spAutoFit/>
          </a:bodyPr>
          <a:lstStyle/>
          <a:p>
            <a:r>
              <a:rPr lang="fr-FR" sz="1050" b="1"/>
              <a:t>CAS N°4, 5 de l’onglet </a:t>
            </a:r>
            <a:r>
              <a:rPr lang="fr-FR" sz="1050" b="1" i="1"/>
              <a:t>Description du SI* </a:t>
            </a:r>
            <a:endParaRPr lang="fr-FR" sz="1050" b="1"/>
          </a:p>
        </p:txBody>
      </p:sp>
      <p:sp>
        <p:nvSpPr>
          <p:cNvPr id="5" name="TextBox 13">
            <a:extLst>
              <a:ext uri="{FF2B5EF4-FFF2-40B4-BE49-F238E27FC236}">
                <a16:creationId xmlns:a16="http://schemas.microsoft.com/office/drawing/2014/main" id="{3757C20A-96BB-5BD6-6D2C-52196E2A1EF6}"/>
              </a:ext>
            </a:extLst>
          </p:cNvPr>
          <p:cNvSpPr txBox="1">
            <a:spLocks/>
          </p:cNvSpPr>
          <p:nvPr/>
        </p:nvSpPr>
        <p:spPr>
          <a:xfrm flipH="1">
            <a:off x="2572570" y="4870634"/>
            <a:ext cx="4176983" cy="179970"/>
          </a:xfrm>
          <a:prstGeom prst="rect">
            <a:avLst/>
          </a:prstGeom>
          <a:noFill/>
        </p:spPr>
        <p:txBody>
          <a:bodyPr wrap="square" lIns="108000" tIns="36000" rIns="108000" bIns="36000" rtlCol="0">
            <a:noAutofit/>
          </a:bodyPr>
          <a:lstStyle/>
          <a:p>
            <a:pPr algn="just">
              <a:spcBef>
                <a:spcPts val="300"/>
              </a:spcBef>
              <a:spcAft>
                <a:spcPts val="300"/>
              </a:spcAft>
              <a:defRPr/>
            </a:pPr>
            <a:r>
              <a:rPr lang="fr-FR" sz="1000">
                <a:solidFill>
                  <a:srgbClr val="E94C96"/>
                </a:solidFill>
              </a:rPr>
              <a:t>Diag. = Diagnostic  / Orga. = Organisation de la cellule </a:t>
            </a:r>
            <a:endParaRPr lang="fr-FR" sz="1000" kern="0">
              <a:solidFill>
                <a:srgbClr val="E94C96"/>
              </a:solidFill>
            </a:endParaRPr>
          </a:p>
        </p:txBody>
      </p:sp>
      <p:sp>
        <p:nvSpPr>
          <p:cNvPr id="6" name="TextBox 13">
            <a:extLst>
              <a:ext uri="{FF2B5EF4-FFF2-40B4-BE49-F238E27FC236}">
                <a16:creationId xmlns:a16="http://schemas.microsoft.com/office/drawing/2014/main" id="{89B3F571-8C1C-4D78-A402-64F836DA79B7}"/>
              </a:ext>
            </a:extLst>
          </p:cNvPr>
          <p:cNvSpPr txBox="1">
            <a:spLocks/>
          </p:cNvSpPr>
          <p:nvPr/>
        </p:nvSpPr>
        <p:spPr>
          <a:xfrm flipH="1">
            <a:off x="4006318" y="4802009"/>
            <a:ext cx="579700" cy="290649"/>
          </a:xfrm>
          <a:prstGeom prst="rect">
            <a:avLst/>
          </a:prstGeom>
          <a:noFill/>
        </p:spPr>
        <p:txBody>
          <a:bodyPr wrap="square" lIns="108000" tIns="36000" rIns="108000" bIns="36000" rtlCol="0">
            <a:noAutofit/>
          </a:bodyPr>
          <a:lstStyle/>
          <a:p>
            <a:pPr algn="just">
              <a:spcBef>
                <a:spcPts val="300"/>
              </a:spcBef>
              <a:spcAft>
                <a:spcPts val="300"/>
              </a:spcAft>
              <a:defRPr/>
            </a:pPr>
            <a:r>
              <a:rPr lang="fr-FR" sz="700">
                <a:solidFill>
                  <a:srgbClr val="E94C96"/>
                </a:solidFill>
              </a:rPr>
              <a:t>(2)</a:t>
            </a:r>
            <a:endParaRPr lang="fr-FR" sz="700" kern="0">
              <a:solidFill>
                <a:srgbClr val="E94C96"/>
              </a:solidFill>
            </a:endParaRPr>
          </a:p>
        </p:txBody>
      </p:sp>
      <p:sp>
        <p:nvSpPr>
          <p:cNvPr id="7" name="TextBox 13">
            <a:extLst>
              <a:ext uri="{FF2B5EF4-FFF2-40B4-BE49-F238E27FC236}">
                <a16:creationId xmlns:a16="http://schemas.microsoft.com/office/drawing/2014/main" id="{D65EA939-9685-4E30-74A5-D23BCD954B9C}"/>
              </a:ext>
            </a:extLst>
          </p:cNvPr>
          <p:cNvSpPr txBox="1">
            <a:spLocks/>
          </p:cNvSpPr>
          <p:nvPr/>
        </p:nvSpPr>
        <p:spPr>
          <a:xfrm flipH="1">
            <a:off x="2808697" y="4802009"/>
            <a:ext cx="579700" cy="290649"/>
          </a:xfrm>
          <a:prstGeom prst="rect">
            <a:avLst/>
          </a:prstGeom>
          <a:noFill/>
        </p:spPr>
        <p:txBody>
          <a:bodyPr wrap="square" lIns="108000" tIns="36000" rIns="108000" bIns="36000" rtlCol="0">
            <a:noAutofit/>
          </a:bodyPr>
          <a:lstStyle/>
          <a:p>
            <a:pPr algn="just">
              <a:spcBef>
                <a:spcPts val="300"/>
              </a:spcBef>
              <a:spcAft>
                <a:spcPts val="300"/>
              </a:spcAft>
              <a:defRPr/>
            </a:pPr>
            <a:r>
              <a:rPr lang="fr-FR" sz="700">
                <a:solidFill>
                  <a:srgbClr val="E94C96"/>
                </a:solidFill>
              </a:rPr>
              <a:t>(1)</a:t>
            </a:r>
            <a:endParaRPr lang="fr-FR" sz="700" kern="0">
              <a:solidFill>
                <a:srgbClr val="E94C96"/>
              </a:solidFill>
            </a:endParaRPr>
          </a:p>
        </p:txBody>
      </p:sp>
      <p:sp>
        <p:nvSpPr>
          <p:cNvPr id="8" name="Rectangle 7">
            <a:extLst>
              <a:ext uri="{FF2B5EF4-FFF2-40B4-BE49-F238E27FC236}">
                <a16:creationId xmlns:a16="http://schemas.microsoft.com/office/drawing/2014/main" id="{4FFBAA95-E87F-A1A3-FE95-D584F9048A40}"/>
              </a:ext>
            </a:extLst>
          </p:cNvPr>
          <p:cNvSpPr/>
          <p:nvPr/>
        </p:nvSpPr>
        <p:spPr>
          <a:xfrm>
            <a:off x="719976" y="4605828"/>
            <a:ext cx="1727300" cy="548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600">
                <a:solidFill>
                  <a:schemeClr val="tx1">
                    <a:lumMod val="50000"/>
                    <a:lumOff val="50000"/>
                  </a:schemeClr>
                </a:solidFill>
              </a:rPr>
              <a:t>* Le cas sélectionné par l’établissement à la ligne 17 de l’onglet </a:t>
            </a:r>
            <a:r>
              <a:rPr lang="fr-FR" sz="600" i="1">
                <a:solidFill>
                  <a:schemeClr val="tx1">
                    <a:lumMod val="50000"/>
                    <a:lumOff val="50000"/>
                  </a:schemeClr>
                </a:solidFill>
              </a:rPr>
              <a:t>Description du SI</a:t>
            </a:r>
          </a:p>
        </p:txBody>
      </p:sp>
    </p:spTree>
    <p:extLst>
      <p:ext uri="{BB962C8B-B14F-4D97-AF65-F5344CB8AC3E}">
        <p14:creationId xmlns:p14="http://schemas.microsoft.com/office/powerpoint/2010/main" val="2203203404"/>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22BD15-98BD-E228-5F60-6EF4701FD43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23C2BED-275C-5F08-6D26-37FC5E892014}"/>
              </a:ext>
            </a:extLst>
          </p:cNvPr>
          <p:cNvSpPr>
            <a:spLocks noGrp="1"/>
          </p:cNvSpPr>
          <p:nvPr>
            <p:ph type="title"/>
          </p:nvPr>
        </p:nvSpPr>
        <p:spPr/>
        <p:txBody>
          <a:bodyPr/>
          <a:lstStyle/>
          <a:p>
            <a:r>
              <a:rPr lang="fr-FR"/>
              <a:t>Le scénario d’attaque du jour - Attaque à l’intégrité des données </a:t>
            </a:r>
          </a:p>
        </p:txBody>
      </p:sp>
      <p:sp>
        <p:nvSpPr>
          <p:cNvPr id="73" name="Rectangle 72">
            <a:extLst>
              <a:ext uri="{FF2B5EF4-FFF2-40B4-BE49-F238E27FC236}">
                <a16:creationId xmlns:a16="http://schemas.microsoft.com/office/drawing/2014/main" id="{8AE44BED-3F0A-4D68-C7B5-AA0C7B7827AB}"/>
              </a:ext>
            </a:extLst>
          </p:cNvPr>
          <p:cNvSpPr/>
          <p:nvPr/>
        </p:nvSpPr>
        <p:spPr>
          <a:xfrm>
            <a:off x="5751168" y="845820"/>
            <a:ext cx="2854758" cy="41147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ctr"/>
            <a:r>
              <a:rPr lang="fr-FR" sz="1200" b="1">
                <a:solidFill>
                  <a:schemeClr val="bg1"/>
                </a:solidFill>
                <a:ea typeface="+mj-ea"/>
                <a:cs typeface="+mj-cs"/>
              </a:rPr>
              <a:t>Période de réalisation de l’exercice de crise</a:t>
            </a:r>
          </a:p>
        </p:txBody>
      </p:sp>
      <p:sp>
        <p:nvSpPr>
          <p:cNvPr id="52" name="Rectangle 51">
            <a:extLst>
              <a:ext uri="{FF2B5EF4-FFF2-40B4-BE49-F238E27FC236}">
                <a16:creationId xmlns:a16="http://schemas.microsoft.com/office/drawing/2014/main" id="{BCC808ED-9C53-69C9-F720-E0EDF8BA5816}"/>
              </a:ext>
            </a:extLst>
          </p:cNvPr>
          <p:cNvSpPr/>
          <p:nvPr/>
        </p:nvSpPr>
        <p:spPr>
          <a:xfrm>
            <a:off x="811535" y="1740096"/>
            <a:ext cx="7992819" cy="230557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sp>
        <p:nvSpPr>
          <p:cNvPr id="71" name="Rectangle 70">
            <a:extLst>
              <a:ext uri="{FF2B5EF4-FFF2-40B4-BE49-F238E27FC236}">
                <a16:creationId xmlns:a16="http://schemas.microsoft.com/office/drawing/2014/main" id="{DD590BB5-EAA6-F692-7A7C-7DCE344C6450}"/>
              </a:ext>
            </a:extLst>
          </p:cNvPr>
          <p:cNvSpPr/>
          <p:nvPr/>
        </p:nvSpPr>
        <p:spPr>
          <a:xfrm>
            <a:off x="811534" y="4096058"/>
            <a:ext cx="7992831" cy="67879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endParaRPr lang="fr-FR" sz="1600">
              <a:solidFill>
                <a:schemeClr val="tx1"/>
              </a:solidFill>
              <a:ea typeface="+mj-ea"/>
              <a:cs typeface="+mj-cs"/>
            </a:endParaRPr>
          </a:p>
        </p:txBody>
      </p:sp>
      <p:cxnSp>
        <p:nvCxnSpPr>
          <p:cNvPr id="45" name="Connecteur droit 29">
            <a:extLst>
              <a:ext uri="{FF2B5EF4-FFF2-40B4-BE49-F238E27FC236}">
                <a16:creationId xmlns:a16="http://schemas.microsoft.com/office/drawing/2014/main" id="{2E6240FA-C4F6-7381-5D4A-CF50172D1108}"/>
              </a:ext>
            </a:extLst>
          </p:cNvPr>
          <p:cNvCxnSpPr>
            <a:cxnSpLocks/>
            <a:stCxn id="47" idx="2"/>
          </p:cNvCxnSpPr>
          <p:nvPr/>
        </p:nvCxnSpPr>
        <p:spPr>
          <a:xfrm>
            <a:off x="1199881" y="1564289"/>
            <a:ext cx="1" cy="3179161"/>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7" name="Rectangle 46">
            <a:extLst>
              <a:ext uri="{FF2B5EF4-FFF2-40B4-BE49-F238E27FC236}">
                <a16:creationId xmlns:a16="http://schemas.microsoft.com/office/drawing/2014/main" id="{48122485-2D90-32A2-81A1-C152FAE6F20F}"/>
              </a:ext>
            </a:extLst>
          </p:cNvPr>
          <p:cNvSpPr>
            <a:spLocks/>
          </p:cNvSpPr>
          <p:nvPr/>
        </p:nvSpPr>
        <p:spPr>
          <a:xfrm>
            <a:off x="563437" y="1278745"/>
            <a:ext cx="1272888" cy="285544"/>
          </a:xfrm>
          <a:prstGeom prst="rect">
            <a:avLst/>
          </a:prstGeom>
          <a:solidFill>
            <a:schemeClr val="bg1"/>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72000" rIns="108000" bIns="7200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fr-FR" sz="1000">
                <a:solidFill>
                  <a:schemeClr val="accent5"/>
                </a:solidFill>
                <a:highlight>
                  <a:srgbClr val="FFFF00"/>
                </a:highlight>
                <a:latin typeface="Lato Light"/>
                <a:ea typeface="+mj-ea"/>
                <a:cs typeface="+mj-cs"/>
              </a:rPr>
              <a:t>Janvier 2022</a:t>
            </a:r>
          </a:p>
        </p:txBody>
      </p:sp>
      <p:sp>
        <p:nvSpPr>
          <p:cNvPr id="50" name="Ellipse 39">
            <a:extLst>
              <a:ext uri="{FF2B5EF4-FFF2-40B4-BE49-F238E27FC236}">
                <a16:creationId xmlns:a16="http://schemas.microsoft.com/office/drawing/2014/main" id="{2F6C02A0-8A76-6B1D-34D5-1B77941A4060}"/>
              </a:ext>
            </a:extLst>
          </p:cNvPr>
          <p:cNvSpPr/>
          <p:nvPr/>
        </p:nvSpPr>
        <p:spPr>
          <a:xfrm>
            <a:off x="161569" y="2304565"/>
            <a:ext cx="548640" cy="54864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51" name="Graphic 50" descr="Usb Stick outline">
            <a:extLst>
              <a:ext uri="{FF2B5EF4-FFF2-40B4-BE49-F238E27FC236}">
                <a16:creationId xmlns:a16="http://schemas.microsoft.com/office/drawing/2014/main" id="{A577FC86-9929-8EF3-FFF7-F7A0A871A70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61569" y="2304565"/>
            <a:ext cx="548640" cy="548640"/>
          </a:xfrm>
          <a:prstGeom prst="rect">
            <a:avLst/>
          </a:prstGeom>
        </p:spPr>
      </p:pic>
      <p:sp>
        <p:nvSpPr>
          <p:cNvPr id="54" name="TextBox 13">
            <a:extLst>
              <a:ext uri="{FF2B5EF4-FFF2-40B4-BE49-F238E27FC236}">
                <a16:creationId xmlns:a16="http://schemas.microsoft.com/office/drawing/2014/main" id="{78B40F22-1CFB-84A8-732A-3828C68A44F7}"/>
              </a:ext>
            </a:extLst>
          </p:cNvPr>
          <p:cNvSpPr txBox="1">
            <a:spLocks/>
          </p:cNvSpPr>
          <p:nvPr/>
        </p:nvSpPr>
        <p:spPr>
          <a:xfrm flipH="1">
            <a:off x="1171227" y="2354904"/>
            <a:ext cx="1767548" cy="1473281"/>
          </a:xfrm>
          <a:prstGeom prst="rect">
            <a:avLst/>
          </a:prstGeom>
          <a:noFill/>
        </p:spPr>
        <p:txBody>
          <a:bodyPr wrap="square" lIns="108000" tIns="36000" rIns="108000" bIns="36000" rtlCol="0">
            <a:noAutofit/>
          </a:bodyPr>
          <a:lstStyle/>
          <a:p>
            <a:pPr marL="171450" indent="-171450" algn="just">
              <a:spcBef>
                <a:spcPts val="300"/>
              </a:spcBef>
              <a:spcAft>
                <a:spcPts val="300"/>
              </a:spcAft>
              <a:buFont typeface="Tahoma" panose="020B0604030504040204" pitchFamily="34" charset="0"/>
              <a:buChar char="⁄"/>
              <a:defRPr/>
            </a:pPr>
            <a:r>
              <a:rPr lang="fr-FR" sz="1000">
                <a:solidFill>
                  <a:schemeClr val="tx1">
                    <a:lumMod val="50000"/>
                    <a:lumOff val="50000"/>
                  </a:schemeClr>
                </a:solidFill>
              </a:rPr>
              <a:t>Compromission d’un compte administrateur chez l’infogérant via un hameçonnage</a:t>
            </a:r>
          </a:p>
          <a:p>
            <a:pPr marL="171450" indent="-171450" algn="just">
              <a:spcBef>
                <a:spcPts val="300"/>
              </a:spcBef>
              <a:spcAft>
                <a:spcPts val="300"/>
              </a:spcAft>
              <a:buFont typeface="Tahoma" panose="020B0604030504040204" pitchFamily="34" charset="0"/>
              <a:buChar char="⁄"/>
              <a:defRPr/>
            </a:pPr>
            <a:r>
              <a:rPr lang="fr-FR" sz="1000" kern="0">
                <a:solidFill>
                  <a:schemeClr val="tx1">
                    <a:lumMod val="50000"/>
                    <a:lumOff val="50000"/>
                  </a:schemeClr>
                </a:solidFill>
              </a:rPr>
              <a:t>Intrusion sur le SI de l’établissement : via le compte admin de l’infogérant compromis (cas n°1,3) ou chez l’hébergeur (cas n°2) </a:t>
            </a:r>
            <a:endParaRPr lang="fr-FR" sz="1000" kern="0">
              <a:solidFill>
                <a:srgbClr val="FFFFFF"/>
              </a:solidFill>
            </a:endParaRPr>
          </a:p>
          <a:p>
            <a:pPr marL="171450" indent="-171450" algn="just">
              <a:spcBef>
                <a:spcPts val="300"/>
              </a:spcBef>
              <a:spcAft>
                <a:spcPts val="300"/>
              </a:spcAft>
              <a:buFont typeface="Tahoma" panose="020B0604030504040204" pitchFamily="34" charset="0"/>
              <a:buChar char="⁄"/>
              <a:defRPr/>
            </a:pPr>
            <a:endParaRPr lang="fr-FR" sz="1000" kern="0">
              <a:solidFill>
                <a:srgbClr val="FFFFFF"/>
              </a:solidFill>
              <a:highlight>
                <a:srgbClr val="FF6600"/>
              </a:highlight>
            </a:endParaRPr>
          </a:p>
          <a:p>
            <a:pPr marL="171450" indent="-171450" algn="just">
              <a:buFontTx/>
              <a:buChar char="-"/>
              <a:defRPr/>
            </a:pPr>
            <a:endParaRPr lang="fr-FR" sz="1000" kern="0">
              <a:solidFill>
                <a:srgbClr val="FFFFFF"/>
              </a:solidFill>
            </a:endParaRPr>
          </a:p>
          <a:p>
            <a:pPr marL="171450" lvl="0" indent="-171450" algn="just">
              <a:buFontTx/>
              <a:buChar char="-"/>
              <a:defRPr/>
            </a:pPr>
            <a:endParaRPr lang="fr-FR" sz="1000" kern="0">
              <a:solidFill>
                <a:srgbClr val="FFFFFF"/>
              </a:solidFill>
            </a:endParaRPr>
          </a:p>
        </p:txBody>
      </p:sp>
      <p:sp>
        <p:nvSpPr>
          <p:cNvPr id="55" name="Flèche : pentagone 12">
            <a:extLst>
              <a:ext uri="{FF2B5EF4-FFF2-40B4-BE49-F238E27FC236}">
                <a16:creationId xmlns:a16="http://schemas.microsoft.com/office/drawing/2014/main" id="{FC06E5F2-F334-7B62-917A-AF28C3E85F14}"/>
              </a:ext>
            </a:extLst>
          </p:cNvPr>
          <p:cNvSpPr>
            <a:spLocks/>
          </p:cNvSpPr>
          <p:nvPr/>
        </p:nvSpPr>
        <p:spPr>
          <a:xfrm>
            <a:off x="1243782" y="1798655"/>
            <a:ext cx="1789254" cy="487624"/>
          </a:xfrm>
          <a:prstGeom prst="homePlate">
            <a:avLst>
              <a:gd name="adj" fmla="val 25000"/>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050" b="1">
                <a:solidFill>
                  <a:schemeClr val="accent5"/>
                </a:solidFill>
                <a:ea typeface="+mj-ea"/>
                <a:cs typeface="+mj-cs"/>
              </a:rPr>
              <a:t>Compromission d’un poste admin par hameçonnage</a:t>
            </a:r>
          </a:p>
        </p:txBody>
      </p:sp>
      <p:cxnSp>
        <p:nvCxnSpPr>
          <p:cNvPr id="77" name="Connecteur droit 29">
            <a:extLst>
              <a:ext uri="{FF2B5EF4-FFF2-40B4-BE49-F238E27FC236}">
                <a16:creationId xmlns:a16="http://schemas.microsoft.com/office/drawing/2014/main" id="{6DFD1D35-5823-3ECA-6521-CE38E0DDFB55}"/>
              </a:ext>
            </a:extLst>
          </p:cNvPr>
          <p:cNvCxnSpPr>
            <a:cxnSpLocks/>
          </p:cNvCxnSpPr>
          <p:nvPr/>
        </p:nvCxnSpPr>
        <p:spPr>
          <a:xfrm>
            <a:off x="4822929" y="1652518"/>
            <a:ext cx="0" cy="3122335"/>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8" name="Rectangle 77">
            <a:extLst>
              <a:ext uri="{FF2B5EF4-FFF2-40B4-BE49-F238E27FC236}">
                <a16:creationId xmlns:a16="http://schemas.microsoft.com/office/drawing/2014/main" id="{69DC2897-9B8D-E5E9-755B-D5753D92F0D8}"/>
              </a:ext>
            </a:extLst>
          </p:cNvPr>
          <p:cNvSpPr>
            <a:spLocks/>
          </p:cNvSpPr>
          <p:nvPr/>
        </p:nvSpPr>
        <p:spPr>
          <a:xfrm>
            <a:off x="4361564" y="1204983"/>
            <a:ext cx="922730" cy="433068"/>
          </a:xfrm>
          <a:prstGeom prst="rect">
            <a:avLst/>
          </a:prstGeom>
          <a:solidFill>
            <a:schemeClr val="bg1"/>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72000" rIns="108000" bIns="7200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fr-FR" sz="1000">
                <a:solidFill>
                  <a:schemeClr val="accent5"/>
                </a:solidFill>
                <a:highlight>
                  <a:srgbClr val="FFFF00"/>
                </a:highlight>
                <a:latin typeface="Lato Light"/>
                <a:ea typeface="+mj-ea"/>
                <a:cs typeface="+mj-cs"/>
              </a:rPr>
              <a:t>10 Mars 2022</a:t>
            </a:r>
          </a:p>
        </p:txBody>
      </p:sp>
      <p:sp>
        <p:nvSpPr>
          <p:cNvPr id="79" name="Flèche : pentagone 12">
            <a:extLst>
              <a:ext uri="{FF2B5EF4-FFF2-40B4-BE49-F238E27FC236}">
                <a16:creationId xmlns:a16="http://schemas.microsoft.com/office/drawing/2014/main" id="{B632A886-661E-C17C-0AB5-EE4AAC005ECD}"/>
              </a:ext>
            </a:extLst>
          </p:cNvPr>
          <p:cNvSpPr>
            <a:spLocks/>
          </p:cNvSpPr>
          <p:nvPr/>
        </p:nvSpPr>
        <p:spPr>
          <a:xfrm>
            <a:off x="3076936" y="1799336"/>
            <a:ext cx="1710863" cy="487624"/>
          </a:xfrm>
          <a:prstGeom prst="homePlate">
            <a:avLst>
              <a:gd name="adj" fmla="val 25000"/>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050" b="1">
                <a:solidFill>
                  <a:schemeClr val="accent5"/>
                </a:solidFill>
                <a:ea typeface="+mj-ea"/>
                <a:cs typeface="+mj-cs"/>
              </a:rPr>
              <a:t>Diffusion</a:t>
            </a:r>
          </a:p>
        </p:txBody>
      </p:sp>
      <p:sp>
        <p:nvSpPr>
          <p:cNvPr id="83" name="TextBox 13">
            <a:extLst>
              <a:ext uri="{FF2B5EF4-FFF2-40B4-BE49-F238E27FC236}">
                <a16:creationId xmlns:a16="http://schemas.microsoft.com/office/drawing/2014/main" id="{3F2CFA97-FD2F-2A55-3F1A-45D6534B00F4}"/>
              </a:ext>
            </a:extLst>
          </p:cNvPr>
          <p:cNvSpPr txBox="1">
            <a:spLocks/>
          </p:cNvSpPr>
          <p:nvPr/>
        </p:nvSpPr>
        <p:spPr>
          <a:xfrm flipH="1">
            <a:off x="2831863" y="2330814"/>
            <a:ext cx="2008405" cy="1420130"/>
          </a:xfrm>
          <a:prstGeom prst="rect">
            <a:avLst/>
          </a:prstGeom>
          <a:noFill/>
        </p:spPr>
        <p:txBody>
          <a:bodyPr wrap="square" lIns="108000" tIns="36000" rIns="108000" bIns="36000" rtlCol="0">
            <a:noAutofit/>
          </a:bodyPr>
          <a:lstStyle/>
          <a:p>
            <a:pPr marL="171450" indent="-171450" algn="just">
              <a:spcBef>
                <a:spcPts val="300"/>
              </a:spcBef>
              <a:spcAft>
                <a:spcPts val="300"/>
              </a:spcAft>
              <a:buFont typeface="Tahoma" panose="020B0604030504040204" pitchFamily="34" charset="0"/>
              <a:buChar char="⁄"/>
              <a:defRPr/>
            </a:pPr>
            <a:r>
              <a:rPr lang="fr-FR" sz="1000">
                <a:solidFill>
                  <a:schemeClr val="tx1">
                    <a:lumMod val="50000"/>
                    <a:lumOff val="50000"/>
                  </a:schemeClr>
                </a:solidFill>
              </a:rPr>
              <a:t>Compromission d’un ESX de l’établissement et scan de l’ensemble du SI </a:t>
            </a:r>
          </a:p>
          <a:p>
            <a:pPr marL="171450" indent="-171450" algn="just">
              <a:spcBef>
                <a:spcPts val="300"/>
              </a:spcBef>
              <a:spcAft>
                <a:spcPts val="300"/>
              </a:spcAft>
              <a:buFont typeface="Tahoma" panose="020B0604030504040204" pitchFamily="34" charset="0"/>
              <a:buChar char="⁄"/>
              <a:defRPr/>
            </a:pPr>
            <a:r>
              <a:rPr lang="fr-FR" sz="1000">
                <a:solidFill>
                  <a:schemeClr val="tx1">
                    <a:lumMod val="50000"/>
                    <a:lumOff val="50000"/>
                  </a:schemeClr>
                </a:solidFill>
              </a:rPr>
              <a:t> Elévation de privilèges et récupération du compte admin</a:t>
            </a:r>
          </a:p>
          <a:p>
            <a:pPr marL="171450" indent="-171450" algn="just">
              <a:spcBef>
                <a:spcPts val="300"/>
              </a:spcBef>
              <a:spcAft>
                <a:spcPts val="300"/>
              </a:spcAft>
              <a:buFont typeface="Tahoma" panose="020B0604030504040204" pitchFamily="34" charset="0"/>
              <a:buChar char="⁄"/>
              <a:defRPr/>
            </a:pPr>
            <a:r>
              <a:rPr lang="fr-FR" sz="1000">
                <a:solidFill>
                  <a:schemeClr val="tx1">
                    <a:lumMod val="50000"/>
                    <a:lumOff val="50000"/>
                  </a:schemeClr>
                </a:solidFill>
              </a:rPr>
              <a:t>Modification des règles de filtrage pour autoriser les flux provenant du camp de base de l’attaquant </a:t>
            </a:r>
          </a:p>
          <a:p>
            <a:pPr marL="171450" indent="-171450" algn="just">
              <a:spcBef>
                <a:spcPts val="300"/>
              </a:spcBef>
              <a:spcAft>
                <a:spcPts val="300"/>
              </a:spcAft>
              <a:buFont typeface="Tahoma" panose="020B0604030504040204" pitchFamily="34" charset="0"/>
              <a:buChar char="⁄"/>
              <a:defRPr/>
            </a:pPr>
            <a:endParaRPr lang="fr-FR" sz="1000" kern="0">
              <a:solidFill>
                <a:srgbClr val="FFFFFF"/>
              </a:solidFill>
            </a:endParaRPr>
          </a:p>
          <a:p>
            <a:pPr marL="171450" indent="-171450" algn="just">
              <a:spcBef>
                <a:spcPts val="300"/>
              </a:spcBef>
              <a:spcAft>
                <a:spcPts val="300"/>
              </a:spcAft>
              <a:buFont typeface="Tahoma" panose="020B0604030504040204" pitchFamily="34" charset="0"/>
              <a:buChar char="⁄"/>
              <a:defRPr/>
            </a:pPr>
            <a:endParaRPr lang="fr-FR" sz="1000" kern="0">
              <a:solidFill>
                <a:srgbClr val="FFFFFF"/>
              </a:solidFill>
              <a:highlight>
                <a:srgbClr val="FF6600"/>
              </a:highlight>
            </a:endParaRPr>
          </a:p>
          <a:p>
            <a:pPr marL="171450" indent="-171450" algn="just">
              <a:buFontTx/>
              <a:buChar char="-"/>
              <a:defRPr/>
            </a:pPr>
            <a:endParaRPr lang="fr-FR" sz="1000" kern="0">
              <a:solidFill>
                <a:srgbClr val="FFFFFF"/>
              </a:solidFill>
            </a:endParaRPr>
          </a:p>
          <a:p>
            <a:pPr marL="171450" lvl="0" indent="-171450" algn="just">
              <a:buFontTx/>
              <a:buChar char="-"/>
              <a:defRPr/>
            </a:pPr>
            <a:endParaRPr lang="fr-FR" sz="1000" kern="0">
              <a:solidFill>
                <a:srgbClr val="FFFFFF"/>
              </a:solidFill>
            </a:endParaRPr>
          </a:p>
        </p:txBody>
      </p:sp>
      <p:sp>
        <p:nvSpPr>
          <p:cNvPr id="87" name="Flèche : chevron 34">
            <a:extLst>
              <a:ext uri="{FF2B5EF4-FFF2-40B4-BE49-F238E27FC236}">
                <a16:creationId xmlns:a16="http://schemas.microsoft.com/office/drawing/2014/main" id="{E4264E85-602A-F3DC-A2A6-5465A48210F5}"/>
              </a:ext>
            </a:extLst>
          </p:cNvPr>
          <p:cNvSpPr>
            <a:spLocks/>
          </p:cNvSpPr>
          <p:nvPr/>
        </p:nvSpPr>
        <p:spPr>
          <a:xfrm>
            <a:off x="4856664" y="4130765"/>
            <a:ext cx="940123" cy="597466"/>
          </a:xfrm>
          <a:prstGeom prst="chevron">
            <a:avLst>
              <a:gd name="adj" fmla="val 25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0" bIns="72000" numCol="1" spcCol="0" rtlCol="0" fromWordArt="0" anchor="ctr" anchorCtr="0" forceAA="0" compatLnSpc="1">
            <a:prstTxWarp prst="textNoShape">
              <a:avLst/>
            </a:prstTxWarp>
            <a:noAutofit/>
          </a:bodyPr>
          <a:lstStyle/>
          <a:p>
            <a:pPr algn="ctr"/>
            <a:r>
              <a:rPr lang="fr-FR" sz="1100">
                <a:solidFill>
                  <a:schemeClr val="accent5"/>
                </a:solidFill>
                <a:ea typeface="+mj-ea"/>
                <a:cs typeface="+mj-cs"/>
              </a:rPr>
              <a:t>Détection</a:t>
            </a:r>
          </a:p>
        </p:txBody>
      </p:sp>
      <p:sp>
        <p:nvSpPr>
          <p:cNvPr id="88" name="Flèche : chevron 9">
            <a:extLst>
              <a:ext uri="{FF2B5EF4-FFF2-40B4-BE49-F238E27FC236}">
                <a16:creationId xmlns:a16="http://schemas.microsoft.com/office/drawing/2014/main" id="{2DA9E970-2D5F-B48D-6929-56BD9611D5CC}"/>
              </a:ext>
            </a:extLst>
          </p:cNvPr>
          <p:cNvSpPr>
            <a:spLocks/>
          </p:cNvSpPr>
          <p:nvPr/>
        </p:nvSpPr>
        <p:spPr>
          <a:xfrm>
            <a:off x="5689418" y="4130765"/>
            <a:ext cx="648071" cy="597466"/>
          </a:xfrm>
          <a:prstGeom prst="chevron">
            <a:avLst>
              <a:gd name="adj" fmla="val 25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0" bIns="72000" numCol="1" spcCol="0" rtlCol="0" fromWordArt="0" anchor="ctr" anchorCtr="0" forceAA="0" compatLnSpc="1">
            <a:prstTxWarp prst="textNoShape">
              <a:avLst/>
            </a:prstTxWarp>
            <a:noAutofit/>
          </a:bodyPr>
          <a:lstStyle/>
          <a:p>
            <a:pPr algn="ctr"/>
            <a:r>
              <a:rPr lang="fr-FR" sz="1050">
                <a:solidFill>
                  <a:schemeClr val="accent5"/>
                </a:solidFill>
                <a:ea typeface="+mj-ea"/>
                <a:cs typeface="+mj-cs"/>
              </a:rPr>
              <a:t>Diag.</a:t>
            </a:r>
          </a:p>
        </p:txBody>
      </p:sp>
      <p:sp>
        <p:nvSpPr>
          <p:cNvPr id="89" name="Flèche : chevron 11">
            <a:extLst>
              <a:ext uri="{FF2B5EF4-FFF2-40B4-BE49-F238E27FC236}">
                <a16:creationId xmlns:a16="http://schemas.microsoft.com/office/drawing/2014/main" id="{4CC41174-D83D-D353-5A97-B7CAE13634B4}"/>
              </a:ext>
            </a:extLst>
          </p:cNvPr>
          <p:cNvSpPr>
            <a:spLocks/>
          </p:cNvSpPr>
          <p:nvPr/>
        </p:nvSpPr>
        <p:spPr>
          <a:xfrm>
            <a:off x="6769538" y="4130765"/>
            <a:ext cx="1313782" cy="597466"/>
          </a:xfrm>
          <a:prstGeom prst="chevron">
            <a:avLst>
              <a:gd name="adj" fmla="val 25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0" bIns="72000" numCol="1" spcCol="0" rtlCol="0" fromWordArt="0" anchor="ctr" anchorCtr="0" forceAA="0" compatLnSpc="1">
            <a:prstTxWarp prst="textNoShape">
              <a:avLst/>
            </a:prstTxWarp>
            <a:noAutofit/>
          </a:bodyPr>
          <a:lstStyle/>
          <a:p>
            <a:pPr algn="ctr"/>
            <a:r>
              <a:rPr lang="fr-FR" sz="1100">
                <a:solidFill>
                  <a:schemeClr val="accent5"/>
                </a:solidFill>
                <a:ea typeface="+mj-ea"/>
                <a:cs typeface="+mj-cs"/>
              </a:rPr>
              <a:t>Gestion</a:t>
            </a:r>
          </a:p>
        </p:txBody>
      </p:sp>
      <p:sp>
        <p:nvSpPr>
          <p:cNvPr id="90" name="Flèche : chevron 37">
            <a:extLst>
              <a:ext uri="{FF2B5EF4-FFF2-40B4-BE49-F238E27FC236}">
                <a16:creationId xmlns:a16="http://schemas.microsoft.com/office/drawing/2014/main" id="{AF5B2305-EC04-57C8-B162-EB63A16ED18B}"/>
              </a:ext>
            </a:extLst>
          </p:cNvPr>
          <p:cNvSpPr>
            <a:spLocks/>
          </p:cNvSpPr>
          <p:nvPr/>
        </p:nvSpPr>
        <p:spPr>
          <a:xfrm>
            <a:off x="7966818" y="4130765"/>
            <a:ext cx="766467" cy="597466"/>
          </a:xfrm>
          <a:prstGeom prst="chevron">
            <a:avLst>
              <a:gd name="adj" fmla="val 25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0" bIns="72000" numCol="1" spcCol="0" rtlCol="0" fromWordArt="0" anchor="ctr" anchorCtr="0" forceAA="0" compatLnSpc="1">
            <a:prstTxWarp prst="textNoShape">
              <a:avLst/>
            </a:prstTxWarp>
            <a:noAutofit/>
          </a:bodyPr>
          <a:lstStyle/>
          <a:p>
            <a:pPr algn="ctr"/>
            <a:r>
              <a:rPr lang="fr-FR" sz="1100">
                <a:solidFill>
                  <a:schemeClr val="accent5"/>
                </a:solidFill>
                <a:ea typeface="+mj-ea"/>
                <a:cs typeface="+mj-cs"/>
              </a:rPr>
              <a:t>Sortie</a:t>
            </a:r>
          </a:p>
        </p:txBody>
      </p:sp>
      <p:sp>
        <p:nvSpPr>
          <p:cNvPr id="91" name="Flèche : chevron 43">
            <a:extLst>
              <a:ext uri="{FF2B5EF4-FFF2-40B4-BE49-F238E27FC236}">
                <a16:creationId xmlns:a16="http://schemas.microsoft.com/office/drawing/2014/main" id="{7EC4F6D2-3D3E-04D1-AB08-1565413FD947}"/>
              </a:ext>
            </a:extLst>
          </p:cNvPr>
          <p:cNvSpPr>
            <a:spLocks/>
          </p:cNvSpPr>
          <p:nvPr/>
        </p:nvSpPr>
        <p:spPr>
          <a:xfrm>
            <a:off x="6220491" y="4130765"/>
            <a:ext cx="669089" cy="597466"/>
          </a:xfrm>
          <a:prstGeom prst="chevron">
            <a:avLst>
              <a:gd name="adj" fmla="val 25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0" bIns="72000" numCol="1" spcCol="0" rtlCol="0" fromWordArt="0" anchor="ctr" anchorCtr="0" forceAA="0" compatLnSpc="1">
            <a:prstTxWarp prst="textNoShape">
              <a:avLst/>
            </a:prstTxWarp>
            <a:noAutofit/>
          </a:bodyPr>
          <a:lstStyle/>
          <a:p>
            <a:pPr algn="ctr"/>
            <a:r>
              <a:rPr lang="fr-FR" sz="1100">
                <a:solidFill>
                  <a:schemeClr val="accent5"/>
                </a:solidFill>
                <a:ea typeface="+mj-ea"/>
                <a:cs typeface="+mj-cs"/>
              </a:rPr>
              <a:t>Orga.</a:t>
            </a:r>
          </a:p>
        </p:txBody>
      </p:sp>
      <p:cxnSp>
        <p:nvCxnSpPr>
          <p:cNvPr id="92" name="Connecteur droit 29">
            <a:extLst>
              <a:ext uri="{FF2B5EF4-FFF2-40B4-BE49-F238E27FC236}">
                <a16:creationId xmlns:a16="http://schemas.microsoft.com/office/drawing/2014/main" id="{983D1558-F616-9D5F-F1A3-5088EC918895}"/>
              </a:ext>
            </a:extLst>
          </p:cNvPr>
          <p:cNvCxnSpPr>
            <a:cxnSpLocks/>
          </p:cNvCxnSpPr>
          <p:nvPr/>
        </p:nvCxnSpPr>
        <p:spPr>
          <a:xfrm>
            <a:off x="5806168" y="1621115"/>
            <a:ext cx="0" cy="3122335"/>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86" name="TextBox 13">
            <a:extLst>
              <a:ext uri="{FF2B5EF4-FFF2-40B4-BE49-F238E27FC236}">
                <a16:creationId xmlns:a16="http://schemas.microsoft.com/office/drawing/2014/main" id="{232C83CC-47F0-6D60-CF74-8D7312072754}"/>
              </a:ext>
            </a:extLst>
          </p:cNvPr>
          <p:cNvSpPr txBox="1">
            <a:spLocks/>
          </p:cNvSpPr>
          <p:nvPr/>
        </p:nvSpPr>
        <p:spPr>
          <a:xfrm flipH="1">
            <a:off x="5099425" y="2602156"/>
            <a:ext cx="3289397" cy="877446"/>
          </a:xfrm>
          <a:prstGeom prst="rect">
            <a:avLst/>
          </a:prstGeom>
          <a:solidFill>
            <a:schemeClr val="accent1">
              <a:lumMod val="20000"/>
              <a:lumOff val="80000"/>
            </a:schemeClr>
          </a:solidFill>
        </p:spPr>
        <p:txBody>
          <a:bodyPr wrap="square" lIns="108000" tIns="36000" rIns="108000" bIns="36000" rtlCol="0" anchor="t">
            <a:noAutofit/>
          </a:bodyPr>
          <a:lstStyle/>
          <a:p>
            <a:pPr marL="171450" lvl="0" indent="-171450" algn="just">
              <a:spcBef>
                <a:spcPts val="300"/>
              </a:spcBef>
              <a:spcAft>
                <a:spcPts val="300"/>
              </a:spcAft>
              <a:buFont typeface="Tahoma" panose="020B0604030504040204" pitchFamily="34" charset="0"/>
              <a:buChar char="⁄"/>
            </a:pPr>
            <a:r>
              <a:rPr lang="fr-FR" sz="1000">
                <a:solidFill>
                  <a:schemeClr val="tx1">
                    <a:lumMod val="50000"/>
                    <a:lumOff val="50000"/>
                  </a:schemeClr>
                </a:solidFill>
                <a:latin typeface="Arial"/>
                <a:ea typeface="Geneva"/>
                <a:cs typeface="Arial"/>
              </a:rPr>
              <a:t>Les attaquants ont pu rendre indisponibles plusieurs services de l’établissement de santé. Les fichiers patients informatisés ont été chiffrés. Ils proposent de restituer l’accès à ces données en échange du paiement d’une rançon</a:t>
            </a:r>
            <a:endParaRPr lang="fr-FR" sz="1000">
              <a:solidFill>
                <a:schemeClr val="tx1">
                  <a:lumMod val="50000"/>
                  <a:lumOff val="50000"/>
                </a:schemeClr>
              </a:solidFill>
            </a:endParaRPr>
          </a:p>
        </p:txBody>
      </p:sp>
      <p:sp>
        <p:nvSpPr>
          <p:cNvPr id="84" name="Flèche : chevron 58">
            <a:extLst>
              <a:ext uri="{FF2B5EF4-FFF2-40B4-BE49-F238E27FC236}">
                <a16:creationId xmlns:a16="http://schemas.microsoft.com/office/drawing/2014/main" id="{9D493569-3D5C-E15D-DBA2-7471193602E6}"/>
              </a:ext>
            </a:extLst>
          </p:cNvPr>
          <p:cNvSpPr>
            <a:spLocks/>
          </p:cNvSpPr>
          <p:nvPr/>
        </p:nvSpPr>
        <p:spPr>
          <a:xfrm>
            <a:off x="5012111" y="1808112"/>
            <a:ext cx="3582000" cy="288000"/>
          </a:xfrm>
          <a:prstGeom prst="chevron">
            <a:avLst>
              <a:gd name="adj" fmla="val 25000"/>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200">
                <a:solidFill>
                  <a:schemeClr val="accent5"/>
                </a:solidFill>
                <a:ea typeface="+mj-ea"/>
                <a:cs typeface="+mj-cs"/>
              </a:rPr>
              <a:t>Demande de rançon</a:t>
            </a:r>
          </a:p>
        </p:txBody>
      </p:sp>
      <p:sp>
        <p:nvSpPr>
          <p:cNvPr id="85" name="Flèche : chevron 57">
            <a:extLst>
              <a:ext uri="{FF2B5EF4-FFF2-40B4-BE49-F238E27FC236}">
                <a16:creationId xmlns:a16="http://schemas.microsoft.com/office/drawing/2014/main" id="{9F549A54-9F80-F5AF-8773-06C35FF0C167}"/>
              </a:ext>
            </a:extLst>
          </p:cNvPr>
          <p:cNvSpPr>
            <a:spLocks/>
          </p:cNvSpPr>
          <p:nvPr/>
        </p:nvSpPr>
        <p:spPr>
          <a:xfrm>
            <a:off x="5023160" y="2180439"/>
            <a:ext cx="3582765" cy="288000"/>
          </a:xfrm>
          <a:prstGeom prst="chevron">
            <a:avLst>
              <a:gd name="adj" fmla="val 25000"/>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200">
                <a:solidFill>
                  <a:schemeClr val="accent5"/>
                </a:solidFill>
                <a:ea typeface="+mj-ea"/>
                <a:cs typeface="+mj-cs"/>
              </a:rPr>
              <a:t>Indisponibilité de services et outils clés</a:t>
            </a:r>
          </a:p>
        </p:txBody>
      </p:sp>
      <p:sp>
        <p:nvSpPr>
          <p:cNvPr id="97" name="Rectangle 96">
            <a:extLst>
              <a:ext uri="{FF2B5EF4-FFF2-40B4-BE49-F238E27FC236}">
                <a16:creationId xmlns:a16="http://schemas.microsoft.com/office/drawing/2014/main" id="{7A060549-0F0B-0125-0460-E9F60E608BEC}"/>
              </a:ext>
            </a:extLst>
          </p:cNvPr>
          <p:cNvSpPr>
            <a:spLocks/>
          </p:cNvSpPr>
          <p:nvPr/>
        </p:nvSpPr>
        <p:spPr>
          <a:xfrm>
            <a:off x="5349813" y="1204983"/>
            <a:ext cx="922730" cy="433068"/>
          </a:xfrm>
          <a:prstGeom prst="rect">
            <a:avLst/>
          </a:prstGeom>
          <a:solidFill>
            <a:schemeClr val="bg1"/>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72000" rIns="108000" bIns="7200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fr-FR" sz="1000">
                <a:solidFill>
                  <a:schemeClr val="accent5"/>
                </a:solidFill>
                <a:highlight>
                  <a:srgbClr val="FFFF00"/>
                </a:highlight>
                <a:latin typeface="Lato Light"/>
                <a:ea typeface="+mj-ea"/>
                <a:cs typeface="+mj-cs"/>
              </a:rPr>
              <a:t>11 Mars 2022</a:t>
            </a:r>
          </a:p>
        </p:txBody>
      </p:sp>
      <p:sp>
        <p:nvSpPr>
          <p:cNvPr id="29" name="TextBox 13">
            <a:extLst>
              <a:ext uri="{FF2B5EF4-FFF2-40B4-BE49-F238E27FC236}">
                <a16:creationId xmlns:a16="http://schemas.microsoft.com/office/drawing/2014/main" id="{582A7155-7804-D931-BC68-B6C0AA2E020B}"/>
              </a:ext>
            </a:extLst>
          </p:cNvPr>
          <p:cNvSpPr txBox="1">
            <a:spLocks/>
          </p:cNvSpPr>
          <p:nvPr/>
        </p:nvSpPr>
        <p:spPr>
          <a:xfrm flipH="1">
            <a:off x="1268388" y="4232756"/>
            <a:ext cx="2287249" cy="393483"/>
          </a:xfrm>
          <a:prstGeom prst="rect">
            <a:avLst/>
          </a:prstGeom>
          <a:noFill/>
        </p:spPr>
        <p:txBody>
          <a:bodyPr wrap="square" lIns="108000" tIns="36000" rIns="108000" bIns="36000" rtlCol="0">
            <a:noAutofit/>
          </a:bodyPr>
          <a:lstStyle/>
          <a:p>
            <a:pPr marL="171450" indent="-171450" algn="just">
              <a:spcBef>
                <a:spcPts val="300"/>
              </a:spcBef>
              <a:spcAft>
                <a:spcPts val="300"/>
              </a:spcAft>
              <a:buFont typeface="Tahoma" panose="020B0604030504040204" pitchFamily="34" charset="0"/>
              <a:buChar char="⁄"/>
              <a:defRPr/>
            </a:pPr>
            <a:r>
              <a:rPr lang="fr-FR" sz="1000">
                <a:solidFill>
                  <a:schemeClr val="tx1">
                    <a:lumMod val="50000"/>
                    <a:lumOff val="50000"/>
                  </a:schemeClr>
                </a:solidFill>
              </a:rPr>
              <a:t>Aucune anomalie n’est détectée pendant 3 mois</a:t>
            </a:r>
            <a:endParaRPr lang="fr-FR" sz="1000" kern="0">
              <a:solidFill>
                <a:srgbClr val="FFFFFF"/>
              </a:solidFill>
            </a:endParaRPr>
          </a:p>
          <a:p>
            <a:pPr marL="171450" lvl="0" indent="-171450" algn="just">
              <a:buFontTx/>
              <a:buChar char="-"/>
              <a:defRPr/>
            </a:pPr>
            <a:endParaRPr lang="fr-FR" sz="1000" kern="0">
              <a:solidFill>
                <a:srgbClr val="FFFFFF"/>
              </a:solidFill>
            </a:endParaRPr>
          </a:p>
        </p:txBody>
      </p:sp>
      <p:sp>
        <p:nvSpPr>
          <p:cNvPr id="34" name="TextBox 13">
            <a:extLst>
              <a:ext uri="{FF2B5EF4-FFF2-40B4-BE49-F238E27FC236}">
                <a16:creationId xmlns:a16="http://schemas.microsoft.com/office/drawing/2014/main" id="{A89DCC7F-5622-4385-344A-5339E87D3158}"/>
              </a:ext>
            </a:extLst>
          </p:cNvPr>
          <p:cNvSpPr txBox="1">
            <a:spLocks/>
          </p:cNvSpPr>
          <p:nvPr/>
        </p:nvSpPr>
        <p:spPr>
          <a:xfrm flipH="1">
            <a:off x="2572570" y="4870634"/>
            <a:ext cx="4176983" cy="179970"/>
          </a:xfrm>
          <a:prstGeom prst="rect">
            <a:avLst/>
          </a:prstGeom>
          <a:noFill/>
        </p:spPr>
        <p:txBody>
          <a:bodyPr wrap="square" lIns="108000" tIns="36000" rIns="108000" bIns="36000" rtlCol="0">
            <a:noAutofit/>
          </a:bodyPr>
          <a:lstStyle/>
          <a:p>
            <a:pPr algn="just">
              <a:spcBef>
                <a:spcPts val="300"/>
              </a:spcBef>
              <a:spcAft>
                <a:spcPts val="300"/>
              </a:spcAft>
              <a:defRPr/>
            </a:pPr>
            <a:r>
              <a:rPr lang="fr-FR" sz="1000">
                <a:solidFill>
                  <a:srgbClr val="E94C96"/>
                </a:solidFill>
              </a:rPr>
              <a:t>Diag. = Diagnostic  / Orga. = Organisation de la cellule </a:t>
            </a:r>
            <a:endParaRPr lang="fr-FR" sz="1000" kern="0">
              <a:solidFill>
                <a:srgbClr val="E94C96"/>
              </a:solidFill>
            </a:endParaRPr>
          </a:p>
        </p:txBody>
      </p:sp>
      <p:sp>
        <p:nvSpPr>
          <p:cNvPr id="35" name="TextBox 13">
            <a:extLst>
              <a:ext uri="{FF2B5EF4-FFF2-40B4-BE49-F238E27FC236}">
                <a16:creationId xmlns:a16="http://schemas.microsoft.com/office/drawing/2014/main" id="{EE4AF498-943A-870F-3D2B-1BFB48EF7779}"/>
              </a:ext>
            </a:extLst>
          </p:cNvPr>
          <p:cNvSpPr txBox="1">
            <a:spLocks/>
          </p:cNvSpPr>
          <p:nvPr/>
        </p:nvSpPr>
        <p:spPr>
          <a:xfrm flipH="1">
            <a:off x="6022052" y="4232388"/>
            <a:ext cx="579700" cy="290649"/>
          </a:xfrm>
          <a:prstGeom prst="rect">
            <a:avLst/>
          </a:prstGeom>
          <a:noFill/>
        </p:spPr>
        <p:txBody>
          <a:bodyPr wrap="square" lIns="108000" tIns="36000" rIns="108000" bIns="36000" rtlCol="0">
            <a:noAutofit/>
          </a:bodyPr>
          <a:lstStyle/>
          <a:p>
            <a:pPr algn="just">
              <a:spcBef>
                <a:spcPts val="300"/>
              </a:spcBef>
              <a:spcAft>
                <a:spcPts val="300"/>
              </a:spcAft>
              <a:defRPr/>
            </a:pPr>
            <a:r>
              <a:rPr lang="fr-FR" sz="700">
                <a:solidFill>
                  <a:srgbClr val="E94C96"/>
                </a:solidFill>
              </a:rPr>
              <a:t>(1)</a:t>
            </a:r>
            <a:endParaRPr lang="fr-FR" sz="700" kern="0">
              <a:solidFill>
                <a:srgbClr val="E94C96"/>
              </a:solidFill>
            </a:endParaRPr>
          </a:p>
        </p:txBody>
      </p:sp>
      <p:sp>
        <p:nvSpPr>
          <p:cNvPr id="36" name="TextBox 13">
            <a:extLst>
              <a:ext uri="{FF2B5EF4-FFF2-40B4-BE49-F238E27FC236}">
                <a16:creationId xmlns:a16="http://schemas.microsoft.com/office/drawing/2014/main" id="{B15C5633-1BBB-7E37-F995-D3311B03629A}"/>
              </a:ext>
            </a:extLst>
          </p:cNvPr>
          <p:cNvSpPr txBox="1">
            <a:spLocks/>
          </p:cNvSpPr>
          <p:nvPr/>
        </p:nvSpPr>
        <p:spPr>
          <a:xfrm flipH="1">
            <a:off x="6545758" y="4232387"/>
            <a:ext cx="579700" cy="290649"/>
          </a:xfrm>
          <a:prstGeom prst="rect">
            <a:avLst/>
          </a:prstGeom>
          <a:noFill/>
        </p:spPr>
        <p:txBody>
          <a:bodyPr wrap="square" lIns="108000" tIns="36000" rIns="108000" bIns="36000" rtlCol="0">
            <a:noAutofit/>
          </a:bodyPr>
          <a:lstStyle/>
          <a:p>
            <a:pPr algn="just">
              <a:spcBef>
                <a:spcPts val="300"/>
              </a:spcBef>
              <a:spcAft>
                <a:spcPts val="300"/>
              </a:spcAft>
              <a:defRPr/>
            </a:pPr>
            <a:r>
              <a:rPr lang="fr-FR" sz="700">
                <a:solidFill>
                  <a:srgbClr val="E94C96"/>
                </a:solidFill>
              </a:rPr>
              <a:t>(2)</a:t>
            </a:r>
            <a:endParaRPr lang="fr-FR" sz="700" kern="0">
              <a:solidFill>
                <a:srgbClr val="E94C96"/>
              </a:solidFill>
            </a:endParaRPr>
          </a:p>
        </p:txBody>
      </p:sp>
      <p:sp>
        <p:nvSpPr>
          <p:cNvPr id="37" name="TextBox 13">
            <a:extLst>
              <a:ext uri="{FF2B5EF4-FFF2-40B4-BE49-F238E27FC236}">
                <a16:creationId xmlns:a16="http://schemas.microsoft.com/office/drawing/2014/main" id="{CA3CD82B-3FEA-8C1B-5F35-641FE568732C}"/>
              </a:ext>
            </a:extLst>
          </p:cNvPr>
          <p:cNvSpPr txBox="1">
            <a:spLocks/>
          </p:cNvSpPr>
          <p:nvPr/>
        </p:nvSpPr>
        <p:spPr>
          <a:xfrm flipH="1">
            <a:off x="4006318" y="4802009"/>
            <a:ext cx="579700" cy="290649"/>
          </a:xfrm>
          <a:prstGeom prst="rect">
            <a:avLst/>
          </a:prstGeom>
          <a:noFill/>
        </p:spPr>
        <p:txBody>
          <a:bodyPr wrap="square" lIns="108000" tIns="36000" rIns="108000" bIns="36000" rtlCol="0">
            <a:noAutofit/>
          </a:bodyPr>
          <a:lstStyle/>
          <a:p>
            <a:pPr algn="just">
              <a:spcBef>
                <a:spcPts val="300"/>
              </a:spcBef>
              <a:spcAft>
                <a:spcPts val="300"/>
              </a:spcAft>
              <a:defRPr/>
            </a:pPr>
            <a:r>
              <a:rPr lang="fr-FR" sz="700">
                <a:solidFill>
                  <a:srgbClr val="E94C96"/>
                </a:solidFill>
              </a:rPr>
              <a:t>(2)</a:t>
            </a:r>
            <a:endParaRPr lang="fr-FR" sz="700" kern="0">
              <a:solidFill>
                <a:srgbClr val="E94C96"/>
              </a:solidFill>
            </a:endParaRPr>
          </a:p>
        </p:txBody>
      </p:sp>
      <p:sp>
        <p:nvSpPr>
          <p:cNvPr id="38" name="TextBox 13">
            <a:extLst>
              <a:ext uri="{FF2B5EF4-FFF2-40B4-BE49-F238E27FC236}">
                <a16:creationId xmlns:a16="http://schemas.microsoft.com/office/drawing/2014/main" id="{18B6E0FD-931D-5465-836A-D1A00566EA31}"/>
              </a:ext>
            </a:extLst>
          </p:cNvPr>
          <p:cNvSpPr txBox="1">
            <a:spLocks/>
          </p:cNvSpPr>
          <p:nvPr/>
        </p:nvSpPr>
        <p:spPr>
          <a:xfrm flipH="1">
            <a:off x="2808697" y="4802009"/>
            <a:ext cx="579700" cy="290649"/>
          </a:xfrm>
          <a:prstGeom prst="rect">
            <a:avLst/>
          </a:prstGeom>
          <a:noFill/>
        </p:spPr>
        <p:txBody>
          <a:bodyPr wrap="square" lIns="108000" tIns="36000" rIns="108000" bIns="36000" rtlCol="0">
            <a:noAutofit/>
          </a:bodyPr>
          <a:lstStyle/>
          <a:p>
            <a:pPr algn="just">
              <a:spcBef>
                <a:spcPts val="300"/>
              </a:spcBef>
              <a:spcAft>
                <a:spcPts val="300"/>
              </a:spcAft>
              <a:defRPr/>
            </a:pPr>
            <a:r>
              <a:rPr lang="fr-FR" sz="700">
                <a:solidFill>
                  <a:srgbClr val="E94C96"/>
                </a:solidFill>
              </a:rPr>
              <a:t>(1)</a:t>
            </a:r>
            <a:endParaRPr lang="fr-FR" sz="700" kern="0">
              <a:solidFill>
                <a:srgbClr val="E94C96"/>
              </a:solidFill>
            </a:endParaRPr>
          </a:p>
        </p:txBody>
      </p:sp>
      <p:pic>
        <p:nvPicPr>
          <p:cNvPr id="4" name="Graphic 3" descr="Snooze outline">
            <a:extLst>
              <a:ext uri="{FF2B5EF4-FFF2-40B4-BE49-F238E27FC236}">
                <a16:creationId xmlns:a16="http://schemas.microsoft.com/office/drawing/2014/main" id="{B8EA6238-84AD-67B6-C23F-95E4F77B4F8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802514" y="4194282"/>
            <a:ext cx="498010" cy="498010"/>
          </a:xfrm>
          <a:prstGeom prst="rect">
            <a:avLst/>
          </a:prstGeom>
        </p:spPr>
      </p:pic>
      <p:sp>
        <p:nvSpPr>
          <p:cNvPr id="9" name="ZoneTexte 8">
            <a:extLst>
              <a:ext uri="{FF2B5EF4-FFF2-40B4-BE49-F238E27FC236}">
                <a16:creationId xmlns:a16="http://schemas.microsoft.com/office/drawing/2014/main" id="{9F6C737A-D135-E9FC-43D2-E43E488EC895}"/>
              </a:ext>
            </a:extLst>
          </p:cNvPr>
          <p:cNvSpPr txBox="1"/>
          <p:nvPr/>
        </p:nvSpPr>
        <p:spPr>
          <a:xfrm>
            <a:off x="161569" y="798427"/>
            <a:ext cx="3166022" cy="253916"/>
          </a:xfrm>
          <a:prstGeom prst="rect">
            <a:avLst/>
          </a:prstGeom>
          <a:solidFill>
            <a:srgbClr val="CDF2FF"/>
          </a:solidFill>
        </p:spPr>
        <p:txBody>
          <a:bodyPr wrap="square" rtlCol="0">
            <a:spAutoFit/>
          </a:bodyPr>
          <a:lstStyle/>
          <a:p>
            <a:r>
              <a:rPr lang="fr-FR" sz="1050" b="1"/>
              <a:t>CAS N°1, 2, 3 de l’onglet </a:t>
            </a:r>
            <a:r>
              <a:rPr lang="fr-FR" sz="1050" b="1" i="1"/>
              <a:t>Description du SI* </a:t>
            </a:r>
          </a:p>
        </p:txBody>
      </p:sp>
      <p:sp>
        <p:nvSpPr>
          <p:cNvPr id="3" name="Rectangle 2">
            <a:extLst>
              <a:ext uri="{FF2B5EF4-FFF2-40B4-BE49-F238E27FC236}">
                <a16:creationId xmlns:a16="http://schemas.microsoft.com/office/drawing/2014/main" id="{687BCF44-4E4C-AE83-D259-0F1691E45199}"/>
              </a:ext>
            </a:extLst>
          </p:cNvPr>
          <p:cNvSpPr/>
          <p:nvPr/>
        </p:nvSpPr>
        <p:spPr>
          <a:xfrm>
            <a:off x="719976" y="4605828"/>
            <a:ext cx="1727300" cy="548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600">
                <a:solidFill>
                  <a:schemeClr val="tx1">
                    <a:lumMod val="50000"/>
                    <a:lumOff val="50000"/>
                  </a:schemeClr>
                </a:solidFill>
              </a:rPr>
              <a:t>* Le cas sélectionné par l’établissement à la ligne 17 de l’onglet </a:t>
            </a:r>
            <a:r>
              <a:rPr lang="fr-FR" sz="600" i="1">
                <a:solidFill>
                  <a:schemeClr val="tx1">
                    <a:lumMod val="50000"/>
                    <a:lumOff val="50000"/>
                  </a:schemeClr>
                </a:solidFill>
              </a:rPr>
              <a:t>Description du SI</a:t>
            </a:r>
          </a:p>
        </p:txBody>
      </p:sp>
    </p:spTree>
    <p:extLst>
      <p:ext uri="{BB962C8B-B14F-4D97-AF65-F5344CB8AC3E}">
        <p14:creationId xmlns:p14="http://schemas.microsoft.com/office/powerpoint/2010/main" val="2261956421"/>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7406F5-0C9C-FBEF-CFA0-FF1638375BEA}"/>
            </a:ext>
          </a:extLst>
        </p:cNvPr>
        <p:cNvGrpSpPr/>
        <p:nvPr/>
      </p:nvGrpSpPr>
      <p:grpSpPr>
        <a:xfrm>
          <a:off x="0" y="0"/>
          <a:ext cx="0" cy="0"/>
          <a:chOff x="0" y="0"/>
          <a:chExt cx="0" cy="0"/>
        </a:xfrm>
      </p:grpSpPr>
      <p:sp>
        <p:nvSpPr>
          <p:cNvPr id="73" name="Rectangle 72">
            <a:extLst>
              <a:ext uri="{FF2B5EF4-FFF2-40B4-BE49-F238E27FC236}">
                <a16:creationId xmlns:a16="http://schemas.microsoft.com/office/drawing/2014/main" id="{49AA7E0F-2C09-38E5-02C5-D05070AA411F}"/>
              </a:ext>
            </a:extLst>
          </p:cNvPr>
          <p:cNvSpPr/>
          <p:nvPr/>
        </p:nvSpPr>
        <p:spPr>
          <a:xfrm>
            <a:off x="5751168" y="845820"/>
            <a:ext cx="2854758" cy="41147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ctr"/>
            <a:r>
              <a:rPr lang="fr-FR" sz="1200" b="1">
                <a:solidFill>
                  <a:schemeClr val="bg1"/>
                </a:solidFill>
                <a:ea typeface="+mj-ea"/>
                <a:cs typeface="+mj-cs"/>
              </a:rPr>
              <a:t>Période de réalisation de l’exercice de crise</a:t>
            </a:r>
          </a:p>
        </p:txBody>
      </p:sp>
      <p:sp>
        <p:nvSpPr>
          <p:cNvPr id="9" name="Rectangle 8">
            <a:extLst>
              <a:ext uri="{FF2B5EF4-FFF2-40B4-BE49-F238E27FC236}">
                <a16:creationId xmlns:a16="http://schemas.microsoft.com/office/drawing/2014/main" id="{C6B5356E-ECCD-7367-0B7F-C470BDFFC204}"/>
              </a:ext>
            </a:extLst>
          </p:cNvPr>
          <p:cNvSpPr/>
          <p:nvPr/>
        </p:nvSpPr>
        <p:spPr>
          <a:xfrm>
            <a:off x="811535" y="1740096"/>
            <a:ext cx="7992819" cy="230557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sp>
        <p:nvSpPr>
          <p:cNvPr id="2" name="Title 1">
            <a:extLst>
              <a:ext uri="{FF2B5EF4-FFF2-40B4-BE49-F238E27FC236}">
                <a16:creationId xmlns:a16="http://schemas.microsoft.com/office/drawing/2014/main" id="{38DDBAC2-E8D2-BEC5-10E1-33A6B37C824F}"/>
              </a:ext>
            </a:extLst>
          </p:cNvPr>
          <p:cNvSpPr>
            <a:spLocks noGrp="1"/>
          </p:cNvSpPr>
          <p:nvPr>
            <p:ph type="title"/>
          </p:nvPr>
        </p:nvSpPr>
        <p:spPr/>
        <p:txBody>
          <a:bodyPr/>
          <a:lstStyle/>
          <a:p>
            <a:r>
              <a:rPr lang="fr-FR"/>
              <a:t>Le scénario d’attaque du jour – Attaque à l’intégrité des données </a:t>
            </a:r>
          </a:p>
        </p:txBody>
      </p:sp>
      <p:sp>
        <p:nvSpPr>
          <p:cNvPr id="71" name="Rectangle 70">
            <a:extLst>
              <a:ext uri="{FF2B5EF4-FFF2-40B4-BE49-F238E27FC236}">
                <a16:creationId xmlns:a16="http://schemas.microsoft.com/office/drawing/2014/main" id="{CE9C1950-A2FA-2C81-B5BA-7C86304CFF03}"/>
              </a:ext>
            </a:extLst>
          </p:cNvPr>
          <p:cNvSpPr/>
          <p:nvPr/>
        </p:nvSpPr>
        <p:spPr>
          <a:xfrm>
            <a:off x="811534" y="4096058"/>
            <a:ext cx="7992831" cy="67879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endParaRPr lang="fr-FR" sz="1600">
              <a:solidFill>
                <a:schemeClr val="tx1"/>
              </a:solidFill>
              <a:ea typeface="+mj-ea"/>
              <a:cs typeface="+mj-cs"/>
            </a:endParaRPr>
          </a:p>
        </p:txBody>
      </p:sp>
      <p:cxnSp>
        <p:nvCxnSpPr>
          <p:cNvPr id="45" name="Connecteur droit 29">
            <a:extLst>
              <a:ext uri="{FF2B5EF4-FFF2-40B4-BE49-F238E27FC236}">
                <a16:creationId xmlns:a16="http://schemas.microsoft.com/office/drawing/2014/main" id="{A3E2E7BF-A5C4-F0F2-C64F-B4BE42439355}"/>
              </a:ext>
            </a:extLst>
          </p:cNvPr>
          <p:cNvCxnSpPr>
            <a:cxnSpLocks/>
            <a:stCxn id="47" idx="2"/>
          </p:cNvCxnSpPr>
          <p:nvPr/>
        </p:nvCxnSpPr>
        <p:spPr>
          <a:xfrm>
            <a:off x="1199881" y="1564289"/>
            <a:ext cx="1" cy="3179161"/>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7" name="Rectangle 46">
            <a:extLst>
              <a:ext uri="{FF2B5EF4-FFF2-40B4-BE49-F238E27FC236}">
                <a16:creationId xmlns:a16="http://schemas.microsoft.com/office/drawing/2014/main" id="{A24D15D6-04A1-4DD1-BB6C-FF32D461F0BF}"/>
              </a:ext>
            </a:extLst>
          </p:cNvPr>
          <p:cNvSpPr>
            <a:spLocks/>
          </p:cNvSpPr>
          <p:nvPr/>
        </p:nvSpPr>
        <p:spPr>
          <a:xfrm>
            <a:off x="563437" y="1278745"/>
            <a:ext cx="1272888" cy="285544"/>
          </a:xfrm>
          <a:prstGeom prst="rect">
            <a:avLst/>
          </a:prstGeom>
          <a:solidFill>
            <a:schemeClr val="bg1"/>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72000" rIns="108000" bIns="7200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fr-FR" sz="1000">
                <a:solidFill>
                  <a:schemeClr val="accent5"/>
                </a:solidFill>
                <a:highlight>
                  <a:srgbClr val="FFFF00"/>
                </a:highlight>
                <a:latin typeface="Lato Light"/>
                <a:ea typeface="+mj-ea"/>
                <a:cs typeface="+mj-cs"/>
              </a:rPr>
              <a:t>Janvier 2022</a:t>
            </a:r>
          </a:p>
        </p:txBody>
      </p:sp>
      <p:sp>
        <p:nvSpPr>
          <p:cNvPr id="50" name="Ellipse 39">
            <a:extLst>
              <a:ext uri="{FF2B5EF4-FFF2-40B4-BE49-F238E27FC236}">
                <a16:creationId xmlns:a16="http://schemas.microsoft.com/office/drawing/2014/main" id="{2BE89982-6EE8-2EEC-84E8-CC5BF7067851}"/>
              </a:ext>
            </a:extLst>
          </p:cNvPr>
          <p:cNvSpPr/>
          <p:nvPr/>
        </p:nvSpPr>
        <p:spPr>
          <a:xfrm>
            <a:off x="161569" y="2304565"/>
            <a:ext cx="548640" cy="54864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51" name="Graphic 50" descr="Usb Stick outline">
            <a:extLst>
              <a:ext uri="{FF2B5EF4-FFF2-40B4-BE49-F238E27FC236}">
                <a16:creationId xmlns:a16="http://schemas.microsoft.com/office/drawing/2014/main" id="{1677EBAA-3F16-D8C6-5774-985A73D14DA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61569" y="2304565"/>
            <a:ext cx="548640" cy="548640"/>
          </a:xfrm>
          <a:prstGeom prst="rect">
            <a:avLst/>
          </a:prstGeom>
        </p:spPr>
      </p:pic>
      <p:sp>
        <p:nvSpPr>
          <p:cNvPr id="55" name="Flèche : pentagone 12">
            <a:extLst>
              <a:ext uri="{FF2B5EF4-FFF2-40B4-BE49-F238E27FC236}">
                <a16:creationId xmlns:a16="http://schemas.microsoft.com/office/drawing/2014/main" id="{7594722E-7149-616D-D8A0-EAECE7663D63}"/>
              </a:ext>
            </a:extLst>
          </p:cNvPr>
          <p:cNvSpPr>
            <a:spLocks/>
          </p:cNvSpPr>
          <p:nvPr/>
        </p:nvSpPr>
        <p:spPr>
          <a:xfrm>
            <a:off x="1243783" y="1798655"/>
            <a:ext cx="1692068" cy="505910"/>
          </a:xfrm>
          <a:prstGeom prst="homePlate">
            <a:avLst>
              <a:gd name="adj" fmla="val 25000"/>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050" b="1">
                <a:solidFill>
                  <a:schemeClr val="accent5"/>
                </a:solidFill>
                <a:ea typeface="+mj-ea"/>
                <a:cs typeface="+mj-cs"/>
              </a:rPr>
              <a:t>Usurpation d’un compte admin par social engineering </a:t>
            </a:r>
          </a:p>
        </p:txBody>
      </p:sp>
      <p:cxnSp>
        <p:nvCxnSpPr>
          <p:cNvPr id="77" name="Connecteur droit 29">
            <a:extLst>
              <a:ext uri="{FF2B5EF4-FFF2-40B4-BE49-F238E27FC236}">
                <a16:creationId xmlns:a16="http://schemas.microsoft.com/office/drawing/2014/main" id="{08F080D9-3E98-666C-5AED-E0DA71E6B164}"/>
              </a:ext>
            </a:extLst>
          </p:cNvPr>
          <p:cNvCxnSpPr>
            <a:cxnSpLocks/>
          </p:cNvCxnSpPr>
          <p:nvPr/>
        </p:nvCxnSpPr>
        <p:spPr>
          <a:xfrm>
            <a:off x="5029179" y="1652518"/>
            <a:ext cx="0" cy="3122335"/>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8" name="Rectangle 77">
            <a:extLst>
              <a:ext uri="{FF2B5EF4-FFF2-40B4-BE49-F238E27FC236}">
                <a16:creationId xmlns:a16="http://schemas.microsoft.com/office/drawing/2014/main" id="{EC6C60A3-B8F9-67A9-358D-04F1C6EB212A}"/>
              </a:ext>
            </a:extLst>
          </p:cNvPr>
          <p:cNvSpPr>
            <a:spLocks/>
          </p:cNvSpPr>
          <p:nvPr/>
        </p:nvSpPr>
        <p:spPr>
          <a:xfrm>
            <a:off x="4567814" y="1204983"/>
            <a:ext cx="922730" cy="433068"/>
          </a:xfrm>
          <a:prstGeom prst="rect">
            <a:avLst/>
          </a:prstGeom>
          <a:solidFill>
            <a:schemeClr val="bg1"/>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72000" rIns="108000" bIns="7200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fr-FR" sz="1000">
                <a:solidFill>
                  <a:schemeClr val="accent5"/>
                </a:solidFill>
                <a:highlight>
                  <a:srgbClr val="FFFF00"/>
                </a:highlight>
                <a:latin typeface="Lato Light"/>
                <a:ea typeface="+mj-ea"/>
                <a:cs typeface="+mj-cs"/>
              </a:rPr>
              <a:t>10 Mars 2022</a:t>
            </a:r>
          </a:p>
        </p:txBody>
      </p:sp>
      <p:sp>
        <p:nvSpPr>
          <p:cNvPr id="79" name="Flèche : pentagone 12">
            <a:extLst>
              <a:ext uri="{FF2B5EF4-FFF2-40B4-BE49-F238E27FC236}">
                <a16:creationId xmlns:a16="http://schemas.microsoft.com/office/drawing/2014/main" id="{A6532891-5519-69A2-BD3F-E65DE9BB7AE7}"/>
              </a:ext>
            </a:extLst>
          </p:cNvPr>
          <p:cNvSpPr>
            <a:spLocks/>
          </p:cNvSpPr>
          <p:nvPr/>
        </p:nvSpPr>
        <p:spPr>
          <a:xfrm>
            <a:off x="2968236" y="1792461"/>
            <a:ext cx="2030821" cy="505910"/>
          </a:xfrm>
          <a:prstGeom prst="homePlate">
            <a:avLst>
              <a:gd name="adj" fmla="val 25000"/>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050" b="1">
                <a:solidFill>
                  <a:schemeClr val="accent5"/>
                </a:solidFill>
                <a:ea typeface="+mj-ea"/>
                <a:cs typeface="+mj-cs"/>
              </a:rPr>
              <a:t>Diffusion</a:t>
            </a:r>
          </a:p>
        </p:txBody>
      </p:sp>
      <p:sp>
        <p:nvSpPr>
          <p:cNvPr id="83" name="TextBox 13">
            <a:extLst>
              <a:ext uri="{FF2B5EF4-FFF2-40B4-BE49-F238E27FC236}">
                <a16:creationId xmlns:a16="http://schemas.microsoft.com/office/drawing/2014/main" id="{8CAB4180-24ED-3A29-9773-98E31B363006}"/>
              </a:ext>
            </a:extLst>
          </p:cNvPr>
          <p:cNvSpPr txBox="1">
            <a:spLocks/>
          </p:cNvSpPr>
          <p:nvPr/>
        </p:nvSpPr>
        <p:spPr>
          <a:xfrm flipH="1">
            <a:off x="2791422" y="2325978"/>
            <a:ext cx="2228383" cy="1420130"/>
          </a:xfrm>
          <a:prstGeom prst="rect">
            <a:avLst/>
          </a:prstGeom>
          <a:noFill/>
        </p:spPr>
        <p:txBody>
          <a:bodyPr wrap="square" lIns="108000" tIns="36000" rIns="108000" bIns="36000" rtlCol="0">
            <a:noAutofit/>
          </a:bodyPr>
          <a:lstStyle/>
          <a:p>
            <a:pPr marL="171450" indent="-171450" algn="just">
              <a:spcBef>
                <a:spcPts val="300"/>
              </a:spcBef>
              <a:spcAft>
                <a:spcPts val="300"/>
              </a:spcAft>
              <a:buFont typeface="Tahoma" panose="020B0604030504040204" pitchFamily="34" charset="0"/>
              <a:buChar char="⁄"/>
              <a:defRPr/>
            </a:pPr>
            <a:r>
              <a:rPr lang="fr-FR" sz="1000" kern="0">
                <a:solidFill>
                  <a:schemeClr val="tx1">
                    <a:lumMod val="50000"/>
                    <a:lumOff val="50000"/>
                  </a:schemeClr>
                </a:solidFill>
              </a:rPr>
              <a:t>Phase d’exploration : via création d’un compte de service (cas n°4) ou compromission d’un ESX (cas n°5) suivi d’un scan de l’ensemble du SI </a:t>
            </a:r>
          </a:p>
          <a:p>
            <a:pPr marL="171450" indent="-171450" algn="just">
              <a:spcBef>
                <a:spcPts val="300"/>
              </a:spcBef>
              <a:spcAft>
                <a:spcPts val="300"/>
              </a:spcAft>
              <a:buFont typeface="Tahoma" panose="020B0604030504040204" pitchFamily="34" charset="0"/>
              <a:buChar char="⁄"/>
              <a:defRPr/>
            </a:pPr>
            <a:r>
              <a:rPr lang="fr-FR" sz="1000" kern="0">
                <a:solidFill>
                  <a:schemeClr val="tx1">
                    <a:lumMod val="50000"/>
                    <a:lumOff val="50000"/>
                  </a:schemeClr>
                </a:solidFill>
              </a:rPr>
              <a:t>Elévation de privilèges, récupération du compte admin et ouverture des flux depuis et vers la base de l’attaquant </a:t>
            </a:r>
            <a:endParaRPr lang="fr-FR" sz="1000" kern="0">
              <a:solidFill>
                <a:srgbClr val="FFFFFF"/>
              </a:solidFill>
            </a:endParaRPr>
          </a:p>
          <a:p>
            <a:pPr marL="171450" indent="-171450" algn="just">
              <a:spcBef>
                <a:spcPts val="300"/>
              </a:spcBef>
              <a:spcAft>
                <a:spcPts val="300"/>
              </a:spcAft>
              <a:buFont typeface="Tahoma" panose="020B0604030504040204" pitchFamily="34" charset="0"/>
              <a:buChar char="⁄"/>
              <a:defRPr/>
            </a:pPr>
            <a:endParaRPr lang="fr-FR" sz="1000" kern="0">
              <a:solidFill>
                <a:srgbClr val="FFFFFF"/>
              </a:solidFill>
              <a:highlight>
                <a:srgbClr val="FF6600"/>
              </a:highlight>
            </a:endParaRPr>
          </a:p>
          <a:p>
            <a:pPr marL="171450" indent="-171450" algn="just">
              <a:buFontTx/>
              <a:buChar char="-"/>
              <a:defRPr/>
            </a:pPr>
            <a:endParaRPr lang="fr-FR" sz="1000" kern="0">
              <a:solidFill>
                <a:srgbClr val="FFFFFF"/>
              </a:solidFill>
            </a:endParaRPr>
          </a:p>
          <a:p>
            <a:pPr marL="171450" lvl="0" indent="-171450" algn="just">
              <a:buFontTx/>
              <a:buChar char="-"/>
              <a:defRPr/>
            </a:pPr>
            <a:endParaRPr lang="fr-FR" sz="1000" kern="0">
              <a:solidFill>
                <a:srgbClr val="FFFFFF"/>
              </a:solidFill>
            </a:endParaRPr>
          </a:p>
        </p:txBody>
      </p:sp>
      <p:sp>
        <p:nvSpPr>
          <p:cNvPr id="87" name="Flèche : chevron 34">
            <a:extLst>
              <a:ext uri="{FF2B5EF4-FFF2-40B4-BE49-F238E27FC236}">
                <a16:creationId xmlns:a16="http://schemas.microsoft.com/office/drawing/2014/main" id="{F1F80C96-1958-F4A9-44F0-F1EE2BDAAA5A}"/>
              </a:ext>
            </a:extLst>
          </p:cNvPr>
          <p:cNvSpPr>
            <a:spLocks/>
          </p:cNvSpPr>
          <p:nvPr/>
        </p:nvSpPr>
        <p:spPr>
          <a:xfrm>
            <a:off x="4876322" y="4130765"/>
            <a:ext cx="920465" cy="597466"/>
          </a:xfrm>
          <a:prstGeom prst="chevron">
            <a:avLst>
              <a:gd name="adj" fmla="val 25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0" bIns="72000" numCol="1" spcCol="0" rtlCol="0" fromWordArt="0" anchor="ctr" anchorCtr="0" forceAA="0" compatLnSpc="1">
            <a:prstTxWarp prst="textNoShape">
              <a:avLst/>
            </a:prstTxWarp>
            <a:noAutofit/>
          </a:bodyPr>
          <a:lstStyle/>
          <a:p>
            <a:pPr algn="ctr"/>
            <a:r>
              <a:rPr lang="fr-FR" sz="1100">
                <a:solidFill>
                  <a:schemeClr val="accent5"/>
                </a:solidFill>
                <a:ea typeface="+mj-ea"/>
                <a:cs typeface="+mj-cs"/>
              </a:rPr>
              <a:t>Détection</a:t>
            </a:r>
          </a:p>
        </p:txBody>
      </p:sp>
      <p:sp>
        <p:nvSpPr>
          <p:cNvPr id="88" name="Flèche : chevron 9">
            <a:extLst>
              <a:ext uri="{FF2B5EF4-FFF2-40B4-BE49-F238E27FC236}">
                <a16:creationId xmlns:a16="http://schemas.microsoft.com/office/drawing/2014/main" id="{3974FABE-1A12-CF5A-D010-AE5BAB408D6E}"/>
              </a:ext>
            </a:extLst>
          </p:cNvPr>
          <p:cNvSpPr>
            <a:spLocks/>
          </p:cNvSpPr>
          <p:nvPr/>
        </p:nvSpPr>
        <p:spPr>
          <a:xfrm>
            <a:off x="5689418" y="4130765"/>
            <a:ext cx="648071" cy="597466"/>
          </a:xfrm>
          <a:prstGeom prst="chevron">
            <a:avLst>
              <a:gd name="adj" fmla="val 25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0" bIns="72000" numCol="1" spcCol="0" rtlCol="0" fromWordArt="0" anchor="ctr" anchorCtr="0" forceAA="0" compatLnSpc="1">
            <a:prstTxWarp prst="textNoShape">
              <a:avLst/>
            </a:prstTxWarp>
            <a:noAutofit/>
          </a:bodyPr>
          <a:lstStyle/>
          <a:p>
            <a:pPr algn="ctr"/>
            <a:r>
              <a:rPr lang="fr-FR" sz="1050">
                <a:solidFill>
                  <a:schemeClr val="accent5"/>
                </a:solidFill>
                <a:ea typeface="+mj-ea"/>
                <a:cs typeface="+mj-cs"/>
              </a:rPr>
              <a:t>Diag.</a:t>
            </a:r>
          </a:p>
        </p:txBody>
      </p:sp>
      <p:sp>
        <p:nvSpPr>
          <p:cNvPr id="89" name="Flèche : chevron 11">
            <a:extLst>
              <a:ext uri="{FF2B5EF4-FFF2-40B4-BE49-F238E27FC236}">
                <a16:creationId xmlns:a16="http://schemas.microsoft.com/office/drawing/2014/main" id="{E01400C3-50F2-231E-3564-714007F7284C}"/>
              </a:ext>
            </a:extLst>
          </p:cNvPr>
          <p:cNvSpPr>
            <a:spLocks/>
          </p:cNvSpPr>
          <p:nvPr/>
        </p:nvSpPr>
        <p:spPr>
          <a:xfrm>
            <a:off x="6769538" y="4130765"/>
            <a:ext cx="1313782" cy="597466"/>
          </a:xfrm>
          <a:prstGeom prst="chevron">
            <a:avLst>
              <a:gd name="adj" fmla="val 25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0" bIns="72000" numCol="1" spcCol="0" rtlCol="0" fromWordArt="0" anchor="ctr" anchorCtr="0" forceAA="0" compatLnSpc="1">
            <a:prstTxWarp prst="textNoShape">
              <a:avLst/>
            </a:prstTxWarp>
            <a:noAutofit/>
          </a:bodyPr>
          <a:lstStyle/>
          <a:p>
            <a:pPr algn="ctr"/>
            <a:r>
              <a:rPr lang="fr-FR" sz="1100">
                <a:solidFill>
                  <a:schemeClr val="accent5"/>
                </a:solidFill>
                <a:ea typeface="+mj-ea"/>
                <a:cs typeface="+mj-cs"/>
              </a:rPr>
              <a:t>Gestion</a:t>
            </a:r>
          </a:p>
        </p:txBody>
      </p:sp>
      <p:sp>
        <p:nvSpPr>
          <p:cNvPr id="90" name="Flèche : chevron 37">
            <a:extLst>
              <a:ext uri="{FF2B5EF4-FFF2-40B4-BE49-F238E27FC236}">
                <a16:creationId xmlns:a16="http://schemas.microsoft.com/office/drawing/2014/main" id="{F2A7E695-45DB-FB12-AB77-04CA35F009DA}"/>
              </a:ext>
            </a:extLst>
          </p:cNvPr>
          <p:cNvSpPr>
            <a:spLocks/>
          </p:cNvSpPr>
          <p:nvPr/>
        </p:nvSpPr>
        <p:spPr>
          <a:xfrm>
            <a:off x="7966818" y="4130765"/>
            <a:ext cx="766467" cy="597466"/>
          </a:xfrm>
          <a:prstGeom prst="chevron">
            <a:avLst>
              <a:gd name="adj" fmla="val 25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0" bIns="72000" numCol="1" spcCol="0" rtlCol="0" fromWordArt="0" anchor="ctr" anchorCtr="0" forceAA="0" compatLnSpc="1">
            <a:prstTxWarp prst="textNoShape">
              <a:avLst/>
            </a:prstTxWarp>
            <a:noAutofit/>
          </a:bodyPr>
          <a:lstStyle/>
          <a:p>
            <a:pPr algn="ctr"/>
            <a:r>
              <a:rPr lang="fr-FR" sz="1100">
                <a:solidFill>
                  <a:schemeClr val="accent5"/>
                </a:solidFill>
                <a:ea typeface="+mj-ea"/>
                <a:cs typeface="+mj-cs"/>
              </a:rPr>
              <a:t>Sortie</a:t>
            </a:r>
          </a:p>
        </p:txBody>
      </p:sp>
      <p:sp>
        <p:nvSpPr>
          <p:cNvPr id="91" name="Flèche : chevron 43">
            <a:extLst>
              <a:ext uri="{FF2B5EF4-FFF2-40B4-BE49-F238E27FC236}">
                <a16:creationId xmlns:a16="http://schemas.microsoft.com/office/drawing/2014/main" id="{9F42EC13-23EE-9553-A6A7-53632D806FC3}"/>
              </a:ext>
            </a:extLst>
          </p:cNvPr>
          <p:cNvSpPr>
            <a:spLocks/>
          </p:cNvSpPr>
          <p:nvPr/>
        </p:nvSpPr>
        <p:spPr>
          <a:xfrm>
            <a:off x="6220491" y="4130765"/>
            <a:ext cx="669089" cy="597466"/>
          </a:xfrm>
          <a:prstGeom prst="chevron">
            <a:avLst>
              <a:gd name="adj" fmla="val 25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0" bIns="72000" numCol="1" spcCol="0" rtlCol="0" fromWordArt="0" anchor="ctr" anchorCtr="0" forceAA="0" compatLnSpc="1">
            <a:prstTxWarp prst="textNoShape">
              <a:avLst/>
            </a:prstTxWarp>
            <a:noAutofit/>
          </a:bodyPr>
          <a:lstStyle/>
          <a:p>
            <a:pPr algn="ctr"/>
            <a:r>
              <a:rPr lang="fr-FR" sz="1100">
                <a:solidFill>
                  <a:schemeClr val="accent5"/>
                </a:solidFill>
                <a:ea typeface="+mj-ea"/>
                <a:cs typeface="+mj-cs"/>
              </a:rPr>
              <a:t>Orga.</a:t>
            </a:r>
          </a:p>
        </p:txBody>
      </p:sp>
      <p:cxnSp>
        <p:nvCxnSpPr>
          <p:cNvPr id="92" name="Connecteur droit 29">
            <a:extLst>
              <a:ext uri="{FF2B5EF4-FFF2-40B4-BE49-F238E27FC236}">
                <a16:creationId xmlns:a16="http://schemas.microsoft.com/office/drawing/2014/main" id="{3CE8AFB9-5F29-0EF5-EFCB-23E4638F9BC8}"/>
              </a:ext>
            </a:extLst>
          </p:cNvPr>
          <p:cNvCxnSpPr>
            <a:cxnSpLocks/>
          </p:cNvCxnSpPr>
          <p:nvPr/>
        </p:nvCxnSpPr>
        <p:spPr>
          <a:xfrm>
            <a:off x="5850062" y="1621115"/>
            <a:ext cx="0" cy="3122335"/>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86" name="TextBox 13">
            <a:extLst>
              <a:ext uri="{FF2B5EF4-FFF2-40B4-BE49-F238E27FC236}">
                <a16:creationId xmlns:a16="http://schemas.microsoft.com/office/drawing/2014/main" id="{1D06121A-E051-F532-D66A-584623780EFC}"/>
              </a:ext>
            </a:extLst>
          </p:cNvPr>
          <p:cNvSpPr txBox="1">
            <a:spLocks/>
          </p:cNvSpPr>
          <p:nvPr/>
        </p:nvSpPr>
        <p:spPr>
          <a:xfrm flipH="1">
            <a:off x="5095910" y="2602156"/>
            <a:ext cx="3292914" cy="877446"/>
          </a:xfrm>
          <a:prstGeom prst="rect">
            <a:avLst/>
          </a:prstGeom>
          <a:solidFill>
            <a:schemeClr val="accent1">
              <a:lumMod val="20000"/>
              <a:lumOff val="80000"/>
            </a:schemeClr>
          </a:solidFill>
        </p:spPr>
        <p:txBody>
          <a:bodyPr wrap="square" lIns="108000" tIns="36000" rIns="108000" bIns="36000" rtlCol="0" anchor="t">
            <a:noAutofit/>
          </a:bodyPr>
          <a:lstStyle/>
          <a:p>
            <a:pPr marL="171450" lvl="0" indent="-171450" algn="just">
              <a:spcBef>
                <a:spcPts val="300"/>
              </a:spcBef>
              <a:spcAft>
                <a:spcPts val="300"/>
              </a:spcAft>
              <a:buFont typeface="Tahoma" panose="020B0604030504040204" pitchFamily="34" charset="0"/>
              <a:buChar char="⁄"/>
            </a:pPr>
            <a:r>
              <a:rPr lang="fr-FR" sz="1000">
                <a:solidFill>
                  <a:schemeClr val="tx1">
                    <a:lumMod val="50000"/>
                    <a:lumOff val="50000"/>
                  </a:schemeClr>
                </a:solidFill>
                <a:latin typeface="Arial"/>
                <a:ea typeface="Geneva"/>
                <a:cs typeface="Arial"/>
              </a:rPr>
              <a:t>Les attaquants ont pu rendre indisponibles plusieurs services de l’établissement de santé. Les fichiers patients informatisés ont été chiffrés. Ils proposent de restituer l’accès à ces données en échange du paiement d’une rançon</a:t>
            </a:r>
            <a:endParaRPr lang="fr-FR" sz="1000">
              <a:solidFill>
                <a:schemeClr val="tx1">
                  <a:lumMod val="50000"/>
                  <a:lumOff val="50000"/>
                </a:schemeClr>
              </a:solidFill>
            </a:endParaRPr>
          </a:p>
        </p:txBody>
      </p:sp>
      <p:sp>
        <p:nvSpPr>
          <p:cNvPr id="84" name="Flèche : chevron 58">
            <a:extLst>
              <a:ext uri="{FF2B5EF4-FFF2-40B4-BE49-F238E27FC236}">
                <a16:creationId xmlns:a16="http://schemas.microsoft.com/office/drawing/2014/main" id="{650B0636-672B-94EB-3333-16C3B16EAAD1}"/>
              </a:ext>
            </a:extLst>
          </p:cNvPr>
          <p:cNvSpPr>
            <a:spLocks/>
          </p:cNvSpPr>
          <p:nvPr/>
        </p:nvSpPr>
        <p:spPr>
          <a:xfrm>
            <a:off x="5151913" y="1808112"/>
            <a:ext cx="3442197" cy="288000"/>
          </a:xfrm>
          <a:prstGeom prst="chevron">
            <a:avLst>
              <a:gd name="adj" fmla="val 25000"/>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200">
                <a:solidFill>
                  <a:schemeClr val="accent5"/>
                </a:solidFill>
                <a:ea typeface="+mj-ea"/>
                <a:cs typeface="+mj-cs"/>
              </a:rPr>
              <a:t>Demande de rançon</a:t>
            </a:r>
          </a:p>
        </p:txBody>
      </p:sp>
      <p:sp>
        <p:nvSpPr>
          <p:cNvPr id="85" name="Flèche : chevron 57">
            <a:extLst>
              <a:ext uri="{FF2B5EF4-FFF2-40B4-BE49-F238E27FC236}">
                <a16:creationId xmlns:a16="http://schemas.microsoft.com/office/drawing/2014/main" id="{298E42AD-9B44-4814-9598-EF639FA650CE}"/>
              </a:ext>
            </a:extLst>
          </p:cNvPr>
          <p:cNvSpPr>
            <a:spLocks/>
          </p:cNvSpPr>
          <p:nvPr/>
        </p:nvSpPr>
        <p:spPr>
          <a:xfrm>
            <a:off x="5151913" y="2180439"/>
            <a:ext cx="3454012" cy="288000"/>
          </a:xfrm>
          <a:prstGeom prst="chevron">
            <a:avLst>
              <a:gd name="adj" fmla="val 25000"/>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200">
                <a:solidFill>
                  <a:schemeClr val="accent5"/>
                </a:solidFill>
                <a:ea typeface="+mj-ea"/>
                <a:cs typeface="+mj-cs"/>
              </a:rPr>
              <a:t>Indisponibilité de services et outils clés</a:t>
            </a:r>
          </a:p>
        </p:txBody>
      </p:sp>
      <p:sp>
        <p:nvSpPr>
          <p:cNvPr id="97" name="Rectangle 96">
            <a:extLst>
              <a:ext uri="{FF2B5EF4-FFF2-40B4-BE49-F238E27FC236}">
                <a16:creationId xmlns:a16="http://schemas.microsoft.com/office/drawing/2014/main" id="{FCBDEF17-13FE-06FB-6006-D2A80D99079D}"/>
              </a:ext>
            </a:extLst>
          </p:cNvPr>
          <p:cNvSpPr>
            <a:spLocks/>
          </p:cNvSpPr>
          <p:nvPr/>
        </p:nvSpPr>
        <p:spPr>
          <a:xfrm>
            <a:off x="5556063" y="1204983"/>
            <a:ext cx="922730" cy="433068"/>
          </a:xfrm>
          <a:prstGeom prst="rect">
            <a:avLst/>
          </a:prstGeom>
          <a:solidFill>
            <a:schemeClr val="bg1"/>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72000" rIns="108000" bIns="7200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fr-FR" sz="1000">
                <a:solidFill>
                  <a:schemeClr val="accent5"/>
                </a:solidFill>
                <a:highlight>
                  <a:srgbClr val="FFFF00"/>
                </a:highlight>
                <a:latin typeface="Lato Light"/>
                <a:ea typeface="+mj-ea"/>
                <a:cs typeface="+mj-cs"/>
              </a:rPr>
              <a:t>11 Mars 2022</a:t>
            </a:r>
          </a:p>
        </p:txBody>
      </p:sp>
      <p:sp>
        <p:nvSpPr>
          <p:cNvPr id="29" name="TextBox 13">
            <a:extLst>
              <a:ext uri="{FF2B5EF4-FFF2-40B4-BE49-F238E27FC236}">
                <a16:creationId xmlns:a16="http://schemas.microsoft.com/office/drawing/2014/main" id="{FF7C13AC-999B-559A-E5B8-4D5F3F59EDB3}"/>
              </a:ext>
            </a:extLst>
          </p:cNvPr>
          <p:cNvSpPr txBox="1">
            <a:spLocks/>
          </p:cNvSpPr>
          <p:nvPr/>
        </p:nvSpPr>
        <p:spPr>
          <a:xfrm flipH="1">
            <a:off x="1268388" y="4232756"/>
            <a:ext cx="2287249" cy="393483"/>
          </a:xfrm>
          <a:prstGeom prst="rect">
            <a:avLst/>
          </a:prstGeom>
          <a:noFill/>
        </p:spPr>
        <p:txBody>
          <a:bodyPr wrap="square" lIns="108000" tIns="36000" rIns="108000" bIns="36000" rtlCol="0">
            <a:noAutofit/>
          </a:bodyPr>
          <a:lstStyle/>
          <a:p>
            <a:pPr marL="171450" indent="-171450" algn="just">
              <a:spcBef>
                <a:spcPts val="300"/>
              </a:spcBef>
              <a:spcAft>
                <a:spcPts val="300"/>
              </a:spcAft>
              <a:buFont typeface="Tahoma" panose="020B0604030504040204" pitchFamily="34" charset="0"/>
              <a:buChar char="⁄"/>
              <a:defRPr/>
            </a:pPr>
            <a:r>
              <a:rPr lang="fr-FR" sz="1000">
                <a:solidFill>
                  <a:schemeClr val="tx1">
                    <a:lumMod val="50000"/>
                    <a:lumOff val="50000"/>
                  </a:schemeClr>
                </a:solidFill>
              </a:rPr>
              <a:t>Aucune anomalie n’est détectée pendant 3 mois</a:t>
            </a:r>
            <a:endParaRPr lang="fr-FR" sz="1000" kern="0">
              <a:solidFill>
                <a:srgbClr val="FFFFFF"/>
              </a:solidFill>
            </a:endParaRPr>
          </a:p>
          <a:p>
            <a:pPr marL="171450" lvl="0" indent="-171450" algn="just">
              <a:buFontTx/>
              <a:buChar char="-"/>
              <a:defRPr/>
            </a:pPr>
            <a:endParaRPr lang="fr-FR" sz="1000" kern="0">
              <a:solidFill>
                <a:srgbClr val="FFFFFF"/>
              </a:solidFill>
            </a:endParaRPr>
          </a:p>
        </p:txBody>
      </p:sp>
      <p:sp>
        <p:nvSpPr>
          <p:cNvPr id="35" name="TextBox 13">
            <a:extLst>
              <a:ext uri="{FF2B5EF4-FFF2-40B4-BE49-F238E27FC236}">
                <a16:creationId xmlns:a16="http://schemas.microsoft.com/office/drawing/2014/main" id="{E7BDBCD1-9F40-7F09-F080-54A297F7B260}"/>
              </a:ext>
            </a:extLst>
          </p:cNvPr>
          <p:cNvSpPr txBox="1">
            <a:spLocks/>
          </p:cNvSpPr>
          <p:nvPr/>
        </p:nvSpPr>
        <p:spPr>
          <a:xfrm flipH="1">
            <a:off x="6022052" y="4232388"/>
            <a:ext cx="579700" cy="290649"/>
          </a:xfrm>
          <a:prstGeom prst="rect">
            <a:avLst/>
          </a:prstGeom>
          <a:noFill/>
        </p:spPr>
        <p:txBody>
          <a:bodyPr wrap="square" lIns="108000" tIns="36000" rIns="108000" bIns="36000" rtlCol="0">
            <a:noAutofit/>
          </a:bodyPr>
          <a:lstStyle/>
          <a:p>
            <a:pPr algn="just">
              <a:spcBef>
                <a:spcPts val="300"/>
              </a:spcBef>
              <a:spcAft>
                <a:spcPts val="300"/>
              </a:spcAft>
              <a:defRPr/>
            </a:pPr>
            <a:r>
              <a:rPr lang="fr-FR" sz="700">
                <a:solidFill>
                  <a:srgbClr val="E94C96"/>
                </a:solidFill>
              </a:rPr>
              <a:t>(1)</a:t>
            </a:r>
            <a:endParaRPr lang="fr-FR" sz="700" kern="0">
              <a:solidFill>
                <a:srgbClr val="E94C96"/>
              </a:solidFill>
            </a:endParaRPr>
          </a:p>
        </p:txBody>
      </p:sp>
      <p:sp>
        <p:nvSpPr>
          <p:cNvPr id="36" name="TextBox 13">
            <a:extLst>
              <a:ext uri="{FF2B5EF4-FFF2-40B4-BE49-F238E27FC236}">
                <a16:creationId xmlns:a16="http://schemas.microsoft.com/office/drawing/2014/main" id="{2E193088-586B-409F-EE12-D317B45F5470}"/>
              </a:ext>
            </a:extLst>
          </p:cNvPr>
          <p:cNvSpPr txBox="1">
            <a:spLocks/>
          </p:cNvSpPr>
          <p:nvPr/>
        </p:nvSpPr>
        <p:spPr>
          <a:xfrm flipH="1">
            <a:off x="6545758" y="4232387"/>
            <a:ext cx="579700" cy="290649"/>
          </a:xfrm>
          <a:prstGeom prst="rect">
            <a:avLst/>
          </a:prstGeom>
          <a:noFill/>
        </p:spPr>
        <p:txBody>
          <a:bodyPr wrap="square" lIns="108000" tIns="36000" rIns="108000" bIns="36000" rtlCol="0">
            <a:noAutofit/>
          </a:bodyPr>
          <a:lstStyle/>
          <a:p>
            <a:pPr algn="just">
              <a:spcBef>
                <a:spcPts val="300"/>
              </a:spcBef>
              <a:spcAft>
                <a:spcPts val="300"/>
              </a:spcAft>
              <a:defRPr/>
            </a:pPr>
            <a:r>
              <a:rPr lang="fr-FR" sz="700">
                <a:solidFill>
                  <a:srgbClr val="E94C96"/>
                </a:solidFill>
              </a:rPr>
              <a:t>(2)</a:t>
            </a:r>
            <a:endParaRPr lang="fr-FR" sz="700" kern="0">
              <a:solidFill>
                <a:srgbClr val="E94C96"/>
              </a:solidFill>
            </a:endParaRPr>
          </a:p>
        </p:txBody>
      </p:sp>
      <p:pic>
        <p:nvPicPr>
          <p:cNvPr id="4" name="Graphic 3" descr="Snooze outline">
            <a:extLst>
              <a:ext uri="{FF2B5EF4-FFF2-40B4-BE49-F238E27FC236}">
                <a16:creationId xmlns:a16="http://schemas.microsoft.com/office/drawing/2014/main" id="{679F76A6-7B79-AA97-3323-3A81CBB04AA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802514" y="4194282"/>
            <a:ext cx="498010" cy="498010"/>
          </a:xfrm>
          <a:prstGeom prst="rect">
            <a:avLst/>
          </a:prstGeom>
        </p:spPr>
      </p:pic>
      <p:sp>
        <p:nvSpPr>
          <p:cNvPr id="3" name="ZoneTexte 2">
            <a:extLst>
              <a:ext uri="{FF2B5EF4-FFF2-40B4-BE49-F238E27FC236}">
                <a16:creationId xmlns:a16="http://schemas.microsoft.com/office/drawing/2014/main" id="{E27989E4-75A7-61C6-44CE-4AE52895D7E8}"/>
              </a:ext>
            </a:extLst>
          </p:cNvPr>
          <p:cNvSpPr txBox="1"/>
          <p:nvPr/>
        </p:nvSpPr>
        <p:spPr>
          <a:xfrm>
            <a:off x="161569" y="798427"/>
            <a:ext cx="2899145" cy="253916"/>
          </a:xfrm>
          <a:prstGeom prst="rect">
            <a:avLst/>
          </a:prstGeom>
          <a:solidFill>
            <a:srgbClr val="CDF2FF"/>
          </a:solidFill>
        </p:spPr>
        <p:txBody>
          <a:bodyPr wrap="square" rtlCol="0">
            <a:spAutoFit/>
          </a:bodyPr>
          <a:lstStyle/>
          <a:p>
            <a:r>
              <a:rPr lang="fr-FR" sz="1050" b="1"/>
              <a:t>CAS N°4, 5 de l’onglet </a:t>
            </a:r>
            <a:r>
              <a:rPr lang="fr-FR" sz="1050" b="1" i="1"/>
              <a:t>Description du SI* </a:t>
            </a:r>
            <a:endParaRPr lang="fr-FR" sz="1050" b="1"/>
          </a:p>
        </p:txBody>
      </p:sp>
      <p:sp>
        <p:nvSpPr>
          <p:cNvPr id="5" name="TextBox 13">
            <a:extLst>
              <a:ext uri="{FF2B5EF4-FFF2-40B4-BE49-F238E27FC236}">
                <a16:creationId xmlns:a16="http://schemas.microsoft.com/office/drawing/2014/main" id="{3490CE6D-720A-71C1-8B8E-0CC46DCC9151}"/>
              </a:ext>
            </a:extLst>
          </p:cNvPr>
          <p:cNvSpPr txBox="1">
            <a:spLocks/>
          </p:cNvSpPr>
          <p:nvPr/>
        </p:nvSpPr>
        <p:spPr>
          <a:xfrm flipH="1">
            <a:off x="2572570" y="4870634"/>
            <a:ext cx="4176983" cy="179970"/>
          </a:xfrm>
          <a:prstGeom prst="rect">
            <a:avLst/>
          </a:prstGeom>
          <a:noFill/>
        </p:spPr>
        <p:txBody>
          <a:bodyPr wrap="square" lIns="108000" tIns="36000" rIns="108000" bIns="36000" rtlCol="0">
            <a:noAutofit/>
          </a:bodyPr>
          <a:lstStyle/>
          <a:p>
            <a:pPr algn="just">
              <a:spcBef>
                <a:spcPts val="300"/>
              </a:spcBef>
              <a:spcAft>
                <a:spcPts val="300"/>
              </a:spcAft>
              <a:defRPr/>
            </a:pPr>
            <a:r>
              <a:rPr lang="fr-FR" sz="1000">
                <a:solidFill>
                  <a:srgbClr val="E94C96"/>
                </a:solidFill>
              </a:rPr>
              <a:t>Diag. = Diagnostic  / Orga. = Organisation de la cellule </a:t>
            </a:r>
            <a:endParaRPr lang="fr-FR" sz="1000" kern="0">
              <a:solidFill>
                <a:srgbClr val="E94C96"/>
              </a:solidFill>
            </a:endParaRPr>
          </a:p>
        </p:txBody>
      </p:sp>
      <p:sp>
        <p:nvSpPr>
          <p:cNvPr id="6" name="TextBox 13">
            <a:extLst>
              <a:ext uri="{FF2B5EF4-FFF2-40B4-BE49-F238E27FC236}">
                <a16:creationId xmlns:a16="http://schemas.microsoft.com/office/drawing/2014/main" id="{5E3B5BE9-DF4C-FC93-7870-983BECBC51C7}"/>
              </a:ext>
            </a:extLst>
          </p:cNvPr>
          <p:cNvSpPr txBox="1">
            <a:spLocks/>
          </p:cNvSpPr>
          <p:nvPr/>
        </p:nvSpPr>
        <p:spPr>
          <a:xfrm flipH="1">
            <a:off x="4006318" y="4802009"/>
            <a:ext cx="579700" cy="290649"/>
          </a:xfrm>
          <a:prstGeom prst="rect">
            <a:avLst/>
          </a:prstGeom>
          <a:noFill/>
        </p:spPr>
        <p:txBody>
          <a:bodyPr wrap="square" lIns="108000" tIns="36000" rIns="108000" bIns="36000" rtlCol="0">
            <a:noAutofit/>
          </a:bodyPr>
          <a:lstStyle/>
          <a:p>
            <a:pPr algn="just">
              <a:spcBef>
                <a:spcPts val="300"/>
              </a:spcBef>
              <a:spcAft>
                <a:spcPts val="300"/>
              </a:spcAft>
              <a:defRPr/>
            </a:pPr>
            <a:r>
              <a:rPr lang="fr-FR" sz="700">
                <a:solidFill>
                  <a:srgbClr val="E94C96"/>
                </a:solidFill>
              </a:rPr>
              <a:t>(2)</a:t>
            </a:r>
            <a:endParaRPr lang="fr-FR" sz="700" kern="0">
              <a:solidFill>
                <a:srgbClr val="E94C96"/>
              </a:solidFill>
            </a:endParaRPr>
          </a:p>
        </p:txBody>
      </p:sp>
      <p:sp>
        <p:nvSpPr>
          <p:cNvPr id="7" name="TextBox 13">
            <a:extLst>
              <a:ext uri="{FF2B5EF4-FFF2-40B4-BE49-F238E27FC236}">
                <a16:creationId xmlns:a16="http://schemas.microsoft.com/office/drawing/2014/main" id="{9681156B-F3F0-0230-3E16-01ACDA448CCE}"/>
              </a:ext>
            </a:extLst>
          </p:cNvPr>
          <p:cNvSpPr txBox="1">
            <a:spLocks/>
          </p:cNvSpPr>
          <p:nvPr/>
        </p:nvSpPr>
        <p:spPr>
          <a:xfrm flipH="1">
            <a:off x="2808697" y="4802009"/>
            <a:ext cx="579700" cy="290649"/>
          </a:xfrm>
          <a:prstGeom prst="rect">
            <a:avLst/>
          </a:prstGeom>
          <a:noFill/>
        </p:spPr>
        <p:txBody>
          <a:bodyPr wrap="square" lIns="108000" tIns="36000" rIns="108000" bIns="36000" rtlCol="0">
            <a:noAutofit/>
          </a:bodyPr>
          <a:lstStyle/>
          <a:p>
            <a:pPr algn="just">
              <a:spcBef>
                <a:spcPts val="300"/>
              </a:spcBef>
              <a:spcAft>
                <a:spcPts val="300"/>
              </a:spcAft>
              <a:defRPr/>
            </a:pPr>
            <a:r>
              <a:rPr lang="fr-FR" sz="700">
                <a:solidFill>
                  <a:srgbClr val="E94C96"/>
                </a:solidFill>
              </a:rPr>
              <a:t>(1)</a:t>
            </a:r>
            <a:endParaRPr lang="fr-FR" sz="700" kern="0">
              <a:solidFill>
                <a:srgbClr val="E94C96"/>
              </a:solidFill>
            </a:endParaRPr>
          </a:p>
        </p:txBody>
      </p:sp>
      <p:sp>
        <p:nvSpPr>
          <p:cNvPr id="8" name="Rectangle 7">
            <a:extLst>
              <a:ext uri="{FF2B5EF4-FFF2-40B4-BE49-F238E27FC236}">
                <a16:creationId xmlns:a16="http://schemas.microsoft.com/office/drawing/2014/main" id="{E915423E-EF7E-50C1-BE44-CC0943BC0D3A}"/>
              </a:ext>
            </a:extLst>
          </p:cNvPr>
          <p:cNvSpPr/>
          <p:nvPr/>
        </p:nvSpPr>
        <p:spPr>
          <a:xfrm>
            <a:off x="719976" y="4605828"/>
            <a:ext cx="1727300" cy="548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600">
                <a:solidFill>
                  <a:schemeClr val="tx1">
                    <a:lumMod val="50000"/>
                    <a:lumOff val="50000"/>
                  </a:schemeClr>
                </a:solidFill>
              </a:rPr>
              <a:t>* Le cas sélectionné par l’établissement à la ligne 17 de l’onglet </a:t>
            </a:r>
            <a:r>
              <a:rPr lang="fr-FR" sz="600" i="1">
                <a:solidFill>
                  <a:schemeClr val="tx1">
                    <a:lumMod val="50000"/>
                    <a:lumOff val="50000"/>
                  </a:schemeClr>
                </a:solidFill>
              </a:rPr>
              <a:t>Description du SI</a:t>
            </a:r>
          </a:p>
        </p:txBody>
      </p:sp>
      <p:sp>
        <p:nvSpPr>
          <p:cNvPr id="10" name="TextBox 13">
            <a:extLst>
              <a:ext uri="{FF2B5EF4-FFF2-40B4-BE49-F238E27FC236}">
                <a16:creationId xmlns:a16="http://schemas.microsoft.com/office/drawing/2014/main" id="{96F16EB3-8986-E143-01E8-C82CA4AF5AD2}"/>
              </a:ext>
            </a:extLst>
          </p:cNvPr>
          <p:cNvSpPr txBox="1">
            <a:spLocks/>
          </p:cNvSpPr>
          <p:nvPr/>
        </p:nvSpPr>
        <p:spPr>
          <a:xfrm flipH="1">
            <a:off x="1162215" y="2391474"/>
            <a:ext cx="1629207" cy="1473281"/>
          </a:xfrm>
          <a:prstGeom prst="rect">
            <a:avLst/>
          </a:prstGeom>
          <a:noFill/>
        </p:spPr>
        <p:txBody>
          <a:bodyPr wrap="square" lIns="108000" tIns="36000" rIns="108000" bIns="36000" rtlCol="0">
            <a:noAutofit/>
          </a:bodyPr>
          <a:lstStyle/>
          <a:p>
            <a:pPr marL="171450" indent="-171450" algn="just">
              <a:spcBef>
                <a:spcPts val="300"/>
              </a:spcBef>
              <a:spcAft>
                <a:spcPts val="300"/>
              </a:spcAft>
              <a:buFont typeface="Tahoma" panose="020B0604030504040204" pitchFamily="34" charset="0"/>
              <a:buChar char="⁄"/>
              <a:defRPr/>
            </a:pPr>
            <a:r>
              <a:rPr lang="fr-FR" sz="1000">
                <a:solidFill>
                  <a:schemeClr val="tx1">
                    <a:lumMod val="50000"/>
                    <a:lumOff val="50000"/>
                  </a:schemeClr>
                </a:solidFill>
              </a:rPr>
              <a:t>Usurpation d’un compte administrateur </a:t>
            </a:r>
          </a:p>
          <a:p>
            <a:pPr marL="171450" indent="-171450" algn="just">
              <a:spcBef>
                <a:spcPts val="300"/>
              </a:spcBef>
              <a:spcAft>
                <a:spcPts val="300"/>
              </a:spcAft>
              <a:buFont typeface="Tahoma" panose="020B0604030504040204" pitchFamily="34" charset="0"/>
              <a:buChar char="⁄"/>
              <a:defRPr/>
            </a:pPr>
            <a:r>
              <a:rPr lang="fr-FR" sz="1000" kern="0">
                <a:solidFill>
                  <a:schemeClr val="tx1">
                    <a:lumMod val="50000"/>
                    <a:lumOff val="50000"/>
                  </a:schemeClr>
                </a:solidFill>
              </a:rPr>
              <a:t>Accès au SI de l’établissement via un compte administrateur légitime (usurpé) </a:t>
            </a:r>
            <a:endParaRPr lang="fr-FR" sz="1000" kern="0">
              <a:solidFill>
                <a:srgbClr val="FFFFFF"/>
              </a:solidFill>
            </a:endParaRPr>
          </a:p>
          <a:p>
            <a:pPr marL="171450" indent="-171450" algn="just">
              <a:spcBef>
                <a:spcPts val="300"/>
              </a:spcBef>
              <a:spcAft>
                <a:spcPts val="300"/>
              </a:spcAft>
              <a:buFont typeface="Tahoma" panose="020B0604030504040204" pitchFamily="34" charset="0"/>
              <a:buChar char="⁄"/>
              <a:defRPr/>
            </a:pPr>
            <a:endParaRPr lang="fr-FR" sz="1000" kern="0">
              <a:solidFill>
                <a:srgbClr val="FFFFFF"/>
              </a:solidFill>
              <a:highlight>
                <a:srgbClr val="FF6600"/>
              </a:highlight>
            </a:endParaRPr>
          </a:p>
          <a:p>
            <a:pPr marL="171450" indent="-171450" algn="just">
              <a:buFontTx/>
              <a:buChar char="-"/>
              <a:defRPr/>
            </a:pPr>
            <a:endParaRPr lang="fr-FR" sz="1000" kern="0">
              <a:solidFill>
                <a:srgbClr val="FFFFFF"/>
              </a:solidFill>
            </a:endParaRPr>
          </a:p>
          <a:p>
            <a:pPr marL="171450" lvl="0" indent="-171450" algn="just">
              <a:buFontTx/>
              <a:buChar char="-"/>
              <a:defRPr/>
            </a:pPr>
            <a:endParaRPr lang="fr-FR" sz="1000" kern="0">
              <a:solidFill>
                <a:srgbClr val="FFFFFF"/>
              </a:solidFill>
            </a:endParaRPr>
          </a:p>
        </p:txBody>
      </p:sp>
    </p:spTree>
    <p:extLst>
      <p:ext uri="{BB962C8B-B14F-4D97-AF65-F5344CB8AC3E}">
        <p14:creationId xmlns:p14="http://schemas.microsoft.com/office/powerpoint/2010/main" val="3679197877"/>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17F4C704-7773-42BC-87D5-7E65201EF41A}"/>
              </a:ext>
            </a:extLst>
          </p:cNvPr>
          <p:cNvSpPr>
            <a:spLocks noGrp="1"/>
          </p:cNvSpPr>
          <p:nvPr>
            <p:ph type="body" sz="quarter" idx="14"/>
          </p:nvPr>
        </p:nvSpPr>
        <p:spPr>
          <a:xfrm>
            <a:off x="4427538" y="1767822"/>
            <a:ext cx="4012393" cy="2160240"/>
          </a:xfrm>
        </p:spPr>
        <p:txBody>
          <a:bodyPr vert="horz" lIns="0" tIns="0" rIns="0" bIns="0" numCol="1" rtlCol="0" anchor="t">
            <a:normAutofit/>
          </a:bodyPr>
          <a:lstStyle/>
          <a:p>
            <a:pPr marL="342900" indent="-342900">
              <a:buAutoNum type="arabicPeriod"/>
            </a:pPr>
            <a:r>
              <a:rPr lang="fr-FR">
                <a:solidFill>
                  <a:schemeClr val="tx1">
                    <a:lumMod val="65000"/>
                    <a:lumOff val="35000"/>
                  </a:schemeClr>
                </a:solidFill>
              </a:rPr>
              <a:t>Rappel du contexte de l’exercice</a:t>
            </a:r>
            <a:endParaRPr lang="fr-FR">
              <a:solidFill>
                <a:schemeClr val="tx1">
                  <a:lumMod val="65000"/>
                  <a:lumOff val="35000"/>
                </a:schemeClr>
              </a:solidFill>
              <a:cs typeface="Arial"/>
            </a:endParaRPr>
          </a:p>
          <a:p>
            <a:pPr marL="342900" indent="-342900">
              <a:buAutoNum type="arabicPeriod"/>
            </a:pPr>
            <a:r>
              <a:rPr lang="fr-FR">
                <a:solidFill>
                  <a:schemeClr val="tx1">
                    <a:lumMod val="65000"/>
                    <a:lumOff val="35000"/>
                  </a:schemeClr>
                </a:solidFill>
              </a:rPr>
              <a:t>Que s’est-il passé ? </a:t>
            </a:r>
            <a:endParaRPr lang="fr-FR">
              <a:solidFill>
                <a:schemeClr val="tx1">
                  <a:lumMod val="65000"/>
                  <a:lumOff val="35000"/>
                </a:schemeClr>
              </a:solidFill>
              <a:cs typeface="Arial"/>
            </a:endParaRPr>
          </a:p>
          <a:p>
            <a:pPr marL="342900" indent="-342900">
              <a:buAutoNum type="arabicPeriod"/>
            </a:pPr>
            <a:r>
              <a:rPr lang="fr-FR">
                <a:solidFill>
                  <a:srgbClr val="E94C96"/>
                </a:solidFill>
              </a:rPr>
              <a:t>Debriefing à chaud de l’exercice</a:t>
            </a:r>
          </a:p>
          <a:p>
            <a:pPr marL="342900" indent="-342900">
              <a:buAutoNum type="arabicPeriod"/>
            </a:pPr>
            <a:r>
              <a:rPr lang="fr-FR">
                <a:cs typeface="Arial"/>
              </a:rPr>
              <a:t>Souvenez-vous de ces quelques bonnes pratiques !</a:t>
            </a:r>
          </a:p>
          <a:p>
            <a:endParaRPr lang="en-GB"/>
          </a:p>
        </p:txBody>
      </p:sp>
      <p:sp>
        <p:nvSpPr>
          <p:cNvPr id="5" name="Espace réservé du texte 2">
            <a:extLst>
              <a:ext uri="{FF2B5EF4-FFF2-40B4-BE49-F238E27FC236}">
                <a16:creationId xmlns:a16="http://schemas.microsoft.com/office/drawing/2014/main" id="{3B211BEE-74C8-4EE1-8DEC-65327767B5F1}"/>
              </a:ext>
            </a:extLst>
          </p:cNvPr>
          <p:cNvSpPr txBox="1">
            <a:spLocks/>
          </p:cNvSpPr>
          <p:nvPr/>
        </p:nvSpPr>
        <p:spPr>
          <a:xfrm>
            <a:off x="5131607" y="4869656"/>
            <a:ext cx="4012393" cy="273844"/>
          </a:xfrm>
          <a:prstGeom prst="rect">
            <a:avLst/>
          </a:prstGeom>
        </p:spPr>
        <p:txBody>
          <a:bodyPr vert="horz" lIns="0" tIns="0" rIns="0" bIns="0" numCol="1" rtlCol="0" anchor="t">
            <a:normAutofit fontScale="62500" lnSpcReduction="20000"/>
          </a:bodyPr>
          <a:lstStyle>
            <a:lvl1pPr marL="0" marR="0" indent="0" algn="l" defTabSz="914400" rtl="0" eaLnBrk="1" fontAlgn="auto" latinLnBrk="0" hangingPunct="1">
              <a:lnSpc>
                <a:spcPct val="150000"/>
              </a:lnSpc>
              <a:spcBef>
                <a:spcPts val="200"/>
              </a:spcBef>
              <a:spcAft>
                <a:spcPts val="0"/>
              </a:spcAft>
              <a:buClrTx/>
              <a:buSzPct val="100000"/>
              <a:buFontTx/>
              <a:buNone/>
              <a:tabLst/>
              <a:defRPr lang="fr-FR" sz="1400" b="1" kern="1200" cap="none" baseline="0" smtClean="0">
                <a:solidFill>
                  <a:srgbClr val="575757"/>
                </a:solidFill>
                <a:latin typeface="+mn-lt"/>
                <a:ea typeface="+mn-ea"/>
                <a:cs typeface="+mn-cs"/>
              </a:defRPr>
            </a:lvl1pPr>
            <a:lvl2pPr marL="720000" marR="0" indent="-285750" algn="l" defTabSz="914400" rtl="0" eaLnBrk="1" fontAlgn="auto" latinLnBrk="0" hangingPunct="1">
              <a:lnSpc>
                <a:spcPct val="100000"/>
              </a:lnSpc>
              <a:spcBef>
                <a:spcPts val="900"/>
              </a:spcBef>
              <a:spcAft>
                <a:spcPts val="0"/>
              </a:spcAft>
              <a:buClr>
                <a:srgbClr val="006AB2"/>
              </a:buClr>
              <a:buSzPct val="100000"/>
              <a:buFont typeface="Wingdings 3" panose="05040102010807070707" pitchFamily="18" charset="2"/>
              <a:buChar char="u"/>
              <a:tabLst/>
              <a:defRPr sz="1800" b="1" kern="1200" baseline="0">
                <a:solidFill>
                  <a:schemeClr val="tx2"/>
                </a:solidFill>
                <a:latin typeface="+mn-lt"/>
                <a:ea typeface="+mn-ea"/>
                <a:cs typeface="+mn-cs"/>
              </a:defRPr>
            </a:lvl2pPr>
            <a:lvl3pPr marL="1080000" marR="0" indent="-252000" algn="l" defTabSz="914400" rtl="0" eaLnBrk="1" fontAlgn="auto" latinLnBrk="0" hangingPunct="1">
              <a:lnSpc>
                <a:spcPct val="100000"/>
              </a:lnSpc>
              <a:spcBef>
                <a:spcPts val="400"/>
              </a:spcBef>
              <a:spcAft>
                <a:spcPts val="0"/>
              </a:spcAft>
              <a:buClrTx/>
              <a:buSzTx/>
              <a:buFont typeface="Webdings" panose="05030102010509060703" pitchFamily="18" charset="2"/>
              <a:buChar char="&lt;"/>
              <a:tabLst/>
              <a:defRPr lang="fr-FR" sz="1600" kern="1200" baseline="0">
                <a:solidFill>
                  <a:srgbClr val="575757"/>
                </a:solidFill>
                <a:latin typeface="+mn-lt"/>
                <a:ea typeface="+mn-ea"/>
                <a:cs typeface="+mn-cs"/>
              </a:defRPr>
            </a:lvl3pPr>
            <a:lvl4pPr marL="1440000" marR="0" indent="-216000" algn="l" defTabSz="914400" rtl="0" eaLnBrk="1" fontAlgn="auto" latinLnBrk="0" hangingPunct="1">
              <a:lnSpc>
                <a:spcPct val="100000"/>
              </a:lnSpc>
              <a:spcBef>
                <a:spcPts val="400"/>
              </a:spcBef>
              <a:spcAft>
                <a:spcPts val="0"/>
              </a:spcAft>
              <a:buClrTx/>
              <a:buSzPct val="130000"/>
              <a:buFont typeface="Arial" panose="020B0604020202020204" pitchFamily="34" charset="0"/>
              <a:buChar char="•"/>
              <a:tabLst/>
              <a:defRPr lang="fr-FR" sz="1400" kern="1200">
                <a:solidFill>
                  <a:srgbClr val="575757"/>
                </a:solidFill>
                <a:latin typeface="+mn-lt"/>
                <a:ea typeface="+mn-ea"/>
                <a:cs typeface="+mn-cs"/>
              </a:defRPr>
            </a:lvl4pPr>
            <a:lvl5pPr marL="1800000" marR="0" indent="-216000" algn="l" defTabSz="914400" rtl="0" eaLnBrk="1" fontAlgn="auto" latinLnBrk="0" hangingPunct="1">
              <a:lnSpc>
                <a:spcPct val="100000"/>
              </a:lnSpc>
              <a:spcBef>
                <a:spcPts val="200"/>
              </a:spcBef>
              <a:spcAft>
                <a:spcPts val="0"/>
              </a:spcAft>
              <a:buClrTx/>
              <a:buSzPct val="110000"/>
              <a:buFont typeface="Arial" pitchFamily="34" charset="0"/>
              <a:buChar char="•"/>
              <a:tabLst/>
              <a:defRPr lang="fr-FR" sz="1200" kern="1200">
                <a:solidFill>
                  <a:srgbClr val="575757"/>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a:t>* Tous les termes techniques seront explicités dans la documentation x</a:t>
            </a:r>
          </a:p>
        </p:txBody>
      </p:sp>
    </p:spTree>
    <p:extLst>
      <p:ext uri="{BB962C8B-B14F-4D97-AF65-F5344CB8AC3E}">
        <p14:creationId xmlns:p14="http://schemas.microsoft.com/office/powerpoint/2010/main" val="1310643073"/>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3031116-E46C-485D-9E44-8630E7CE44EC}"/>
              </a:ext>
            </a:extLst>
          </p:cNvPr>
          <p:cNvSpPr>
            <a:spLocks noGrp="1"/>
          </p:cNvSpPr>
          <p:nvPr>
            <p:ph type="title"/>
          </p:nvPr>
        </p:nvSpPr>
        <p:spPr/>
        <p:txBody>
          <a:bodyPr/>
          <a:lstStyle/>
          <a:p>
            <a:r>
              <a:rPr lang="fr-FR"/>
              <a:t>Débriefing des joueurs</a:t>
            </a:r>
          </a:p>
        </p:txBody>
      </p:sp>
      <p:sp>
        <p:nvSpPr>
          <p:cNvPr id="5" name="Rectangle : avec coin rogné 83">
            <a:extLst>
              <a:ext uri="{FF2B5EF4-FFF2-40B4-BE49-F238E27FC236}">
                <a16:creationId xmlns:a16="http://schemas.microsoft.com/office/drawing/2014/main" id="{B8C5B73E-C7CA-4D45-86D1-B444DFB39DF9}"/>
              </a:ext>
            </a:extLst>
          </p:cNvPr>
          <p:cNvSpPr>
            <a:spLocks/>
          </p:cNvSpPr>
          <p:nvPr/>
        </p:nvSpPr>
        <p:spPr>
          <a:xfrm flipH="1">
            <a:off x="557210" y="1168526"/>
            <a:ext cx="8029573" cy="384969"/>
          </a:xfrm>
          <a:prstGeom prst="rect">
            <a:avLst/>
          </a:prstGeom>
          <a:solidFill>
            <a:srgbClr val="F28DBC"/>
          </a:solidFill>
          <a:ln w="12700" cap="flat" cmpd="sng" algn="ctr">
            <a:noFill/>
            <a:prstDash val="solid"/>
            <a:miter lim="800000"/>
          </a:ln>
          <a:effectLst/>
        </p:spPr>
        <p:txBody>
          <a:bodyPr rot="0" spcFirstLastPara="0" vertOverflow="overflow" horzOverflow="overflow" vert="horz" wrap="square" lIns="81000" tIns="54000" rIns="81000" bIns="54000" numCol="1" spcCol="0" rtlCol="0" fromWordArt="0" anchor="ctr" anchorCtr="0" forceAA="0" compatLnSpc="1">
            <a:prstTxWarp prst="textNoShape">
              <a:avLst/>
            </a:prstTxWarp>
            <a:noAutofit/>
          </a:bodyPr>
          <a:lstStyle/>
          <a:p>
            <a:pPr algn="ctr" defTabSz="371466" fontAlgn="auto">
              <a:spcBef>
                <a:spcPts val="0"/>
              </a:spcBef>
              <a:spcAft>
                <a:spcPts val="0"/>
              </a:spcAft>
              <a:defRPr/>
            </a:pPr>
            <a:r>
              <a:rPr lang="fr-FR" sz="1200" b="1" kern="0" cap="small">
                <a:solidFill>
                  <a:prstClr val="white"/>
                </a:solidFill>
                <a:latin typeface="+mj-lt"/>
              </a:rPr>
              <a:t>DEBRIEFING À CHAUD : VOS RETOURS SUR L’EXERCICE !</a:t>
            </a:r>
            <a:endParaRPr lang="fr-FR" sz="1200" b="1" kern="0" cap="small">
              <a:solidFill>
                <a:prstClr val="white"/>
              </a:solidFill>
              <a:latin typeface="+mj-lt"/>
              <a:ea typeface="Geneva" charset="-128"/>
            </a:endParaRPr>
          </a:p>
        </p:txBody>
      </p:sp>
      <p:sp>
        <p:nvSpPr>
          <p:cNvPr id="6" name="Rectangle : avec coin rogné 83">
            <a:extLst>
              <a:ext uri="{FF2B5EF4-FFF2-40B4-BE49-F238E27FC236}">
                <a16:creationId xmlns:a16="http://schemas.microsoft.com/office/drawing/2014/main" id="{86245F04-2DBF-4F61-80DA-F17E6F16B30D}"/>
              </a:ext>
            </a:extLst>
          </p:cNvPr>
          <p:cNvSpPr>
            <a:spLocks/>
          </p:cNvSpPr>
          <p:nvPr/>
        </p:nvSpPr>
        <p:spPr>
          <a:xfrm rot="5400000" flipH="1">
            <a:off x="696640" y="1419169"/>
            <a:ext cx="2510632" cy="2789492"/>
          </a:xfrm>
          <a:prstGeom prst="rect">
            <a:avLst/>
          </a:prstGeom>
          <a:solidFill>
            <a:schemeClr val="bg1">
              <a:lumMod val="95000"/>
            </a:schemeClr>
          </a:solidFill>
          <a:ln w="12700" cap="flat" cmpd="sng" algn="ctr">
            <a:noFill/>
            <a:prstDash val="solid"/>
            <a:miter lim="800000"/>
          </a:ln>
          <a:effectLst/>
        </p:spPr>
        <p:txBody>
          <a:bodyPr rot="0" spcFirstLastPara="0" vertOverflow="overflow" horzOverflow="overflow" vert="horz" wrap="square" lIns="81000" tIns="54000" rIns="81000" bIns="5400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chemeClr val="accent5">
                  <a:lumMod val="60000"/>
                  <a:lumOff val="40000"/>
                </a:schemeClr>
              </a:solidFill>
              <a:effectLst/>
              <a:uLnTx/>
              <a:uFillTx/>
              <a:latin typeface="Tahoma"/>
              <a:ea typeface="+mn-ea"/>
              <a:cs typeface="+mn-cs"/>
            </a:endParaRPr>
          </a:p>
        </p:txBody>
      </p:sp>
      <p:pic>
        <p:nvPicPr>
          <p:cNvPr id="3" name="Graphic 2" descr="Meeting outline">
            <a:extLst>
              <a:ext uri="{FF2B5EF4-FFF2-40B4-BE49-F238E27FC236}">
                <a16:creationId xmlns:a16="http://schemas.microsoft.com/office/drawing/2014/main" id="{DD919602-7835-4CF5-9CAA-5624CF328D0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94756" y="2094541"/>
            <a:ext cx="914400" cy="914400"/>
          </a:xfrm>
          <a:prstGeom prst="rect">
            <a:avLst/>
          </a:prstGeom>
        </p:spPr>
      </p:pic>
      <p:sp>
        <p:nvSpPr>
          <p:cNvPr id="9" name="Rectangle : avec coin rogné 83">
            <a:extLst>
              <a:ext uri="{FF2B5EF4-FFF2-40B4-BE49-F238E27FC236}">
                <a16:creationId xmlns:a16="http://schemas.microsoft.com/office/drawing/2014/main" id="{DBFC5B8C-4567-46EB-911D-CB89B3E97014}"/>
              </a:ext>
            </a:extLst>
          </p:cNvPr>
          <p:cNvSpPr>
            <a:spLocks/>
          </p:cNvSpPr>
          <p:nvPr/>
        </p:nvSpPr>
        <p:spPr>
          <a:xfrm rot="5400000" flipH="1">
            <a:off x="4741145" y="223594"/>
            <a:ext cx="2510632" cy="5180643"/>
          </a:xfrm>
          <a:prstGeom prst="rect">
            <a:avLst/>
          </a:prstGeom>
          <a:solidFill>
            <a:schemeClr val="bg1">
              <a:lumMod val="95000"/>
            </a:schemeClr>
          </a:solidFill>
          <a:ln w="12700" cap="flat" cmpd="sng" algn="ctr">
            <a:noFill/>
            <a:prstDash val="solid"/>
            <a:miter lim="800000"/>
          </a:ln>
          <a:effectLst/>
        </p:spPr>
        <p:txBody>
          <a:bodyPr rot="0" spcFirstLastPara="0" vertOverflow="overflow" horzOverflow="overflow" vert="horz" wrap="square" lIns="81000" tIns="54000" rIns="81000" bIns="5400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chemeClr val="accent5">
                  <a:lumMod val="60000"/>
                  <a:lumOff val="40000"/>
                </a:schemeClr>
              </a:solidFill>
              <a:effectLst/>
              <a:uLnTx/>
              <a:uFillTx/>
              <a:latin typeface="Tahoma"/>
              <a:ea typeface="+mn-ea"/>
              <a:cs typeface="+mn-cs"/>
            </a:endParaRPr>
          </a:p>
        </p:txBody>
      </p:sp>
      <p:sp>
        <p:nvSpPr>
          <p:cNvPr id="10" name="TextBox 9">
            <a:extLst>
              <a:ext uri="{FF2B5EF4-FFF2-40B4-BE49-F238E27FC236}">
                <a16:creationId xmlns:a16="http://schemas.microsoft.com/office/drawing/2014/main" id="{F772A607-6C3D-4A5D-AD03-740F3D06F578}"/>
              </a:ext>
            </a:extLst>
          </p:cNvPr>
          <p:cNvSpPr txBox="1">
            <a:spLocks/>
          </p:cNvSpPr>
          <p:nvPr/>
        </p:nvSpPr>
        <p:spPr>
          <a:xfrm>
            <a:off x="-28044" y="3023030"/>
            <a:ext cx="3960000" cy="464331"/>
          </a:xfrm>
          <a:prstGeom prst="rect">
            <a:avLst/>
          </a:prstGeom>
        </p:spPr>
        <p:txBody>
          <a:bodyPr vert="horz" wrap="square" lIns="108000" tIns="108000" rIns="108000" bIns="108000" rtlCol="0">
            <a:spAutoFit/>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rgbClr val="FF6600"/>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rgbClr val="5F5F5F"/>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rgbClr val="5F5F5F"/>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rgbClr val="5F5F5F"/>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rgbClr val="5F5F5F"/>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rgbClr val="5F5F5F"/>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rgbClr val="5F5F5F"/>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rgbClr val="5F5F5F"/>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rgbClr val="5F5F5F"/>
                </a:solidFill>
                <a:latin typeface="+mn-lt"/>
                <a:ea typeface="+mn-ea"/>
                <a:cs typeface="+mn-cs"/>
              </a:defRPr>
            </a:lvl9pPr>
          </a:lstStyle>
          <a:p>
            <a:pPr algn="ctr"/>
            <a:r>
              <a:rPr lang="fr-FR" i="1">
                <a:solidFill>
                  <a:srgbClr val="E94C96"/>
                </a:solidFill>
              </a:rPr>
              <a:t>Tour de table</a:t>
            </a:r>
          </a:p>
        </p:txBody>
      </p:sp>
      <p:sp>
        <p:nvSpPr>
          <p:cNvPr id="11" name="TextBox 10">
            <a:extLst>
              <a:ext uri="{FF2B5EF4-FFF2-40B4-BE49-F238E27FC236}">
                <a16:creationId xmlns:a16="http://schemas.microsoft.com/office/drawing/2014/main" id="{74858B46-E1AF-4A6A-8500-BE0761C23721}"/>
              </a:ext>
            </a:extLst>
          </p:cNvPr>
          <p:cNvSpPr txBox="1">
            <a:spLocks/>
          </p:cNvSpPr>
          <p:nvPr/>
        </p:nvSpPr>
        <p:spPr>
          <a:xfrm>
            <a:off x="4016461" y="1624918"/>
            <a:ext cx="3960000" cy="710552"/>
          </a:xfrm>
          <a:prstGeom prst="rect">
            <a:avLst/>
          </a:prstGeom>
        </p:spPr>
        <p:txBody>
          <a:bodyPr vert="horz" wrap="square" lIns="108000" tIns="108000" rIns="108000" bIns="108000" rtlCol="0">
            <a:spAutoFit/>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rgbClr val="FF6600"/>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rgbClr val="5F5F5F"/>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rgbClr val="5F5F5F"/>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rgbClr val="5F5F5F"/>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rgbClr val="5F5F5F"/>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rgbClr val="5F5F5F"/>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rgbClr val="5F5F5F"/>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rgbClr val="5F5F5F"/>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rgbClr val="5F5F5F"/>
                </a:solidFill>
                <a:latin typeface="+mn-lt"/>
                <a:ea typeface="+mn-ea"/>
                <a:cs typeface="+mn-cs"/>
              </a:defRPr>
            </a:lvl9pPr>
          </a:lstStyle>
          <a:p>
            <a:pPr algn="ctr"/>
            <a:r>
              <a:rPr lang="fr-FR">
                <a:solidFill>
                  <a:srgbClr val="E94C96"/>
                </a:solidFill>
              </a:rPr>
              <a:t>Choisissez un mot pour décrire chacune des propositions ci-dessous :</a:t>
            </a:r>
          </a:p>
        </p:txBody>
      </p:sp>
      <p:pic>
        <p:nvPicPr>
          <p:cNvPr id="15" name="Graphic 14" descr="Badge Tick1 outline">
            <a:extLst>
              <a:ext uri="{FF2B5EF4-FFF2-40B4-BE49-F238E27FC236}">
                <a16:creationId xmlns:a16="http://schemas.microsoft.com/office/drawing/2014/main" id="{5F57AD82-CA83-47E5-B123-D93AFB8A605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389041" y="2500950"/>
            <a:ext cx="914400" cy="914400"/>
          </a:xfrm>
          <a:prstGeom prst="rect">
            <a:avLst/>
          </a:prstGeom>
        </p:spPr>
      </p:pic>
      <p:pic>
        <p:nvPicPr>
          <p:cNvPr id="17" name="Graphic 16" descr="Badge Follow outline">
            <a:extLst>
              <a:ext uri="{FF2B5EF4-FFF2-40B4-BE49-F238E27FC236}">
                <a16:creationId xmlns:a16="http://schemas.microsoft.com/office/drawing/2014/main" id="{72CC813C-D596-4DBF-8281-D3C9D114481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606512" y="2500950"/>
            <a:ext cx="914400" cy="914400"/>
          </a:xfrm>
          <a:prstGeom prst="rect">
            <a:avLst/>
          </a:prstGeom>
        </p:spPr>
      </p:pic>
      <p:sp>
        <p:nvSpPr>
          <p:cNvPr id="20" name="TextBox 19">
            <a:extLst>
              <a:ext uri="{FF2B5EF4-FFF2-40B4-BE49-F238E27FC236}">
                <a16:creationId xmlns:a16="http://schemas.microsoft.com/office/drawing/2014/main" id="{098B88CD-AE20-4AB1-BCB6-D3687760E8CE}"/>
              </a:ext>
            </a:extLst>
          </p:cNvPr>
          <p:cNvSpPr txBox="1">
            <a:spLocks/>
          </p:cNvSpPr>
          <p:nvPr/>
        </p:nvSpPr>
        <p:spPr>
          <a:xfrm>
            <a:off x="3817955" y="3353990"/>
            <a:ext cx="2096169" cy="464331"/>
          </a:xfrm>
          <a:prstGeom prst="rect">
            <a:avLst/>
          </a:prstGeom>
        </p:spPr>
        <p:txBody>
          <a:bodyPr vert="horz" wrap="square" lIns="108000" tIns="108000" rIns="108000" bIns="108000" rtlCol="0">
            <a:spAutoFit/>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rgbClr val="FF6600"/>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rgbClr val="5F5F5F"/>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rgbClr val="5F5F5F"/>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rgbClr val="5F5F5F"/>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rgbClr val="5F5F5F"/>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rgbClr val="5F5F5F"/>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rgbClr val="5F5F5F"/>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rgbClr val="5F5F5F"/>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rgbClr val="5F5F5F"/>
                </a:solidFill>
                <a:latin typeface="+mn-lt"/>
                <a:ea typeface="+mn-ea"/>
                <a:cs typeface="+mn-cs"/>
              </a:defRPr>
            </a:lvl9pPr>
          </a:lstStyle>
          <a:p>
            <a:pPr algn="ctr"/>
            <a:r>
              <a:rPr lang="fr-FR" i="1">
                <a:solidFill>
                  <a:srgbClr val="E94C96"/>
                </a:solidFill>
              </a:rPr>
              <a:t>Succès</a:t>
            </a:r>
          </a:p>
        </p:txBody>
      </p:sp>
      <p:sp>
        <p:nvSpPr>
          <p:cNvPr id="22" name="TextBox 21">
            <a:extLst>
              <a:ext uri="{FF2B5EF4-FFF2-40B4-BE49-F238E27FC236}">
                <a16:creationId xmlns:a16="http://schemas.microsoft.com/office/drawing/2014/main" id="{CE958B34-5BFE-46E6-83A1-1B13ED9DF2AF}"/>
              </a:ext>
            </a:extLst>
          </p:cNvPr>
          <p:cNvSpPr txBox="1">
            <a:spLocks/>
          </p:cNvSpPr>
          <p:nvPr/>
        </p:nvSpPr>
        <p:spPr>
          <a:xfrm>
            <a:off x="6049745" y="3353990"/>
            <a:ext cx="2096169" cy="464331"/>
          </a:xfrm>
          <a:prstGeom prst="rect">
            <a:avLst/>
          </a:prstGeom>
        </p:spPr>
        <p:txBody>
          <a:bodyPr vert="horz" wrap="square" lIns="108000" tIns="108000" rIns="108000" bIns="108000" rtlCol="0">
            <a:spAutoFit/>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rgbClr val="FF6600"/>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rgbClr val="5F5F5F"/>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rgbClr val="5F5F5F"/>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rgbClr val="5F5F5F"/>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rgbClr val="5F5F5F"/>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rgbClr val="5F5F5F"/>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rgbClr val="5F5F5F"/>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rgbClr val="5F5F5F"/>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rgbClr val="5F5F5F"/>
                </a:solidFill>
                <a:latin typeface="+mn-lt"/>
                <a:ea typeface="+mn-ea"/>
                <a:cs typeface="+mn-cs"/>
              </a:defRPr>
            </a:lvl9pPr>
          </a:lstStyle>
          <a:p>
            <a:pPr algn="ctr"/>
            <a:r>
              <a:rPr lang="fr-FR" i="1">
                <a:solidFill>
                  <a:srgbClr val="E94C96"/>
                </a:solidFill>
              </a:rPr>
              <a:t>Axes d’amélioration</a:t>
            </a:r>
          </a:p>
        </p:txBody>
      </p:sp>
      <p:grpSp>
        <p:nvGrpSpPr>
          <p:cNvPr id="23" name="Groupe 46">
            <a:extLst>
              <a:ext uri="{FF2B5EF4-FFF2-40B4-BE49-F238E27FC236}">
                <a16:creationId xmlns:a16="http://schemas.microsoft.com/office/drawing/2014/main" id="{FD73E5DA-8CD5-4413-978C-1B131BDA2506}"/>
              </a:ext>
            </a:extLst>
          </p:cNvPr>
          <p:cNvGrpSpPr/>
          <p:nvPr/>
        </p:nvGrpSpPr>
        <p:grpSpPr>
          <a:xfrm>
            <a:off x="665415" y="4169932"/>
            <a:ext cx="324337" cy="340935"/>
            <a:chOff x="6334108" y="3763485"/>
            <a:chExt cx="548640" cy="548640"/>
          </a:xfrm>
        </p:grpSpPr>
        <p:sp>
          <p:nvSpPr>
            <p:cNvPr id="24" name="Ellipse 42">
              <a:extLst>
                <a:ext uri="{FF2B5EF4-FFF2-40B4-BE49-F238E27FC236}">
                  <a16:creationId xmlns:a16="http://schemas.microsoft.com/office/drawing/2014/main" id="{98611722-4B6B-46C0-808F-3ED5E5C4D36F}"/>
                </a:ext>
              </a:extLst>
            </p:cNvPr>
            <p:cNvSpPr/>
            <p:nvPr/>
          </p:nvSpPr>
          <p:spPr>
            <a:xfrm>
              <a:off x="6334108" y="3763485"/>
              <a:ext cx="548640" cy="54864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25" name="Graphique 30" descr="Liste de contrôle avec un remplissage uni">
              <a:extLst>
                <a:ext uri="{FF2B5EF4-FFF2-40B4-BE49-F238E27FC236}">
                  <a16:creationId xmlns:a16="http://schemas.microsoft.com/office/drawing/2014/main" id="{9BF0D4F7-338A-4CAE-9381-A720E7E3E4C4}"/>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6379828" y="3802966"/>
              <a:ext cx="434489" cy="434490"/>
            </a:xfrm>
            <a:prstGeom prst="rect">
              <a:avLst/>
            </a:prstGeom>
          </p:spPr>
        </p:pic>
      </p:grpSp>
      <p:sp>
        <p:nvSpPr>
          <p:cNvPr id="26" name="TextBox 25">
            <a:extLst>
              <a:ext uri="{FF2B5EF4-FFF2-40B4-BE49-F238E27FC236}">
                <a16:creationId xmlns:a16="http://schemas.microsoft.com/office/drawing/2014/main" id="{79F93913-08FC-4992-9D82-60D91DE4AF1E}"/>
              </a:ext>
            </a:extLst>
          </p:cNvPr>
          <p:cNvSpPr txBox="1"/>
          <p:nvPr/>
        </p:nvSpPr>
        <p:spPr>
          <a:xfrm>
            <a:off x="827584" y="4217290"/>
            <a:ext cx="8029572" cy="246221"/>
          </a:xfrm>
          <a:prstGeom prst="rect">
            <a:avLst/>
          </a:prstGeom>
          <a:noFill/>
        </p:spPr>
        <p:txBody>
          <a:bodyPr wrap="square">
            <a:spAutoFit/>
          </a:bodyPr>
          <a:lstStyle/>
          <a:p>
            <a:pPr marL="342900" marR="0" lvl="1" algn="just" defTabSz="685800" eaLnBrk="1" fontAlgn="auto" latinLnBrk="0" hangingPunct="1">
              <a:lnSpc>
                <a:spcPct val="100000"/>
              </a:lnSpc>
              <a:spcBef>
                <a:spcPts val="0"/>
              </a:spcBef>
              <a:spcAft>
                <a:spcPts val="0"/>
              </a:spcAft>
              <a:buClrTx/>
              <a:buSzTx/>
              <a:tabLst/>
              <a:defRPr/>
            </a:pPr>
            <a:r>
              <a:rPr lang="fr-FR" sz="1000" i="1" kern="0">
                <a:solidFill>
                  <a:srgbClr val="5F5F5F"/>
                </a:solidFill>
                <a:latin typeface="+mj-lt"/>
                <a:ea typeface="+mn-ea"/>
              </a:rPr>
              <a:t>Un questionnaire vous est distribué, merci de le compléter avant de quitter la salle et de le remettre à l’animateur. </a:t>
            </a:r>
            <a:endParaRPr kumimoji="0" lang="fr-FR" sz="1000" b="0" i="1" u="none" strike="noStrike" kern="0" cap="none" spc="0" normalizeH="0" baseline="0" noProof="0">
              <a:ln>
                <a:noFill/>
              </a:ln>
              <a:solidFill>
                <a:srgbClr val="5F5F5F"/>
              </a:solidFill>
              <a:effectLst/>
              <a:uLnTx/>
              <a:uFillTx/>
              <a:latin typeface="+mj-lt"/>
              <a:ea typeface="+mn-ea"/>
              <a:cs typeface="+mn-cs"/>
            </a:endParaRPr>
          </a:p>
        </p:txBody>
      </p:sp>
    </p:spTree>
    <p:extLst>
      <p:ext uri="{BB962C8B-B14F-4D97-AF65-F5344CB8AC3E}">
        <p14:creationId xmlns:p14="http://schemas.microsoft.com/office/powerpoint/2010/main" val="2130460893"/>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3031116-E46C-485D-9E44-8630E7CE44EC}"/>
              </a:ext>
            </a:extLst>
          </p:cNvPr>
          <p:cNvSpPr>
            <a:spLocks noGrp="1"/>
          </p:cNvSpPr>
          <p:nvPr>
            <p:ph type="title"/>
          </p:nvPr>
        </p:nvSpPr>
        <p:spPr>
          <a:xfrm>
            <a:off x="827584" y="87474"/>
            <a:ext cx="8064092" cy="540006"/>
          </a:xfrm>
        </p:spPr>
        <p:txBody>
          <a:bodyPr anchor="b">
            <a:normAutofit/>
          </a:bodyPr>
          <a:lstStyle/>
          <a:p>
            <a:r>
              <a:rPr lang="fr-FR"/>
              <a:t>Débriefing de l’animateur / des observateurs</a:t>
            </a:r>
          </a:p>
        </p:txBody>
      </p:sp>
      <p:sp>
        <p:nvSpPr>
          <p:cNvPr id="2" name="Oval 1">
            <a:extLst>
              <a:ext uri="{FF2B5EF4-FFF2-40B4-BE49-F238E27FC236}">
                <a16:creationId xmlns:a16="http://schemas.microsoft.com/office/drawing/2014/main" id="{34A6121C-0072-4E91-B976-3A73973DAFB9}"/>
              </a:ext>
            </a:extLst>
          </p:cNvPr>
          <p:cNvSpPr/>
          <p:nvPr/>
        </p:nvSpPr>
        <p:spPr>
          <a:xfrm>
            <a:off x="2872169" y="1113702"/>
            <a:ext cx="3399661" cy="3352799"/>
          </a:xfrm>
          <a:prstGeom prst="ellipse">
            <a:avLst/>
          </a:prstGeom>
          <a:noFill/>
          <a:ln>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3" name="Oval 2">
            <a:extLst>
              <a:ext uri="{FF2B5EF4-FFF2-40B4-BE49-F238E27FC236}">
                <a16:creationId xmlns:a16="http://schemas.microsoft.com/office/drawing/2014/main" id="{BA2DE2D8-4D75-4F62-91BD-1384E39C4E23}"/>
              </a:ext>
            </a:extLst>
          </p:cNvPr>
          <p:cNvSpPr/>
          <p:nvPr/>
        </p:nvSpPr>
        <p:spPr>
          <a:xfrm>
            <a:off x="2994459" y="1321952"/>
            <a:ext cx="659307" cy="67266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 name="Oval 7">
            <a:extLst>
              <a:ext uri="{FF2B5EF4-FFF2-40B4-BE49-F238E27FC236}">
                <a16:creationId xmlns:a16="http://schemas.microsoft.com/office/drawing/2014/main" id="{86BCA025-3AF6-434C-873C-CAB4A5F158FE}"/>
              </a:ext>
            </a:extLst>
          </p:cNvPr>
          <p:cNvSpPr/>
          <p:nvPr/>
        </p:nvSpPr>
        <p:spPr>
          <a:xfrm>
            <a:off x="5544208" y="1321952"/>
            <a:ext cx="659307" cy="67266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9" name="Oval 8">
            <a:extLst>
              <a:ext uri="{FF2B5EF4-FFF2-40B4-BE49-F238E27FC236}">
                <a16:creationId xmlns:a16="http://schemas.microsoft.com/office/drawing/2014/main" id="{BA0EB586-4BE9-4C51-A5A9-F3DBA4C3B1CE}"/>
              </a:ext>
            </a:extLst>
          </p:cNvPr>
          <p:cNvSpPr/>
          <p:nvPr/>
        </p:nvSpPr>
        <p:spPr>
          <a:xfrm>
            <a:off x="5544208" y="3441940"/>
            <a:ext cx="659307" cy="67266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0" name="Oval 9">
            <a:extLst>
              <a:ext uri="{FF2B5EF4-FFF2-40B4-BE49-F238E27FC236}">
                <a16:creationId xmlns:a16="http://schemas.microsoft.com/office/drawing/2014/main" id="{FB1D1A22-D295-46E3-9F53-447C3510F734}"/>
              </a:ext>
            </a:extLst>
          </p:cNvPr>
          <p:cNvSpPr/>
          <p:nvPr/>
        </p:nvSpPr>
        <p:spPr>
          <a:xfrm>
            <a:off x="2994459" y="3441940"/>
            <a:ext cx="659307" cy="67266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5" name="TextBox 13">
            <a:extLst>
              <a:ext uri="{FF2B5EF4-FFF2-40B4-BE49-F238E27FC236}">
                <a16:creationId xmlns:a16="http://schemas.microsoft.com/office/drawing/2014/main" id="{838118CC-AD83-4D66-9110-E2D339365065}"/>
              </a:ext>
            </a:extLst>
          </p:cNvPr>
          <p:cNvSpPr txBox="1">
            <a:spLocks/>
          </p:cNvSpPr>
          <p:nvPr/>
        </p:nvSpPr>
        <p:spPr>
          <a:xfrm flipH="1">
            <a:off x="1297737" y="1388487"/>
            <a:ext cx="1556579" cy="539592"/>
          </a:xfrm>
          <a:prstGeom prst="rect">
            <a:avLst/>
          </a:prstGeom>
          <a:noFill/>
          <a:ln>
            <a:noFill/>
          </a:ln>
        </p:spPr>
        <p:txBody>
          <a:bodyPr wrap="square" lIns="108000" tIns="36000" rIns="108000" bIns="36000" rtlCol="0" anchor="t">
            <a:noAutofit/>
          </a:bodyPr>
          <a:lstStyle/>
          <a:p>
            <a:pPr algn="r">
              <a:spcBef>
                <a:spcPts val="300"/>
              </a:spcBef>
              <a:spcAft>
                <a:spcPts val="300"/>
              </a:spcAft>
              <a:defRPr/>
            </a:pPr>
            <a:r>
              <a:rPr lang="fr-FR" sz="1200" b="1">
                <a:solidFill>
                  <a:schemeClr val="tx1">
                    <a:lumMod val="50000"/>
                    <a:lumOff val="50000"/>
                  </a:schemeClr>
                </a:solidFill>
                <a:latin typeface="Arial"/>
                <a:ea typeface="Geneva"/>
                <a:cs typeface="Arial"/>
              </a:rPr>
              <a:t>Communication </a:t>
            </a:r>
            <a:r>
              <a:rPr lang="fr-FR" sz="1200">
                <a:solidFill>
                  <a:schemeClr val="tx1">
                    <a:lumMod val="50000"/>
                    <a:lumOff val="50000"/>
                  </a:schemeClr>
                </a:solidFill>
                <a:latin typeface="Arial"/>
                <a:ea typeface="Geneva"/>
                <a:cs typeface="Arial"/>
              </a:rPr>
              <a:t>entre les joueurs</a:t>
            </a:r>
            <a:endParaRPr lang="fr-FR" sz="1200" kern="0">
              <a:solidFill>
                <a:schemeClr val="tx1">
                  <a:lumMod val="50000"/>
                  <a:lumOff val="50000"/>
                </a:schemeClr>
              </a:solidFill>
              <a:highlight>
                <a:srgbClr val="FF6600"/>
              </a:highlight>
              <a:latin typeface="Arial"/>
              <a:ea typeface="Geneva"/>
              <a:cs typeface="Arial"/>
            </a:endParaRPr>
          </a:p>
          <a:p>
            <a:pPr marL="171450" indent="-171450" algn="just">
              <a:buFontTx/>
              <a:buChar char="-"/>
              <a:defRPr/>
            </a:pPr>
            <a:endParaRPr lang="fr-FR" sz="1000" kern="0">
              <a:solidFill>
                <a:srgbClr val="FFFFFF"/>
              </a:solidFill>
            </a:endParaRPr>
          </a:p>
          <a:p>
            <a:pPr marL="171450" lvl="0" indent="-171450" algn="just">
              <a:buFontTx/>
              <a:buChar char="-"/>
              <a:defRPr/>
            </a:pPr>
            <a:endParaRPr lang="fr-FR" sz="1000" kern="0">
              <a:solidFill>
                <a:srgbClr val="FFFFFF"/>
              </a:solidFill>
            </a:endParaRPr>
          </a:p>
        </p:txBody>
      </p:sp>
      <p:sp>
        <p:nvSpPr>
          <p:cNvPr id="16" name="TextBox 13">
            <a:extLst>
              <a:ext uri="{FF2B5EF4-FFF2-40B4-BE49-F238E27FC236}">
                <a16:creationId xmlns:a16="http://schemas.microsoft.com/office/drawing/2014/main" id="{E8EF18B1-0411-4F30-A340-EA13A8E22BE9}"/>
              </a:ext>
            </a:extLst>
          </p:cNvPr>
          <p:cNvSpPr txBox="1">
            <a:spLocks/>
          </p:cNvSpPr>
          <p:nvPr/>
        </p:nvSpPr>
        <p:spPr>
          <a:xfrm flipH="1">
            <a:off x="827584" y="3508475"/>
            <a:ext cx="1983440" cy="539592"/>
          </a:xfrm>
          <a:prstGeom prst="rect">
            <a:avLst/>
          </a:prstGeom>
          <a:noFill/>
          <a:ln>
            <a:noFill/>
          </a:ln>
        </p:spPr>
        <p:txBody>
          <a:bodyPr wrap="square" lIns="108000" tIns="36000" rIns="108000" bIns="36000" rtlCol="0">
            <a:noAutofit/>
          </a:bodyPr>
          <a:lstStyle/>
          <a:p>
            <a:pPr algn="r">
              <a:spcBef>
                <a:spcPts val="300"/>
              </a:spcBef>
              <a:spcAft>
                <a:spcPts val="300"/>
              </a:spcAft>
              <a:defRPr/>
            </a:pPr>
            <a:r>
              <a:rPr lang="fr-FR" sz="1200" b="1">
                <a:solidFill>
                  <a:schemeClr val="tx1">
                    <a:lumMod val="50000"/>
                    <a:lumOff val="50000"/>
                  </a:schemeClr>
                </a:solidFill>
              </a:rPr>
              <a:t>Anticipation, prise de décision, gestion des imprévus </a:t>
            </a:r>
            <a:endParaRPr lang="fr-FR" sz="1200" kern="0">
              <a:solidFill>
                <a:schemeClr val="tx1">
                  <a:lumMod val="50000"/>
                  <a:lumOff val="50000"/>
                </a:schemeClr>
              </a:solidFill>
              <a:highlight>
                <a:srgbClr val="FF6600"/>
              </a:highlight>
            </a:endParaRPr>
          </a:p>
          <a:p>
            <a:pPr marL="171450" indent="-171450" algn="just">
              <a:buFontTx/>
              <a:buChar char="-"/>
              <a:defRPr/>
            </a:pPr>
            <a:endParaRPr lang="fr-FR" sz="1000" kern="0">
              <a:solidFill>
                <a:srgbClr val="FFFFFF"/>
              </a:solidFill>
            </a:endParaRPr>
          </a:p>
          <a:p>
            <a:pPr marL="171450" lvl="0" indent="-171450" algn="just">
              <a:buFontTx/>
              <a:buChar char="-"/>
              <a:defRPr/>
            </a:pPr>
            <a:endParaRPr lang="fr-FR" sz="1000" kern="0">
              <a:solidFill>
                <a:srgbClr val="FFFFFF"/>
              </a:solidFill>
            </a:endParaRPr>
          </a:p>
        </p:txBody>
      </p:sp>
      <p:sp>
        <p:nvSpPr>
          <p:cNvPr id="17" name="TextBox 13">
            <a:extLst>
              <a:ext uri="{FF2B5EF4-FFF2-40B4-BE49-F238E27FC236}">
                <a16:creationId xmlns:a16="http://schemas.microsoft.com/office/drawing/2014/main" id="{4D56B394-1DEE-418F-9B1C-72405F09215B}"/>
              </a:ext>
            </a:extLst>
          </p:cNvPr>
          <p:cNvSpPr txBox="1">
            <a:spLocks/>
          </p:cNvSpPr>
          <p:nvPr/>
        </p:nvSpPr>
        <p:spPr>
          <a:xfrm flipH="1">
            <a:off x="6332975" y="1388487"/>
            <a:ext cx="1983440" cy="539592"/>
          </a:xfrm>
          <a:prstGeom prst="rect">
            <a:avLst/>
          </a:prstGeom>
          <a:noFill/>
          <a:ln>
            <a:noFill/>
          </a:ln>
        </p:spPr>
        <p:txBody>
          <a:bodyPr wrap="square" lIns="108000" tIns="36000" rIns="108000" bIns="36000" rtlCol="0">
            <a:noAutofit/>
          </a:bodyPr>
          <a:lstStyle/>
          <a:p>
            <a:pPr>
              <a:spcBef>
                <a:spcPts val="300"/>
              </a:spcBef>
              <a:spcAft>
                <a:spcPts val="300"/>
              </a:spcAft>
              <a:defRPr/>
            </a:pPr>
            <a:r>
              <a:rPr lang="fr-FR" sz="1200" b="1">
                <a:solidFill>
                  <a:schemeClr val="tx1">
                    <a:lumMod val="50000"/>
                    <a:lumOff val="50000"/>
                  </a:schemeClr>
                </a:solidFill>
              </a:rPr>
              <a:t>Organisation et coordination </a:t>
            </a:r>
            <a:r>
              <a:rPr lang="fr-FR" sz="1200">
                <a:solidFill>
                  <a:schemeClr val="tx1">
                    <a:lumMod val="50000"/>
                    <a:lumOff val="50000"/>
                  </a:schemeClr>
                </a:solidFill>
              </a:rPr>
              <a:t>entre les joueurs</a:t>
            </a:r>
            <a:endParaRPr lang="fr-FR" sz="1200" kern="0">
              <a:solidFill>
                <a:schemeClr val="tx1">
                  <a:lumMod val="50000"/>
                  <a:lumOff val="50000"/>
                </a:schemeClr>
              </a:solidFill>
              <a:highlight>
                <a:srgbClr val="FF6600"/>
              </a:highlight>
            </a:endParaRPr>
          </a:p>
          <a:p>
            <a:pPr marL="171450" indent="-171450" algn="just">
              <a:buFontTx/>
              <a:buChar char="-"/>
              <a:defRPr/>
            </a:pPr>
            <a:endParaRPr lang="fr-FR" sz="1000" kern="0">
              <a:solidFill>
                <a:srgbClr val="FFFFFF"/>
              </a:solidFill>
            </a:endParaRPr>
          </a:p>
          <a:p>
            <a:pPr marL="171450" lvl="0" indent="-171450" algn="just">
              <a:buFontTx/>
              <a:buChar char="-"/>
              <a:defRPr/>
            </a:pPr>
            <a:endParaRPr lang="fr-FR" sz="1000" kern="0">
              <a:solidFill>
                <a:srgbClr val="FFFFFF"/>
              </a:solidFill>
            </a:endParaRPr>
          </a:p>
        </p:txBody>
      </p:sp>
      <p:sp>
        <p:nvSpPr>
          <p:cNvPr id="18" name="TextBox 13">
            <a:extLst>
              <a:ext uri="{FF2B5EF4-FFF2-40B4-BE49-F238E27FC236}">
                <a16:creationId xmlns:a16="http://schemas.microsoft.com/office/drawing/2014/main" id="{934F79B3-86F0-4A22-852C-2053046A7496}"/>
              </a:ext>
            </a:extLst>
          </p:cNvPr>
          <p:cNvSpPr txBox="1">
            <a:spLocks/>
          </p:cNvSpPr>
          <p:nvPr/>
        </p:nvSpPr>
        <p:spPr>
          <a:xfrm flipH="1">
            <a:off x="6394120" y="3508475"/>
            <a:ext cx="1983440" cy="539592"/>
          </a:xfrm>
          <a:prstGeom prst="rect">
            <a:avLst/>
          </a:prstGeom>
          <a:noFill/>
          <a:ln>
            <a:noFill/>
          </a:ln>
        </p:spPr>
        <p:txBody>
          <a:bodyPr wrap="square" lIns="108000" tIns="36000" rIns="108000" bIns="36000" rtlCol="0">
            <a:noAutofit/>
          </a:bodyPr>
          <a:lstStyle/>
          <a:p>
            <a:pPr>
              <a:spcBef>
                <a:spcPts val="300"/>
              </a:spcBef>
              <a:spcAft>
                <a:spcPts val="300"/>
              </a:spcAft>
              <a:defRPr/>
            </a:pPr>
            <a:r>
              <a:rPr lang="fr-FR" sz="1200" b="1">
                <a:solidFill>
                  <a:schemeClr val="tx1">
                    <a:lumMod val="50000"/>
                    <a:lumOff val="50000"/>
                  </a:schemeClr>
                </a:solidFill>
              </a:rPr>
              <a:t>Pertinence de l'analyse </a:t>
            </a:r>
            <a:r>
              <a:rPr lang="fr-FR" sz="1200">
                <a:solidFill>
                  <a:schemeClr val="tx1">
                    <a:lumMod val="50000"/>
                    <a:lumOff val="50000"/>
                  </a:schemeClr>
                </a:solidFill>
              </a:rPr>
              <a:t>et utilisation des outils disponibles</a:t>
            </a:r>
            <a:endParaRPr lang="fr-FR" sz="1000" kern="0">
              <a:solidFill>
                <a:srgbClr val="FFFFFF"/>
              </a:solidFill>
            </a:endParaRPr>
          </a:p>
          <a:p>
            <a:pPr marL="171450" lvl="0" indent="-171450" algn="just">
              <a:buFontTx/>
              <a:buChar char="-"/>
              <a:defRPr/>
            </a:pPr>
            <a:endParaRPr lang="fr-FR" sz="1000" kern="0">
              <a:solidFill>
                <a:srgbClr val="FFFFFF"/>
              </a:solidFill>
            </a:endParaRPr>
          </a:p>
        </p:txBody>
      </p:sp>
      <p:pic>
        <p:nvPicPr>
          <p:cNvPr id="13" name="Graphic 12" descr="Badge Tick1 outline">
            <a:extLst>
              <a:ext uri="{FF2B5EF4-FFF2-40B4-BE49-F238E27FC236}">
                <a16:creationId xmlns:a16="http://schemas.microsoft.com/office/drawing/2014/main" id="{D576E599-5A62-4FC1-A436-AADE14589AE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06510" y="2378154"/>
            <a:ext cx="612167" cy="612167"/>
          </a:xfrm>
          <a:prstGeom prst="rect">
            <a:avLst/>
          </a:prstGeom>
        </p:spPr>
      </p:pic>
      <p:pic>
        <p:nvPicPr>
          <p:cNvPr id="14" name="Graphic 13" descr="Badge Follow outline">
            <a:extLst>
              <a:ext uri="{FF2B5EF4-FFF2-40B4-BE49-F238E27FC236}">
                <a16:creationId xmlns:a16="http://schemas.microsoft.com/office/drawing/2014/main" id="{26294F68-CFF0-4455-AAAA-51482B91C75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720910" y="2378154"/>
            <a:ext cx="612167" cy="612167"/>
          </a:xfrm>
          <a:prstGeom prst="rect">
            <a:avLst/>
          </a:prstGeom>
        </p:spPr>
      </p:pic>
      <p:sp>
        <p:nvSpPr>
          <p:cNvPr id="19" name="TextBox 18">
            <a:extLst>
              <a:ext uri="{FF2B5EF4-FFF2-40B4-BE49-F238E27FC236}">
                <a16:creationId xmlns:a16="http://schemas.microsoft.com/office/drawing/2014/main" id="{679E995F-CAD2-46F2-8A46-7A9460B76769}"/>
              </a:ext>
            </a:extLst>
          </p:cNvPr>
          <p:cNvSpPr txBox="1">
            <a:spLocks/>
          </p:cNvSpPr>
          <p:nvPr/>
        </p:nvSpPr>
        <p:spPr>
          <a:xfrm>
            <a:off x="3064510" y="3044144"/>
            <a:ext cx="2096169" cy="402775"/>
          </a:xfrm>
          <a:prstGeom prst="rect">
            <a:avLst/>
          </a:prstGeom>
        </p:spPr>
        <p:txBody>
          <a:bodyPr vert="horz" wrap="square" lIns="108000" tIns="108000" rIns="108000" bIns="108000" rtlCol="0">
            <a:spAutoFit/>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rgbClr val="FF6600"/>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rgbClr val="5F5F5F"/>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rgbClr val="5F5F5F"/>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rgbClr val="5F5F5F"/>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rgbClr val="5F5F5F"/>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rgbClr val="5F5F5F"/>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rgbClr val="5F5F5F"/>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rgbClr val="5F5F5F"/>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rgbClr val="5F5F5F"/>
                </a:solidFill>
                <a:latin typeface="+mn-lt"/>
                <a:ea typeface="+mn-ea"/>
                <a:cs typeface="+mn-cs"/>
              </a:defRPr>
            </a:lvl9pPr>
          </a:lstStyle>
          <a:p>
            <a:pPr algn="ctr"/>
            <a:r>
              <a:rPr lang="fr-FR" sz="1200" i="1">
                <a:solidFill>
                  <a:srgbClr val="E94C96"/>
                </a:solidFill>
              </a:rPr>
              <a:t>Succès</a:t>
            </a:r>
          </a:p>
        </p:txBody>
      </p:sp>
      <p:sp>
        <p:nvSpPr>
          <p:cNvPr id="20" name="TextBox 19">
            <a:extLst>
              <a:ext uri="{FF2B5EF4-FFF2-40B4-BE49-F238E27FC236}">
                <a16:creationId xmlns:a16="http://schemas.microsoft.com/office/drawing/2014/main" id="{5FC04924-B340-4DFF-A87A-84FEEB8F7594}"/>
              </a:ext>
            </a:extLst>
          </p:cNvPr>
          <p:cNvSpPr txBox="1">
            <a:spLocks/>
          </p:cNvSpPr>
          <p:nvPr/>
        </p:nvSpPr>
        <p:spPr>
          <a:xfrm>
            <a:off x="3978908" y="2951810"/>
            <a:ext cx="2096169" cy="587441"/>
          </a:xfrm>
          <a:prstGeom prst="rect">
            <a:avLst/>
          </a:prstGeom>
        </p:spPr>
        <p:txBody>
          <a:bodyPr vert="horz" wrap="square" lIns="108000" tIns="108000" rIns="108000" bIns="108000" rtlCol="0">
            <a:spAutoFit/>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rgbClr val="FF6600"/>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rgbClr val="5F5F5F"/>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rgbClr val="5F5F5F"/>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rgbClr val="5F5F5F"/>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rgbClr val="5F5F5F"/>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rgbClr val="5F5F5F"/>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rgbClr val="5F5F5F"/>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rgbClr val="5F5F5F"/>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rgbClr val="5F5F5F"/>
                </a:solidFill>
                <a:latin typeface="+mn-lt"/>
                <a:ea typeface="+mn-ea"/>
                <a:cs typeface="+mn-cs"/>
              </a:defRPr>
            </a:lvl9pPr>
          </a:lstStyle>
          <a:p>
            <a:pPr algn="ctr">
              <a:spcBef>
                <a:spcPts val="0"/>
              </a:spcBef>
            </a:pPr>
            <a:r>
              <a:rPr lang="fr-FR" sz="1200" i="1">
                <a:solidFill>
                  <a:srgbClr val="E94C96"/>
                </a:solidFill>
              </a:rPr>
              <a:t>Axes </a:t>
            </a:r>
          </a:p>
          <a:p>
            <a:pPr algn="ctr">
              <a:spcBef>
                <a:spcPts val="0"/>
              </a:spcBef>
            </a:pPr>
            <a:r>
              <a:rPr lang="fr-FR" sz="1200" i="1">
                <a:solidFill>
                  <a:srgbClr val="E94C96"/>
                </a:solidFill>
              </a:rPr>
              <a:t>d’amélioration</a:t>
            </a:r>
          </a:p>
        </p:txBody>
      </p:sp>
      <p:pic>
        <p:nvPicPr>
          <p:cNvPr id="5" name="Graphic 4" descr="Megaphone1 outline">
            <a:extLst>
              <a:ext uri="{FF2B5EF4-FFF2-40B4-BE49-F238E27FC236}">
                <a16:creationId xmlns:a16="http://schemas.microsoft.com/office/drawing/2014/main" id="{A13F0760-9009-4742-8494-B1F16B1601C3}"/>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043758" y="1367371"/>
            <a:ext cx="560708" cy="560708"/>
          </a:xfrm>
          <a:prstGeom prst="rect">
            <a:avLst/>
          </a:prstGeom>
        </p:spPr>
      </p:pic>
      <p:pic>
        <p:nvPicPr>
          <p:cNvPr id="22" name="Graphic 21" descr="Venn diagram outline">
            <a:extLst>
              <a:ext uri="{FF2B5EF4-FFF2-40B4-BE49-F238E27FC236}">
                <a16:creationId xmlns:a16="http://schemas.microsoft.com/office/drawing/2014/main" id="{C162D76E-847E-4B16-B3D2-D72302AF7C3D}"/>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5627042" y="1400906"/>
            <a:ext cx="493638" cy="493638"/>
          </a:xfrm>
          <a:prstGeom prst="rect">
            <a:avLst/>
          </a:prstGeom>
        </p:spPr>
      </p:pic>
      <p:pic>
        <p:nvPicPr>
          <p:cNvPr id="24" name="Graphic 23" descr="Fork In Road outline">
            <a:extLst>
              <a:ext uri="{FF2B5EF4-FFF2-40B4-BE49-F238E27FC236}">
                <a16:creationId xmlns:a16="http://schemas.microsoft.com/office/drawing/2014/main" id="{E161AEBC-949F-47F6-9FB1-C6866427221B}"/>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3125000" y="3579159"/>
            <a:ext cx="398225" cy="398225"/>
          </a:xfrm>
          <a:prstGeom prst="rect">
            <a:avLst/>
          </a:prstGeom>
        </p:spPr>
      </p:pic>
      <p:pic>
        <p:nvPicPr>
          <p:cNvPr id="26" name="Graphic 25" descr="Research outline">
            <a:extLst>
              <a:ext uri="{FF2B5EF4-FFF2-40B4-BE49-F238E27FC236}">
                <a16:creationId xmlns:a16="http://schemas.microsoft.com/office/drawing/2014/main" id="{5543EA8A-2D94-4A41-936A-55B9F1848901}"/>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5658571" y="3562981"/>
            <a:ext cx="430580" cy="430580"/>
          </a:xfrm>
          <a:prstGeom prst="rect">
            <a:avLst/>
          </a:prstGeom>
        </p:spPr>
      </p:pic>
    </p:spTree>
    <p:extLst>
      <p:ext uri="{BB962C8B-B14F-4D97-AF65-F5344CB8AC3E}">
        <p14:creationId xmlns:p14="http://schemas.microsoft.com/office/powerpoint/2010/main" val="3482742663"/>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17F4C704-7773-42BC-87D5-7E65201EF41A}"/>
              </a:ext>
            </a:extLst>
          </p:cNvPr>
          <p:cNvSpPr>
            <a:spLocks noGrp="1"/>
          </p:cNvSpPr>
          <p:nvPr>
            <p:ph type="body" sz="quarter" idx="14"/>
          </p:nvPr>
        </p:nvSpPr>
        <p:spPr>
          <a:xfrm>
            <a:off x="4427538" y="1767822"/>
            <a:ext cx="4012393" cy="2160240"/>
          </a:xfrm>
        </p:spPr>
        <p:txBody>
          <a:bodyPr vert="horz" lIns="0" tIns="0" rIns="0" bIns="0" numCol="1" rtlCol="0" anchor="t">
            <a:normAutofit/>
          </a:bodyPr>
          <a:lstStyle/>
          <a:p>
            <a:pPr marL="342900" indent="-342900">
              <a:buAutoNum type="arabicPeriod"/>
            </a:pPr>
            <a:r>
              <a:rPr lang="fr-FR">
                <a:solidFill>
                  <a:schemeClr val="tx1">
                    <a:lumMod val="65000"/>
                    <a:lumOff val="35000"/>
                  </a:schemeClr>
                </a:solidFill>
              </a:rPr>
              <a:t>Rappel du contexte de l’exercice</a:t>
            </a:r>
            <a:endParaRPr lang="fr-FR">
              <a:solidFill>
                <a:schemeClr val="tx1">
                  <a:lumMod val="65000"/>
                  <a:lumOff val="35000"/>
                </a:schemeClr>
              </a:solidFill>
              <a:cs typeface="Arial"/>
            </a:endParaRPr>
          </a:p>
          <a:p>
            <a:pPr marL="342900" indent="-342900">
              <a:buAutoNum type="arabicPeriod"/>
            </a:pPr>
            <a:r>
              <a:rPr lang="fr-FR">
                <a:solidFill>
                  <a:schemeClr val="tx1">
                    <a:lumMod val="65000"/>
                    <a:lumOff val="35000"/>
                  </a:schemeClr>
                </a:solidFill>
              </a:rPr>
              <a:t>Que s’est-il passé ? </a:t>
            </a:r>
            <a:endParaRPr lang="fr-FR">
              <a:solidFill>
                <a:schemeClr val="tx1">
                  <a:lumMod val="65000"/>
                  <a:lumOff val="35000"/>
                </a:schemeClr>
              </a:solidFill>
              <a:cs typeface="Arial"/>
            </a:endParaRPr>
          </a:p>
          <a:p>
            <a:pPr marL="342900" indent="-342900">
              <a:buAutoNum type="arabicPeriod"/>
            </a:pPr>
            <a:r>
              <a:rPr lang="fr-FR">
                <a:solidFill>
                  <a:schemeClr val="tx1">
                    <a:lumMod val="65000"/>
                    <a:lumOff val="35000"/>
                  </a:schemeClr>
                </a:solidFill>
              </a:rPr>
              <a:t>Debriefing à chaud de l’exercice</a:t>
            </a:r>
          </a:p>
          <a:p>
            <a:pPr marL="342900" indent="-342900">
              <a:buAutoNum type="arabicPeriod"/>
            </a:pPr>
            <a:r>
              <a:rPr lang="fr-FR">
                <a:solidFill>
                  <a:srgbClr val="E94C96"/>
                </a:solidFill>
                <a:cs typeface="Arial"/>
              </a:rPr>
              <a:t>Souvenez-vous de ces quelques bonnes pratiques !</a:t>
            </a:r>
          </a:p>
          <a:p>
            <a:endParaRPr lang="en-GB"/>
          </a:p>
        </p:txBody>
      </p:sp>
      <p:sp>
        <p:nvSpPr>
          <p:cNvPr id="5" name="Espace réservé du texte 2">
            <a:extLst>
              <a:ext uri="{FF2B5EF4-FFF2-40B4-BE49-F238E27FC236}">
                <a16:creationId xmlns:a16="http://schemas.microsoft.com/office/drawing/2014/main" id="{3B211BEE-74C8-4EE1-8DEC-65327767B5F1}"/>
              </a:ext>
            </a:extLst>
          </p:cNvPr>
          <p:cNvSpPr txBox="1">
            <a:spLocks/>
          </p:cNvSpPr>
          <p:nvPr/>
        </p:nvSpPr>
        <p:spPr>
          <a:xfrm>
            <a:off x="5131607" y="4869656"/>
            <a:ext cx="4012393" cy="273844"/>
          </a:xfrm>
          <a:prstGeom prst="rect">
            <a:avLst/>
          </a:prstGeom>
        </p:spPr>
        <p:txBody>
          <a:bodyPr vert="horz" lIns="0" tIns="0" rIns="0" bIns="0" numCol="1" rtlCol="0" anchor="t">
            <a:normAutofit fontScale="62500" lnSpcReduction="20000"/>
          </a:bodyPr>
          <a:lstStyle>
            <a:lvl1pPr marL="0" marR="0" indent="0" algn="l" defTabSz="914400" rtl="0" eaLnBrk="1" fontAlgn="auto" latinLnBrk="0" hangingPunct="1">
              <a:lnSpc>
                <a:spcPct val="150000"/>
              </a:lnSpc>
              <a:spcBef>
                <a:spcPts val="200"/>
              </a:spcBef>
              <a:spcAft>
                <a:spcPts val="0"/>
              </a:spcAft>
              <a:buClrTx/>
              <a:buSzPct val="100000"/>
              <a:buFontTx/>
              <a:buNone/>
              <a:tabLst/>
              <a:defRPr lang="fr-FR" sz="1400" b="1" kern="1200" cap="none" baseline="0" smtClean="0">
                <a:solidFill>
                  <a:srgbClr val="575757"/>
                </a:solidFill>
                <a:latin typeface="+mn-lt"/>
                <a:ea typeface="+mn-ea"/>
                <a:cs typeface="+mn-cs"/>
              </a:defRPr>
            </a:lvl1pPr>
            <a:lvl2pPr marL="720000" marR="0" indent="-285750" algn="l" defTabSz="914400" rtl="0" eaLnBrk="1" fontAlgn="auto" latinLnBrk="0" hangingPunct="1">
              <a:lnSpc>
                <a:spcPct val="100000"/>
              </a:lnSpc>
              <a:spcBef>
                <a:spcPts val="900"/>
              </a:spcBef>
              <a:spcAft>
                <a:spcPts val="0"/>
              </a:spcAft>
              <a:buClr>
                <a:srgbClr val="006AB2"/>
              </a:buClr>
              <a:buSzPct val="100000"/>
              <a:buFont typeface="Wingdings 3" panose="05040102010807070707" pitchFamily="18" charset="2"/>
              <a:buChar char="u"/>
              <a:tabLst/>
              <a:defRPr sz="1800" b="1" kern="1200" baseline="0">
                <a:solidFill>
                  <a:schemeClr val="tx2"/>
                </a:solidFill>
                <a:latin typeface="+mn-lt"/>
                <a:ea typeface="+mn-ea"/>
                <a:cs typeface="+mn-cs"/>
              </a:defRPr>
            </a:lvl2pPr>
            <a:lvl3pPr marL="1080000" marR="0" indent="-252000" algn="l" defTabSz="914400" rtl="0" eaLnBrk="1" fontAlgn="auto" latinLnBrk="0" hangingPunct="1">
              <a:lnSpc>
                <a:spcPct val="100000"/>
              </a:lnSpc>
              <a:spcBef>
                <a:spcPts val="400"/>
              </a:spcBef>
              <a:spcAft>
                <a:spcPts val="0"/>
              </a:spcAft>
              <a:buClrTx/>
              <a:buSzTx/>
              <a:buFont typeface="Webdings" panose="05030102010509060703" pitchFamily="18" charset="2"/>
              <a:buChar char="&lt;"/>
              <a:tabLst/>
              <a:defRPr lang="fr-FR" sz="1600" kern="1200" baseline="0">
                <a:solidFill>
                  <a:srgbClr val="575757"/>
                </a:solidFill>
                <a:latin typeface="+mn-lt"/>
                <a:ea typeface="+mn-ea"/>
                <a:cs typeface="+mn-cs"/>
              </a:defRPr>
            </a:lvl3pPr>
            <a:lvl4pPr marL="1440000" marR="0" indent="-216000" algn="l" defTabSz="914400" rtl="0" eaLnBrk="1" fontAlgn="auto" latinLnBrk="0" hangingPunct="1">
              <a:lnSpc>
                <a:spcPct val="100000"/>
              </a:lnSpc>
              <a:spcBef>
                <a:spcPts val="400"/>
              </a:spcBef>
              <a:spcAft>
                <a:spcPts val="0"/>
              </a:spcAft>
              <a:buClrTx/>
              <a:buSzPct val="130000"/>
              <a:buFont typeface="Arial" panose="020B0604020202020204" pitchFamily="34" charset="0"/>
              <a:buChar char="•"/>
              <a:tabLst/>
              <a:defRPr lang="fr-FR" sz="1400" kern="1200">
                <a:solidFill>
                  <a:srgbClr val="575757"/>
                </a:solidFill>
                <a:latin typeface="+mn-lt"/>
                <a:ea typeface="+mn-ea"/>
                <a:cs typeface="+mn-cs"/>
              </a:defRPr>
            </a:lvl4pPr>
            <a:lvl5pPr marL="1800000" marR="0" indent="-216000" algn="l" defTabSz="914400" rtl="0" eaLnBrk="1" fontAlgn="auto" latinLnBrk="0" hangingPunct="1">
              <a:lnSpc>
                <a:spcPct val="100000"/>
              </a:lnSpc>
              <a:spcBef>
                <a:spcPts val="200"/>
              </a:spcBef>
              <a:spcAft>
                <a:spcPts val="0"/>
              </a:spcAft>
              <a:buClrTx/>
              <a:buSzPct val="110000"/>
              <a:buFont typeface="Arial" pitchFamily="34" charset="0"/>
              <a:buChar char="•"/>
              <a:tabLst/>
              <a:defRPr lang="fr-FR" sz="1200" kern="1200">
                <a:solidFill>
                  <a:srgbClr val="575757"/>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a:t>* Tous les termes techniques seront explicités dans la documentation x</a:t>
            </a:r>
          </a:p>
        </p:txBody>
      </p:sp>
    </p:spTree>
    <p:extLst>
      <p:ext uri="{BB962C8B-B14F-4D97-AF65-F5344CB8AC3E}">
        <p14:creationId xmlns:p14="http://schemas.microsoft.com/office/powerpoint/2010/main" val="2434081394"/>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3031116-E46C-485D-9E44-8630E7CE44EC}"/>
              </a:ext>
            </a:extLst>
          </p:cNvPr>
          <p:cNvSpPr>
            <a:spLocks noGrp="1"/>
          </p:cNvSpPr>
          <p:nvPr>
            <p:ph type="title"/>
          </p:nvPr>
        </p:nvSpPr>
        <p:spPr/>
        <p:txBody>
          <a:bodyPr>
            <a:normAutofit/>
          </a:bodyPr>
          <a:lstStyle/>
          <a:p>
            <a:r>
              <a:rPr lang="fr-FR"/>
              <a:t>Rappel des bonnes pratiques de gestion de crise cyber </a:t>
            </a:r>
          </a:p>
        </p:txBody>
      </p:sp>
      <p:sp>
        <p:nvSpPr>
          <p:cNvPr id="17" name="Rectangle : avec coin rogné 83">
            <a:extLst>
              <a:ext uri="{FF2B5EF4-FFF2-40B4-BE49-F238E27FC236}">
                <a16:creationId xmlns:a16="http://schemas.microsoft.com/office/drawing/2014/main" id="{0B0CACAA-CE57-420F-AB07-A461EF97F9B0}"/>
              </a:ext>
            </a:extLst>
          </p:cNvPr>
          <p:cNvSpPr>
            <a:spLocks/>
          </p:cNvSpPr>
          <p:nvPr/>
        </p:nvSpPr>
        <p:spPr>
          <a:xfrm flipH="1">
            <a:off x="716266" y="827931"/>
            <a:ext cx="3744417" cy="609837"/>
          </a:xfrm>
          <a:prstGeom prst="rect">
            <a:avLst/>
          </a:prstGeom>
          <a:solidFill>
            <a:schemeClr val="bg1">
              <a:lumMod val="95000"/>
            </a:schemeClr>
          </a:solidFill>
          <a:ln w="12700" cap="flat" cmpd="sng" algn="ctr">
            <a:noFill/>
            <a:prstDash val="solid"/>
            <a:miter lim="800000"/>
          </a:ln>
          <a:effectLst/>
        </p:spPr>
        <p:txBody>
          <a:bodyPr rot="0" spcFirstLastPara="0" vertOverflow="overflow" horzOverflow="overflow" vert="horz" wrap="square" lIns="81000" tIns="54000" rIns="81000" bIns="5400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fr-FR" sz="1100" b="0" i="0" u="none" strike="noStrike" kern="0" cap="none" spc="0" normalizeH="0" baseline="0">
                <a:ln>
                  <a:noFill/>
                </a:ln>
                <a:solidFill>
                  <a:srgbClr val="E94C96"/>
                </a:solidFill>
                <a:effectLst/>
                <a:uLnTx/>
                <a:uFillTx/>
                <a:latin typeface="Tahoma"/>
                <a:ea typeface="+mn-ea"/>
                <a:cs typeface="+mn-cs"/>
              </a:rPr>
              <a:t>Définir les rôles et les responsabilités </a:t>
            </a:r>
          </a:p>
          <a:p>
            <a:pPr marL="0" marR="0" lvl="0" indent="0" algn="ctr" defTabSz="685800" eaLnBrk="1" fontAlgn="auto" latinLnBrk="0" hangingPunct="1">
              <a:lnSpc>
                <a:spcPct val="100000"/>
              </a:lnSpc>
              <a:spcBef>
                <a:spcPts val="0"/>
              </a:spcBef>
              <a:spcAft>
                <a:spcPts val="0"/>
              </a:spcAft>
              <a:buClrTx/>
              <a:buSzTx/>
              <a:buFontTx/>
              <a:buNone/>
              <a:tabLst/>
              <a:defRPr/>
            </a:pPr>
            <a:r>
              <a:rPr kumimoji="0" lang="fr-FR" sz="1100" b="0" i="0" u="none" strike="noStrike" kern="0" cap="none" spc="0" normalizeH="0" baseline="0">
                <a:ln>
                  <a:noFill/>
                </a:ln>
                <a:solidFill>
                  <a:srgbClr val="E94C96"/>
                </a:solidFill>
                <a:effectLst/>
                <a:uLnTx/>
                <a:uFillTx/>
                <a:latin typeface="Tahoma"/>
                <a:ea typeface="+mn-ea"/>
                <a:cs typeface="+mn-cs"/>
              </a:rPr>
              <a:t>dans la cellule</a:t>
            </a:r>
          </a:p>
        </p:txBody>
      </p:sp>
      <p:sp>
        <p:nvSpPr>
          <p:cNvPr id="21" name="Ellipse 42">
            <a:extLst>
              <a:ext uri="{FF2B5EF4-FFF2-40B4-BE49-F238E27FC236}">
                <a16:creationId xmlns:a16="http://schemas.microsoft.com/office/drawing/2014/main" id="{4D6EFF2E-E744-408E-B395-649572D3B1E8}"/>
              </a:ext>
            </a:extLst>
          </p:cNvPr>
          <p:cNvSpPr/>
          <p:nvPr/>
        </p:nvSpPr>
        <p:spPr>
          <a:xfrm>
            <a:off x="741207" y="861183"/>
            <a:ext cx="324337" cy="324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b="1"/>
              <a:t>1</a:t>
            </a:r>
          </a:p>
        </p:txBody>
      </p:sp>
      <p:sp>
        <p:nvSpPr>
          <p:cNvPr id="34" name="Rectangle : avec coin rogné 83">
            <a:extLst>
              <a:ext uri="{FF2B5EF4-FFF2-40B4-BE49-F238E27FC236}">
                <a16:creationId xmlns:a16="http://schemas.microsoft.com/office/drawing/2014/main" id="{2C9AFA23-2744-4C28-886C-936766914A70}"/>
              </a:ext>
            </a:extLst>
          </p:cNvPr>
          <p:cNvSpPr>
            <a:spLocks/>
          </p:cNvSpPr>
          <p:nvPr/>
        </p:nvSpPr>
        <p:spPr>
          <a:xfrm flipH="1">
            <a:off x="4665966" y="827931"/>
            <a:ext cx="3744417" cy="609837"/>
          </a:xfrm>
          <a:prstGeom prst="rect">
            <a:avLst/>
          </a:prstGeom>
          <a:solidFill>
            <a:schemeClr val="bg1">
              <a:lumMod val="95000"/>
            </a:schemeClr>
          </a:solidFill>
          <a:ln w="12700" cap="flat" cmpd="sng" algn="ctr">
            <a:noFill/>
            <a:prstDash val="solid"/>
            <a:miter lim="800000"/>
          </a:ln>
          <a:effectLst/>
        </p:spPr>
        <p:txBody>
          <a:bodyPr rot="0" spcFirstLastPara="0" vertOverflow="overflow" horzOverflow="overflow" vert="horz" wrap="square" lIns="81000" tIns="54000" rIns="81000" bIns="5400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fr-FR" sz="1100" b="0" i="0" u="none" strike="noStrike" kern="0" cap="none" spc="0" normalizeH="0" baseline="0">
                <a:ln>
                  <a:noFill/>
                </a:ln>
                <a:solidFill>
                  <a:srgbClr val="E94C96"/>
                </a:solidFill>
                <a:effectLst/>
                <a:uLnTx/>
                <a:uFillTx/>
                <a:latin typeface="Tahoma"/>
                <a:ea typeface="+mn-ea"/>
                <a:cs typeface="+mn-cs"/>
              </a:rPr>
              <a:t>Poser les questions pour lever les doutes</a:t>
            </a:r>
          </a:p>
        </p:txBody>
      </p:sp>
      <p:sp>
        <p:nvSpPr>
          <p:cNvPr id="36" name="Ellipse 42">
            <a:extLst>
              <a:ext uri="{FF2B5EF4-FFF2-40B4-BE49-F238E27FC236}">
                <a16:creationId xmlns:a16="http://schemas.microsoft.com/office/drawing/2014/main" id="{0036809D-A348-4E2B-A24C-312E3D0F25C1}"/>
              </a:ext>
            </a:extLst>
          </p:cNvPr>
          <p:cNvSpPr/>
          <p:nvPr/>
        </p:nvSpPr>
        <p:spPr>
          <a:xfrm>
            <a:off x="4690907" y="861183"/>
            <a:ext cx="324337" cy="324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a:t>2</a:t>
            </a:r>
            <a:endParaRPr lang="fr-FR" sz="1600" b="1"/>
          </a:p>
        </p:txBody>
      </p:sp>
      <p:sp>
        <p:nvSpPr>
          <p:cNvPr id="37" name="Rectangle : avec coin rogné 83">
            <a:extLst>
              <a:ext uri="{FF2B5EF4-FFF2-40B4-BE49-F238E27FC236}">
                <a16:creationId xmlns:a16="http://schemas.microsoft.com/office/drawing/2014/main" id="{45BB7B06-0D5A-420A-8063-9BD45D3EF40F}"/>
              </a:ext>
            </a:extLst>
          </p:cNvPr>
          <p:cNvSpPr>
            <a:spLocks/>
          </p:cNvSpPr>
          <p:nvPr/>
        </p:nvSpPr>
        <p:spPr>
          <a:xfrm flipH="1">
            <a:off x="741207" y="1634634"/>
            <a:ext cx="3744417" cy="609837"/>
          </a:xfrm>
          <a:prstGeom prst="rect">
            <a:avLst/>
          </a:prstGeom>
          <a:solidFill>
            <a:schemeClr val="bg1">
              <a:lumMod val="95000"/>
            </a:schemeClr>
          </a:solidFill>
          <a:ln w="12700" cap="flat" cmpd="sng" algn="ctr">
            <a:noFill/>
            <a:prstDash val="solid"/>
            <a:miter lim="800000"/>
          </a:ln>
          <a:effectLst/>
        </p:spPr>
        <p:txBody>
          <a:bodyPr rot="0" spcFirstLastPara="0" vertOverflow="overflow" horzOverflow="overflow" vert="horz" wrap="square" lIns="81000" tIns="54000" rIns="81000" bIns="5400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fr-FR" sz="1100" b="0" i="0" u="none" strike="noStrike" kern="0" cap="none" spc="0" normalizeH="0" baseline="0">
                <a:ln>
                  <a:noFill/>
                </a:ln>
                <a:solidFill>
                  <a:srgbClr val="E94C96"/>
                </a:solidFill>
                <a:effectLst/>
                <a:uLnTx/>
                <a:uFillTx/>
                <a:latin typeface="Tahoma"/>
                <a:ea typeface="+mn-ea"/>
                <a:cs typeface="+mn-cs"/>
              </a:rPr>
              <a:t>Garder son calme et écouter les autres</a:t>
            </a:r>
          </a:p>
        </p:txBody>
      </p:sp>
      <p:sp>
        <p:nvSpPr>
          <p:cNvPr id="38" name="Ellipse 42">
            <a:extLst>
              <a:ext uri="{FF2B5EF4-FFF2-40B4-BE49-F238E27FC236}">
                <a16:creationId xmlns:a16="http://schemas.microsoft.com/office/drawing/2014/main" id="{097457A1-D938-487C-8394-B7E8DDEAFBBE}"/>
              </a:ext>
            </a:extLst>
          </p:cNvPr>
          <p:cNvSpPr/>
          <p:nvPr/>
        </p:nvSpPr>
        <p:spPr>
          <a:xfrm>
            <a:off x="766148" y="1667886"/>
            <a:ext cx="324337" cy="324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a:t>3</a:t>
            </a:r>
            <a:endParaRPr lang="fr-FR" sz="1600" b="1"/>
          </a:p>
        </p:txBody>
      </p:sp>
      <p:sp>
        <p:nvSpPr>
          <p:cNvPr id="39" name="Rectangle : avec coin rogné 83">
            <a:extLst>
              <a:ext uri="{FF2B5EF4-FFF2-40B4-BE49-F238E27FC236}">
                <a16:creationId xmlns:a16="http://schemas.microsoft.com/office/drawing/2014/main" id="{EB018049-E125-4E90-BDD4-73BEA967B810}"/>
              </a:ext>
            </a:extLst>
          </p:cNvPr>
          <p:cNvSpPr>
            <a:spLocks/>
          </p:cNvSpPr>
          <p:nvPr/>
        </p:nvSpPr>
        <p:spPr>
          <a:xfrm flipH="1">
            <a:off x="4690907" y="1634634"/>
            <a:ext cx="3744417" cy="609837"/>
          </a:xfrm>
          <a:prstGeom prst="rect">
            <a:avLst/>
          </a:prstGeom>
          <a:solidFill>
            <a:schemeClr val="bg1">
              <a:lumMod val="95000"/>
            </a:schemeClr>
          </a:solidFill>
          <a:ln w="12700" cap="flat" cmpd="sng" algn="ctr">
            <a:noFill/>
            <a:prstDash val="solid"/>
            <a:miter lim="800000"/>
          </a:ln>
          <a:effectLst/>
        </p:spPr>
        <p:txBody>
          <a:bodyPr rot="0" spcFirstLastPara="0" vertOverflow="overflow" horzOverflow="overflow" vert="horz" wrap="square" lIns="81000" tIns="54000" rIns="81000" bIns="5400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fr-FR" sz="1100" b="0" i="0" u="none" strike="noStrike" kern="0" cap="none" spc="0" normalizeH="0" baseline="0">
                <a:ln>
                  <a:noFill/>
                </a:ln>
                <a:solidFill>
                  <a:srgbClr val="E94C96"/>
                </a:solidFill>
                <a:effectLst/>
                <a:uLnTx/>
                <a:uFillTx/>
                <a:latin typeface="Tahoma"/>
                <a:ea typeface="+mn-ea"/>
                <a:cs typeface="+mn-cs"/>
              </a:rPr>
              <a:t>Faire des points de situation réguliers</a:t>
            </a:r>
          </a:p>
        </p:txBody>
      </p:sp>
      <p:sp>
        <p:nvSpPr>
          <p:cNvPr id="40" name="Ellipse 42">
            <a:extLst>
              <a:ext uri="{FF2B5EF4-FFF2-40B4-BE49-F238E27FC236}">
                <a16:creationId xmlns:a16="http://schemas.microsoft.com/office/drawing/2014/main" id="{88227205-18B8-4A5F-B1C5-0C910D98DB99}"/>
              </a:ext>
            </a:extLst>
          </p:cNvPr>
          <p:cNvSpPr/>
          <p:nvPr/>
        </p:nvSpPr>
        <p:spPr>
          <a:xfrm>
            <a:off x="4715848" y="1667886"/>
            <a:ext cx="324337" cy="324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a:t>4</a:t>
            </a:r>
            <a:endParaRPr lang="fr-FR" sz="1600" b="1"/>
          </a:p>
        </p:txBody>
      </p:sp>
      <p:sp>
        <p:nvSpPr>
          <p:cNvPr id="41" name="Rectangle : avec coin rogné 83">
            <a:extLst>
              <a:ext uri="{FF2B5EF4-FFF2-40B4-BE49-F238E27FC236}">
                <a16:creationId xmlns:a16="http://schemas.microsoft.com/office/drawing/2014/main" id="{2ACAFA98-2CB4-4971-9F27-46C4A18FA682}"/>
              </a:ext>
            </a:extLst>
          </p:cNvPr>
          <p:cNvSpPr>
            <a:spLocks/>
          </p:cNvSpPr>
          <p:nvPr/>
        </p:nvSpPr>
        <p:spPr>
          <a:xfrm flipH="1">
            <a:off x="716266" y="2444924"/>
            <a:ext cx="3744417" cy="609837"/>
          </a:xfrm>
          <a:prstGeom prst="rect">
            <a:avLst/>
          </a:prstGeom>
          <a:solidFill>
            <a:schemeClr val="bg1">
              <a:lumMod val="95000"/>
            </a:schemeClr>
          </a:solidFill>
          <a:ln w="12700" cap="flat" cmpd="sng" algn="ctr">
            <a:noFill/>
            <a:prstDash val="solid"/>
            <a:miter lim="800000"/>
          </a:ln>
          <a:effectLst/>
        </p:spPr>
        <p:txBody>
          <a:bodyPr rot="0" spcFirstLastPara="0" vertOverflow="overflow" horzOverflow="overflow" vert="horz" wrap="square" lIns="81000" tIns="54000" rIns="81000" bIns="5400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fr-FR" sz="1100" b="0" i="0" u="none" strike="noStrike" kern="0" cap="none" spc="0" normalizeH="0" baseline="0">
                <a:ln>
                  <a:noFill/>
                </a:ln>
                <a:solidFill>
                  <a:srgbClr val="E94C96"/>
                </a:solidFill>
                <a:effectLst/>
                <a:uLnTx/>
                <a:uFillTx/>
                <a:latin typeface="Tahoma"/>
                <a:ea typeface="+mn-ea"/>
                <a:cs typeface="+mn-cs"/>
              </a:rPr>
              <a:t>Tenir une main courante</a:t>
            </a:r>
          </a:p>
        </p:txBody>
      </p:sp>
      <p:sp>
        <p:nvSpPr>
          <p:cNvPr id="42" name="Ellipse 42">
            <a:extLst>
              <a:ext uri="{FF2B5EF4-FFF2-40B4-BE49-F238E27FC236}">
                <a16:creationId xmlns:a16="http://schemas.microsoft.com/office/drawing/2014/main" id="{E9F027AC-5DFE-490A-A6E1-48ADE822AA6E}"/>
              </a:ext>
            </a:extLst>
          </p:cNvPr>
          <p:cNvSpPr/>
          <p:nvPr/>
        </p:nvSpPr>
        <p:spPr>
          <a:xfrm>
            <a:off x="741207" y="2478176"/>
            <a:ext cx="324337" cy="324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a:t>5</a:t>
            </a:r>
            <a:endParaRPr lang="fr-FR" sz="1600" b="1"/>
          </a:p>
        </p:txBody>
      </p:sp>
      <p:sp>
        <p:nvSpPr>
          <p:cNvPr id="43" name="Rectangle : avec coin rogné 83">
            <a:extLst>
              <a:ext uri="{FF2B5EF4-FFF2-40B4-BE49-F238E27FC236}">
                <a16:creationId xmlns:a16="http://schemas.microsoft.com/office/drawing/2014/main" id="{FE760ED4-CAEF-4665-821F-053445049A4A}"/>
              </a:ext>
            </a:extLst>
          </p:cNvPr>
          <p:cNvSpPr>
            <a:spLocks/>
          </p:cNvSpPr>
          <p:nvPr/>
        </p:nvSpPr>
        <p:spPr>
          <a:xfrm flipH="1">
            <a:off x="4665966" y="2444924"/>
            <a:ext cx="3744417" cy="609837"/>
          </a:xfrm>
          <a:prstGeom prst="rect">
            <a:avLst/>
          </a:prstGeom>
          <a:solidFill>
            <a:schemeClr val="bg1">
              <a:lumMod val="95000"/>
            </a:schemeClr>
          </a:solidFill>
          <a:ln w="12700" cap="flat" cmpd="sng" algn="ctr">
            <a:noFill/>
            <a:prstDash val="solid"/>
            <a:miter lim="800000"/>
          </a:ln>
          <a:effectLst/>
        </p:spPr>
        <p:txBody>
          <a:bodyPr rot="0" spcFirstLastPara="0" vertOverflow="overflow" horzOverflow="overflow" vert="horz" wrap="square" lIns="81000" tIns="54000" rIns="81000" bIns="5400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lang="fr-FR" sz="1100" kern="0">
                <a:solidFill>
                  <a:srgbClr val="E94C96"/>
                </a:solidFill>
                <a:latin typeface="Tahoma"/>
                <a:ea typeface="+mn-ea"/>
              </a:rPr>
              <a:t>Identifier les méthodes de travail dégradées</a:t>
            </a:r>
            <a:endParaRPr kumimoji="0" lang="fr-FR" sz="1100" b="0" i="0" u="none" strike="noStrike" kern="0" cap="none" spc="0" normalizeH="0" baseline="0">
              <a:ln>
                <a:noFill/>
              </a:ln>
              <a:solidFill>
                <a:srgbClr val="E94C96"/>
              </a:solidFill>
              <a:effectLst/>
              <a:uLnTx/>
              <a:uFillTx/>
              <a:latin typeface="Tahoma"/>
              <a:ea typeface="+mn-ea"/>
              <a:cs typeface="+mn-cs"/>
            </a:endParaRPr>
          </a:p>
        </p:txBody>
      </p:sp>
      <p:sp>
        <p:nvSpPr>
          <p:cNvPr id="44" name="Ellipse 42">
            <a:extLst>
              <a:ext uri="{FF2B5EF4-FFF2-40B4-BE49-F238E27FC236}">
                <a16:creationId xmlns:a16="http://schemas.microsoft.com/office/drawing/2014/main" id="{FD8122DC-5455-4212-995D-C462F5F37316}"/>
              </a:ext>
            </a:extLst>
          </p:cNvPr>
          <p:cNvSpPr/>
          <p:nvPr/>
        </p:nvSpPr>
        <p:spPr>
          <a:xfrm>
            <a:off x="4690907" y="2478176"/>
            <a:ext cx="324337" cy="324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a:t>6</a:t>
            </a:r>
            <a:endParaRPr lang="fr-FR" sz="1600" b="1"/>
          </a:p>
        </p:txBody>
      </p:sp>
      <p:sp>
        <p:nvSpPr>
          <p:cNvPr id="45" name="Rectangle : avec coin rogné 83">
            <a:extLst>
              <a:ext uri="{FF2B5EF4-FFF2-40B4-BE49-F238E27FC236}">
                <a16:creationId xmlns:a16="http://schemas.microsoft.com/office/drawing/2014/main" id="{17644FF6-3EA0-4DE9-860B-35C084F60F91}"/>
              </a:ext>
            </a:extLst>
          </p:cNvPr>
          <p:cNvSpPr>
            <a:spLocks/>
          </p:cNvSpPr>
          <p:nvPr/>
        </p:nvSpPr>
        <p:spPr>
          <a:xfrm flipH="1">
            <a:off x="716266" y="3253419"/>
            <a:ext cx="3744417" cy="609837"/>
          </a:xfrm>
          <a:prstGeom prst="rect">
            <a:avLst/>
          </a:prstGeom>
          <a:solidFill>
            <a:schemeClr val="bg1">
              <a:lumMod val="95000"/>
            </a:schemeClr>
          </a:solidFill>
          <a:ln w="12700" cap="flat" cmpd="sng" algn="ctr">
            <a:noFill/>
            <a:prstDash val="solid"/>
            <a:miter lim="800000"/>
          </a:ln>
          <a:effectLst/>
        </p:spPr>
        <p:txBody>
          <a:bodyPr rot="0" spcFirstLastPara="0" vertOverflow="overflow" horzOverflow="overflow" vert="horz" wrap="square" lIns="81000" tIns="54000" rIns="81000" bIns="5400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fr-FR" sz="1100" b="0" i="0" u="none" strike="noStrike" kern="0" cap="none" spc="0" normalizeH="0" baseline="0">
                <a:ln>
                  <a:noFill/>
                </a:ln>
                <a:solidFill>
                  <a:srgbClr val="E94C96"/>
                </a:solidFill>
                <a:effectLst/>
                <a:uLnTx/>
                <a:uFillTx/>
                <a:latin typeface="Tahoma"/>
                <a:ea typeface="+mn-ea"/>
                <a:cs typeface="+mn-cs"/>
              </a:rPr>
              <a:t>Communiquer en vulgarisant les termes </a:t>
            </a:r>
          </a:p>
          <a:p>
            <a:pPr marL="0" marR="0" lvl="0" indent="0" algn="ctr" defTabSz="685800" eaLnBrk="1" fontAlgn="auto" latinLnBrk="0" hangingPunct="1">
              <a:lnSpc>
                <a:spcPct val="100000"/>
              </a:lnSpc>
              <a:spcBef>
                <a:spcPts val="0"/>
              </a:spcBef>
              <a:spcAft>
                <a:spcPts val="0"/>
              </a:spcAft>
              <a:buClrTx/>
              <a:buSzTx/>
              <a:buFontTx/>
              <a:buNone/>
              <a:tabLst/>
              <a:defRPr/>
            </a:pPr>
            <a:r>
              <a:rPr kumimoji="0" lang="fr-FR" sz="1100" b="0" i="0" u="none" strike="noStrike" kern="0" cap="none" spc="0" normalizeH="0" baseline="0">
                <a:ln>
                  <a:noFill/>
                </a:ln>
                <a:solidFill>
                  <a:srgbClr val="E94C96"/>
                </a:solidFill>
                <a:effectLst/>
                <a:uLnTx/>
                <a:uFillTx/>
                <a:latin typeface="Tahoma"/>
                <a:ea typeface="+mn-ea"/>
                <a:cs typeface="+mn-cs"/>
              </a:rPr>
              <a:t>techniques</a:t>
            </a:r>
          </a:p>
        </p:txBody>
      </p:sp>
      <p:sp>
        <p:nvSpPr>
          <p:cNvPr id="46" name="Ellipse 42">
            <a:extLst>
              <a:ext uri="{FF2B5EF4-FFF2-40B4-BE49-F238E27FC236}">
                <a16:creationId xmlns:a16="http://schemas.microsoft.com/office/drawing/2014/main" id="{5594683D-889E-4EA6-9E4A-0A99B82432FD}"/>
              </a:ext>
            </a:extLst>
          </p:cNvPr>
          <p:cNvSpPr/>
          <p:nvPr/>
        </p:nvSpPr>
        <p:spPr>
          <a:xfrm>
            <a:off x="741207" y="3286671"/>
            <a:ext cx="324337" cy="324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a:t>7</a:t>
            </a:r>
            <a:endParaRPr lang="fr-FR" sz="1600" b="1"/>
          </a:p>
        </p:txBody>
      </p:sp>
      <p:sp>
        <p:nvSpPr>
          <p:cNvPr id="47" name="Rectangle : avec coin rogné 83">
            <a:extLst>
              <a:ext uri="{FF2B5EF4-FFF2-40B4-BE49-F238E27FC236}">
                <a16:creationId xmlns:a16="http://schemas.microsoft.com/office/drawing/2014/main" id="{6C45A651-0358-40F8-8DB4-06A587812179}"/>
              </a:ext>
            </a:extLst>
          </p:cNvPr>
          <p:cNvSpPr>
            <a:spLocks/>
          </p:cNvSpPr>
          <p:nvPr/>
        </p:nvSpPr>
        <p:spPr>
          <a:xfrm flipH="1">
            <a:off x="4665966" y="3253419"/>
            <a:ext cx="3744417" cy="609837"/>
          </a:xfrm>
          <a:prstGeom prst="rect">
            <a:avLst/>
          </a:prstGeom>
          <a:solidFill>
            <a:schemeClr val="bg1">
              <a:lumMod val="95000"/>
            </a:schemeClr>
          </a:solidFill>
          <a:ln w="12700" cap="flat" cmpd="sng" algn="ctr">
            <a:noFill/>
            <a:prstDash val="solid"/>
            <a:miter lim="800000"/>
          </a:ln>
          <a:effectLst/>
        </p:spPr>
        <p:txBody>
          <a:bodyPr rot="0" spcFirstLastPara="0" vertOverflow="overflow" horzOverflow="overflow" vert="horz" wrap="square" lIns="81000" tIns="54000" rIns="81000" bIns="5400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fr-FR" sz="1100" b="0" i="0" u="none" strike="noStrike" kern="0" cap="none" spc="0" normalizeH="0" baseline="0">
                <a:ln>
                  <a:noFill/>
                </a:ln>
                <a:solidFill>
                  <a:srgbClr val="E94C96"/>
                </a:solidFill>
                <a:effectLst/>
                <a:uLnTx/>
                <a:uFillTx/>
                <a:latin typeface="Tahoma"/>
                <a:ea typeface="+mn-ea"/>
                <a:cs typeface="+mn-cs"/>
              </a:rPr>
              <a:t>Définir une stratégie de communication externe</a:t>
            </a:r>
          </a:p>
        </p:txBody>
      </p:sp>
      <p:sp>
        <p:nvSpPr>
          <p:cNvPr id="48" name="Ellipse 42">
            <a:extLst>
              <a:ext uri="{FF2B5EF4-FFF2-40B4-BE49-F238E27FC236}">
                <a16:creationId xmlns:a16="http://schemas.microsoft.com/office/drawing/2014/main" id="{C24597F8-CF51-4E6D-84BF-77350E2EB3D0}"/>
              </a:ext>
            </a:extLst>
          </p:cNvPr>
          <p:cNvSpPr/>
          <p:nvPr/>
        </p:nvSpPr>
        <p:spPr>
          <a:xfrm>
            <a:off x="4690907" y="3286671"/>
            <a:ext cx="324337" cy="324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a:t>8</a:t>
            </a:r>
            <a:endParaRPr lang="fr-FR" sz="1600" b="1"/>
          </a:p>
        </p:txBody>
      </p:sp>
      <p:sp>
        <p:nvSpPr>
          <p:cNvPr id="53" name="Rectangle : avec coin rogné 83">
            <a:extLst>
              <a:ext uri="{FF2B5EF4-FFF2-40B4-BE49-F238E27FC236}">
                <a16:creationId xmlns:a16="http://schemas.microsoft.com/office/drawing/2014/main" id="{603FCAD2-F816-40FF-9118-301062AFFEFF}"/>
              </a:ext>
            </a:extLst>
          </p:cNvPr>
          <p:cNvSpPr>
            <a:spLocks/>
          </p:cNvSpPr>
          <p:nvPr/>
        </p:nvSpPr>
        <p:spPr>
          <a:xfrm flipH="1">
            <a:off x="716266" y="4030168"/>
            <a:ext cx="3744417" cy="609837"/>
          </a:xfrm>
          <a:prstGeom prst="rect">
            <a:avLst/>
          </a:prstGeom>
          <a:solidFill>
            <a:schemeClr val="bg1">
              <a:lumMod val="95000"/>
            </a:schemeClr>
          </a:solidFill>
          <a:ln w="12700" cap="flat" cmpd="sng" algn="ctr">
            <a:noFill/>
            <a:prstDash val="solid"/>
            <a:miter lim="800000"/>
          </a:ln>
          <a:effectLst/>
        </p:spPr>
        <p:txBody>
          <a:bodyPr rot="0" spcFirstLastPara="0" vertOverflow="overflow" horzOverflow="overflow" vert="horz" wrap="square" lIns="81000" tIns="54000" rIns="81000" bIns="5400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fr-FR" sz="1100" b="0" i="0" u="none" strike="noStrike" kern="0" cap="none" spc="0" normalizeH="0" baseline="0">
                <a:ln>
                  <a:noFill/>
                </a:ln>
                <a:solidFill>
                  <a:srgbClr val="E94C96"/>
                </a:solidFill>
                <a:effectLst/>
                <a:uLnTx/>
                <a:uFillTx/>
                <a:latin typeface="Tahoma"/>
                <a:ea typeface="+mn-ea"/>
                <a:cs typeface="+mn-cs"/>
              </a:rPr>
              <a:t>Connaître l’écosystème disponible pour aider</a:t>
            </a:r>
          </a:p>
        </p:txBody>
      </p:sp>
      <p:sp>
        <p:nvSpPr>
          <p:cNvPr id="54" name="Ellipse 42">
            <a:extLst>
              <a:ext uri="{FF2B5EF4-FFF2-40B4-BE49-F238E27FC236}">
                <a16:creationId xmlns:a16="http://schemas.microsoft.com/office/drawing/2014/main" id="{1FB98AB9-590D-49CD-B188-4907A6E043BB}"/>
              </a:ext>
            </a:extLst>
          </p:cNvPr>
          <p:cNvSpPr/>
          <p:nvPr/>
        </p:nvSpPr>
        <p:spPr>
          <a:xfrm>
            <a:off x="741207" y="4063420"/>
            <a:ext cx="324337" cy="324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a:t>9</a:t>
            </a:r>
            <a:endParaRPr lang="fr-FR" sz="1600" b="1"/>
          </a:p>
        </p:txBody>
      </p:sp>
      <p:sp>
        <p:nvSpPr>
          <p:cNvPr id="55" name="Rectangle : avec coin rogné 83">
            <a:extLst>
              <a:ext uri="{FF2B5EF4-FFF2-40B4-BE49-F238E27FC236}">
                <a16:creationId xmlns:a16="http://schemas.microsoft.com/office/drawing/2014/main" id="{56E7A8BE-3C5B-424D-8A0C-8CE38C0D6A6C}"/>
              </a:ext>
            </a:extLst>
          </p:cNvPr>
          <p:cNvSpPr>
            <a:spLocks/>
          </p:cNvSpPr>
          <p:nvPr/>
        </p:nvSpPr>
        <p:spPr>
          <a:xfrm flipH="1">
            <a:off x="4665966" y="4030168"/>
            <a:ext cx="3744417" cy="609837"/>
          </a:xfrm>
          <a:prstGeom prst="rect">
            <a:avLst/>
          </a:prstGeom>
          <a:solidFill>
            <a:schemeClr val="bg1">
              <a:lumMod val="95000"/>
            </a:schemeClr>
          </a:solidFill>
          <a:ln w="12700" cap="flat" cmpd="sng" algn="ctr">
            <a:noFill/>
            <a:prstDash val="solid"/>
            <a:miter lim="800000"/>
          </a:ln>
          <a:effectLst/>
        </p:spPr>
        <p:txBody>
          <a:bodyPr rot="0" spcFirstLastPara="0" vertOverflow="overflow" horzOverflow="overflow" vert="horz" wrap="square" lIns="81000" tIns="54000" rIns="81000" bIns="5400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fr-FR" sz="1100" b="0" i="0" u="none" strike="noStrike" kern="0" cap="none" spc="0" normalizeH="0" baseline="0">
                <a:ln>
                  <a:noFill/>
                </a:ln>
                <a:solidFill>
                  <a:srgbClr val="E94C96"/>
                </a:solidFill>
                <a:effectLst/>
                <a:uLnTx/>
                <a:uFillTx/>
                <a:latin typeface="Tahoma"/>
                <a:ea typeface="+mn-ea"/>
                <a:cs typeface="+mn-cs"/>
              </a:rPr>
              <a:t>Anticiper les conséquences et impacts </a:t>
            </a:r>
          </a:p>
          <a:p>
            <a:pPr marL="0" marR="0" lvl="0" indent="0" algn="ctr" defTabSz="685800" eaLnBrk="1" fontAlgn="auto" latinLnBrk="0" hangingPunct="1">
              <a:lnSpc>
                <a:spcPct val="100000"/>
              </a:lnSpc>
              <a:spcBef>
                <a:spcPts val="0"/>
              </a:spcBef>
              <a:spcAft>
                <a:spcPts val="0"/>
              </a:spcAft>
              <a:buClrTx/>
              <a:buSzTx/>
              <a:buFontTx/>
              <a:buNone/>
              <a:tabLst/>
              <a:defRPr/>
            </a:pPr>
            <a:r>
              <a:rPr kumimoji="0" lang="fr-FR" sz="1100" b="0" i="0" u="none" strike="noStrike" kern="0" cap="none" spc="0" normalizeH="0" baseline="0">
                <a:ln>
                  <a:noFill/>
                </a:ln>
                <a:solidFill>
                  <a:srgbClr val="E94C96"/>
                </a:solidFill>
                <a:effectLst/>
                <a:uLnTx/>
                <a:uFillTx/>
                <a:latin typeface="Tahoma"/>
                <a:ea typeface="+mn-ea"/>
                <a:cs typeface="+mn-cs"/>
              </a:rPr>
              <a:t>des décisions</a:t>
            </a:r>
          </a:p>
        </p:txBody>
      </p:sp>
      <p:sp>
        <p:nvSpPr>
          <p:cNvPr id="56" name="Ellipse 42">
            <a:extLst>
              <a:ext uri="{FF2B5EF4-FFF2-40B4-BE49-F238E27FC236}">
                <a16:creationId xmlns:a16="http://schemas.microsoft.com/office/drawing/2014/main" id="{3B76DFD6-B1D5-4119-ABC3-9E967FDC19EB}"/>
              </a:ext>
            </a:extLst>
          </p:cNvPr>
          <p:cNvSpPr/>
          <p:nvPr/>
        </p:nvSpPr>
        <p:spPr>
          <a:xfrm>
            <a:off x="4690907" y="4063420"/>
            <a:ext cx="324337" cy="324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600" b="1"/>
              <a:t>10</a:t>
            </a:r>
          </a:p>
        </p:txBody>
      </p:sp>
      <p:grpSp>
        <p:nvGrpSpPr>
          <p:cNvPr id="25" name="Groupe 46">
            <a:extLst>
              <a:ext uri="{FF2B5EF4-FFF2-40B4-BE49-F238E27FC236}">
                <a16:creationId xmlns:a16="http://schemas.microsoft.com/office/drawing/2014/main" id="{96A0DD5F-2251-459C-833C-1464F5AAA9D9}"/>
              </a:ext>
            </a:extLst>
          </p:cNvPr>
          <p:cNvGrpSpPr/>
          <p:nvPr/>
        </p:nvGrpSpPr>
        <p:grpSpPr>
          <a:xfrm>
            <a:off x="705402" y="4762447"/>
            <a:ext cx="324337" cy="340935"/>
            <a:chOff x="6334108" y="3763485"/>
            <a:chExt cx="548640" cy="548640"/>
          </a:xfrm>
        </p:grpSpPr>
        <p:sp>
          <p:nvSpPr>
            <p:cNvPr id="26" name="Ellipse 42">
              <a:extLst>
                <a:ext uri="{FF2B5EF4-FFF2-40B4-BE49-F238E27FC236}">
                  <a16:creationId xmlns:a16="http://schemas.microsoft.com/office/drawing/2014/main" id="{16E10BC3-A4CE-40EF-809C-64C6C732D572}"/>
                </a:ext>
              </a:extLst>
            </p:cNvPr>
            <p:cNvSpPr/>
            <p:nvPr/>
          </p:nvSpPr>
          <p:spPr>
            <a:xfrm>
              <a:off x="6334108" y="3763485"/>
              <a:ext cx="548640" cy="54864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27" name="Graphique 30" descr="Liste de contrôle avec un remplissage uni">
              <a:extLst>
                <a:ext uri="{FF2B5EF4-FFF2-40B4-BE49-F238E27FC236}">
                  <a16:creationId xmlns:a16="http://schemas.microsoft.com/office/drawing/2014/main" id="{D5E91F01-FDE0-49A5-87DE-1CDDBC2175E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379828" y="3802966"/>
              <a:ext cx="434489" cy="434490"/>
            </a:xfrm>
            <a:prstGeom prst="rect">
              <a:avLst/>
            </a:prstGeom>
          </p:spPr>
        </p:pic>
      </p:grpSp>
      <p:sp>
        <p:nvSpPr>
          <p:cNvPr id="28" name="TextBox 27">
            <a:extLst>
              <a:ext uri="{FF2B5EF4-FFF2-40B4-BE49-F238E27FC236}">
                <a16:creationId xmlns:a16="http://schemas.microsoft.com/office/drawing/2014/main" id="{04E1E940-D423-494A-A1F7-FA6EB774BBD4}"/>
              </a:ext>
            </a:extLst>
          </p:cNvPr>
          <p:cNvSpPr txBox="1"/>
          <p:nvPr/>
        </p:nvSpPr>
        <p:spPr>
          <a:xfrm>
            <a:off x="698607" y="4803543"/>
            <a:ext cx="8363199" cy="246221"/>
          </a:xfrm>
          <a:prstGeom prst="rect">
            <a:avLst/>
          </a:prstGeom>
          <a:noFill/>
        </p:spPr>
        <p:txBody>
          <a:bodyPr wrap="square">
            <a:spAutoFit/>
          </a:bodyPr>
          <a:lstStyle/>
          <a:p>
            <a:pPr marL="342900" marR="0" lvl="1" algn="just" defTabSz="685800" eaLnBrk="1" fontAlgn="auto" latinLnBrk="0" hangingPunct="1">
              <a:lnSpc>
                <a:spcPct val="100000"/>
              </a:lnSpc>
              <a:spcBef>
                <a:spcPts val="0"/>
              </a:spcBef>
              <a:spcAft>
                <a:spcPts val="0"/>
              </a:spcAft>
              <a:buClrTx/>
              <a:buSzTx/>
              <a:tabLst/>
              <a:defRPr/>
            </a:pPr>
            <a:r>
              <a:rPr lang="fr-FR" sz="1000" i="1" kern="0">
                <a:solidFill>
                  <a:srgbClr val="5F5F5F"/>
                </a:solidFill>
                <a:latin typeface="+mj-lt"/>
                <a:ea typeface="+mn-ea"/>
              </a:rPr>
              <a:t>Une fiche mémo « 10 bonnes pratiques de gestion de crise cyber » est disponible dans votre kit participant. N’hésitez pas à la consulter !</a:t>
            </a:r>
            <a:endParaRPr kumimoji="0" lang="fr-FR" sz="1000" b="0" i="1" u="none" strike="noStrike" kern="0" cap="none" spc="0" normalizeH="0" baseline="0" noProof="0">
              <a:ln>
                <a:noFill/>
              </a:ln>
              <a:solidFill>
                <a:srgbClr val="5F5F5F"/>
              </a:solidFill>
              <a:effectLst/>
              <a:uLnTx/>
              <a:uFillTx/>
              <a:latin typeface="+mj-lt"/>
              <a:ea typeface="+mn-ea"/>
              <a:cs typeface="+mn-cs"/>
            </a:endParaRPr>
          </a:p>
        </p:txBody>
      </p:sp>
    </p:spTree>
    <p:extLst>
      <p:ext uri="{BB962C8B-B14F-4D97-AF65-F5344CB8AC3E}">
        <p14:creationId xmlns:p14="http://schemas.microsoft.com/office/powerpoint/2010/main" val="292568157"/>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693D57-6546-45A5-B00F-B52F8DE78D5B}"/>
              </a:ext>
            </a:extLst>
          </p:cNvPr>
          <p:cNvSpPr>
            <a:spLocks noGrp="1"/>
          </p:cNvSpPr>
          <p:nvPr>
            <p:ph type="title"/>
          </p:nvPr>
        </p:nvSpPr>
        <p:spPr/>
        <p:txBody>
          <a:bodyPr/>
          <a:lstStyle/>
          <a:p>
            <a:r>
              <a:rPr lang="fr-FR"/>
              <a:t>Focus bonnes pratiques en termes de communication</a:t>
            </a:r>
          </a:p>
        </p:txBody>
      </p:sp>
      <p:sp>
        <p:nvSpPr>
          <p:cNvPr id="12" name="Rectangle : avec coin rogné 83">
            <a:extLst>
              <a:ext uri="{FF2B5EF4-FFF2-40B4-BE49-F238E27FC236}">
                <a16:creationId xmlns:a16="http://schemas.microsoft.com/office/drawing/2014/main" id="{B7253E46-48E6-45E1-986F-D5CAE1CD508D}"/>
              </a:ext>
            </a:extLst>
          </p:cNvPr>
          <p:cNvSpPr>
            <a:spLocks/>
          </p:cNvSpPr>
          <p:nvPr/>
        </p:nvSpPr>
        <p:spPr>
          <a:xfrm rot="10800000" flipH="1">
            <a:off x="712114" y="1010675"/>
            <a:ext cx="3413837" cy="3671982"/>
          </a:xfrm>
          <a:prstGeom prst="rect">
            <a:avLst/>
          </a:prstGeom>
          <a:solidFill>
            <a:srgbClr val="F8EEF5"/>
          </a:solidFill>
          <a:ln w="12700" cap="flat" cmpd="sng" algn="ctr">
            <a:noFill/>
            <a:prstDash val="solid"/>
            <a:miter lim="800000"/>
          </a:ln>
          <a:effectLst/>
        </p:spPr>
        <p:txBody>
          <a:bodyPr rot="0" spcFirstLastPara="0" vertOverflow="overflow" horzOverflow="overflow" vert="horz" wrap="square" lIns="81000" tIns="54000" rIns="81000" bIns="5400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fr-FR" sz="1350" b="0" i="0" u="none" strike="noStrike" kern="0" cap="none" spc="0" normalizeH="0" baseline="0" noProof="0">
              <a:ln>
                <a:noFill/>
              </a:ln>
              <a:solidFill>
                <a:srgbClr val="503078"/>
              </a:solidFill>
              <a:effectLst/>
              <a:uLnTx/>
              <a:uFillTx/>
              <a:latin typeface="Tahoma"/>
              <a:ea typeface="+mn-ea"/>
              <a:cs typeface="+mn-cs"/>
            </a:endParaRPr>
          </a:p>
        </p:txBody>
      </p:sp>
      <p:sp>
        <p:nvSpPr>
          <p:cNvPr id="15" name="Rectangle 14">
            <a:extLst>
              <a:ext uri="{FF2B5EF4-FFF2-40B4-BE49-F238E27FC236}">
                <a16:creationId xmlns:a16="http://schemas.microsoft.com/office/drawing/2014/main" id="{D70E44CA-77D0-43E7-847E-21AA2D7B1630}"/>
              </a:ext>
            </a:extLst>
          </p:cNvPr>
          <p:cNvSpPr>
            <a:spLocks/>
          </p:cNvSpPr>
          <p:nvPr/>
        </p:nvSpPr>
        <p:spPr>
          <a:xfrm>
            <a:off x="817278" y="1522008"/>
            <a:ext cx="3208311" cy="2833591"/>
          </a:xfrm>
          <a:prstGeom prst="rect">
            <a:avLst/>
          </a:prstGeom>
          <a:noFill/>
          <a:ln w="12700" cap="flat" cmpd="sng" algn="ctr">
            <a:noFill/>
            <a:prstDash val="solid"/>
            <a:miter lim="800000"/>
          </a:ln>
          <a:effectLst/>
        </p:spPr>
        <p:txBody>
          <a:bodyPr rot="0" spcFirstLastPara="0" vertOverflow="overflow" horzOverflow="overflow" vert="horz" wrap="square" lIns="81000" tIns="54000" rIns="81000" bIns="54000" numCol="1" spcCol="0" rtlCol="0" fromWordArt="0" anchor="t" anchorCtr="0" forceAA="0" compatLnSpc="1">
            <a:prstTxWarp prst="textNoShape">
              <a:avLst/>
            </a:prstTxWarp>
            <a:noAutofit/>
          </a:bodyPr>
          <a:lstStyle/>
          <a:p>
            <a:pPr marL="0" lvl="1" indent="0" algn="just">
              <a:spcBef>
                <a:spcPts val="0"/>
              </a:spcBef>
              <a:spcAft>
                <a:spcPts val="600"/>
              </a:spcAft>
              <a:buClr>
                <a:srgbClr val="FF6600"/>
              </a:buClr>
              <a:buSzPct val="105000"/>
              <a:buNone/>
              <a:defRPr/>
            </a:pPr>
            <a:r>
              <a:rPr lang="fr-FR" sz="1100" b="1"/>
              <a:t>De manière générale :</a:t>
            </a:r>
          </a:p>
          <a:p>
            <a:pPr marL="171450" lvl="1" indent="-171450" algn="just">
              <a:spcBef>
                <a:spcPts val="0"/>
              </a:spcBef>
              <a:spcAft>
                <a:spcPts val="600"/>
              </a:spcAft>
              <a:buClr>
                <a:srgbClr val="FF6600"/>
              </a:buClr>
              <a:buSzPct val="105000"/>
              <a:buFont typeface="Wingdings" panose="05000000000000000000" pitchFamily="2" charset="2"/>
              <a:buChar char="ü"/>
              <a:defRPr/>
            </a:pPr>
            <a:r>
              <a:rPr lang="fr-FR" sz="1100"/>
              <a:t>Garder son calme et son sang froid</a:t>
            </a:r>
          </a:p>
          <a:p>
            <a:pPr marL="171450" lvl="1" indent="-171450" algn="just">
              <a:spcBef>
                <a:spcPts val="0"/>
              </a:spcBef>
              <a:spcAft>
                <a:spcPts val="600"/>
              </a:spcAft>
              <a:buClr>
                <a:srgbClr val="FF6600"/>
              </a:buClr>
              <a:buSzPct val="105000"/>
              <a:buFont typeface="Wingdings" panose="05000000000000000000" pitchFamily="2" charset="2"/>
              <a:buChar char="ü"/>
              <a:defRPr/>
            </a:pPr>
            <a:r>
              <a:rPr lang="fr-FR" sz="1100"/>
              <a:t>Être cohérent dans la communication interne et la communication externe</a:t>
            </a:r>
          </a:p>
          <a:p>
            <a:pPr marL="171450" lvl="1" indent="-171450" algn="just">
              <a:spcBef>
                <a:spcPts val="0"/>
              </a:spcBef>
              <a:spcAft>
                <a:spcPts val="600"/>
              </a:spcAft>
              <a:buClr>
                <a:srgbClr val="FF6600"/>
              </a:buClr>
              <a:buSzPct val="105000"/>
              <a:buFont typeface="Wingdings" panose="05000000000000000000" pitchFamily="2" charset="2"/>
              <a:buChar char="ü"/>
              <a:defRPr/>
            </a:pPr>
            <a:r>
              <a:rPr lang="fr-FR" sz="1100"/>
              <a:t>Mettre en œuvre les engagements pris </a:t>
            </a:r>
          </a:p>
          <a:p>
            <a:pPr marL="171450" lvl="1" indent="-171450" algn="just">
              <a:spcBef>
                <a:spcPts val="0"/>
              </a:spcBef>
              <a:spcAft>
                <a:spcPts val="600"/>
              </a:spcAft>
              <a:buClr>
                <a:srgbClr val="FF6600"/>
              </a:buClr>
              <a:buSzPct val="105000"/>
              <a:buFont typeface="Wingdings" panose="05000000000000000000" pitchFamily="2" charset="2"/>
              <a:buChar char="ü"/>
              <a:defRPr/>
            </a:pPr>
            <a:r>
              <a:rPr lang="fr-FR" sz="1100"/>
              <a:t>Être humble et relayer les efforts</a:t>
            </a:r>
          </a:p>
          <a:p>
            <a:pPr marL="171450" lvl="1" indent="-171450" algn="just">
              <a:spcBef>
                <a:spcPts val="0"/>
              </a:spcBef>
              <a:spcAft>
                <a:spcPts val="600"/>
              </a:spcAft>
              <a:buClr>
                <a:srgbClr val="FF6600"/>
              </a:buClr>
              <a:buSzPct val="105000"/>
              <a:buFont typeface="Wingdings" panose="05000000000000000000" pitchFamily="2" charset="2"/>
              <a:buChar char="ü"/>
              <a:defRPr/>
            </a:pPr>
            <a:r>
              <a:rPr lang="fr-FR" sz="1100" kern="0">
                <a:latin typeface="Arial"/>
              </a:rPr>
              <a:t>Être vigilant sur le fonctionnement des équipes (écoute, concentration, repos, solidarité)</a:t>
            </a:r>
            <a:endParaRPr lang="fr-FR" sz="1100"/>
          </a:p>
          <a:p>
            <a:pPr marL="171450" lvl="1" indent="-171450" algn="just">
              <a:spcBef>
                <a:spcPts val="0"/>
              </a:spcBef>
              <a:spcAft>
                <a:spcPts val="600"/>
              </a:spcAft>
              <a:buClr>
                <a:srgbClr val="FF6600"/>
              </a:buClr>
              <a:buSzPct val="105000"/>
              <a:buFont typeface="Wingdings" panose="05000000000000000000" pitchFamily="2" charset="2"/>
              <a:buChar char="ü"/>
              <a:defRPr/>
            </a:pPr>
            <a:r>
              <a:rPr lang="fr-FR" sz="1100"/>
              <a:t>Rester à l’écoute de ceux qui subissent les conséquences de la crise</a:t>
            </a:r>
          </a:p>
          <a:p>
            <a:pPr marL="0" lvl="1" indent="0" algn="just">
              <a:spcBef>
                <a:spcPts val="0"/>
              </a:spcBef>
              <a:spcAft>
                <a:spcPts val="600"/>
              </a:spcAft>
              <a:buClr>
                <a:srgbClr val="FF6600"/>
              </a:buClr>
              <a:buSzPct val="105000"/>
              <a:buNone/>
              <a:defRPr/>
            </a:pPr>
            <a:r>
              <a:rPr lang="fr-FR" sz="1100" b="1"/>
              <a:t>En cellule de crise :</a:t>
            </a:r>
          </a:p>
          <a:p>
            <a:pPr marL="171450" lvl="1" indent="-171450" algn="just">
              <a:spcBef>
                <a:spcPts val="0"/>
              </a:spcBef>
              <a:spcAft>
                <a:spcPts val="600"/>
              </a:spcAft>
              <a:buClr>
                <a:srgbClr val="FF6600"/>
              </a:buClr>
              <a:buSzPct val="105000"/>
              <a:buFont typeface="Wingdings" panose="05000000000000000000" pitchFamily="2" charset="2"/>
              <a:buChar char="ü"/>
              <a:defRPr/>
            </a:pPr>
            <a:r>
              <a:rPr lang="fr-FR" sz="1100"/>
              <a:t>Faire des prises de paroles courtes, en évitant les détails inutiles</a:t>
            </a:r>
          </a:p>
          <a:p>
            <a:pPr marL="128588" indent="-128588" algn="just" defTabSz="685800" fontAlgn="auto">
              <a:spcBef>
                <a:spcPts val="200"/>
              </a:spcBef>
              <a:spcAft>
                <a:spcPts val="0"/>
              </a:spcAft>
              <a:buFont typeface="Tahoma" panose="020B0604030504040204" pitchFamily="34" charset="0"/>
              <a:buChar char="⁄"/>
              <a:defRPr/>
            </a:pPr>
            <a:endParaRPr lang="fr-FR" sz="1100" kern="0">
              <a:solidFill>
                <a:srgbClr val="5F5F5F"/>
              </a:solidFill>
              <a:latin typeface="+mj-lt"/>
              <a:ea typeface="+mn-ea"/>
            </a:endParaRPr>
          </a:p>
          <a:p>
            <a:pPr marL="128588" indent="-128588" algn="just" defTabSz="685800" fontAlgn="auto">
              <a:spcBef>
                <a:spcPts val="200"/>
              </a:spcBef>
              <a:spcAft>
                <a:spcPts val="0"/>
              </a:spcAft>
              <a:buFont typeface="Tahoma" panose="020B0604030504040204" pitchFamily="34" charset="0"/>
              <a:buChar char="⁄"/>
              <a:defRPr/>
            </a:pPr>
            <a:endParaRPr lang="fr-FR" sz="1100" kern="0">
              <a:solidFill>
                <a:srgbClr val="5F5F5F"/>
              </a:solidFill>
              <a:latin typeface="+mj-lt"/>
              <a:ea typeface="+mn-ea"/>
            </a:endParaRPr>
          </a:p>
          <a:p>
            <a:pPr marL="128588" indent="-128588" algn="just" defTabSz="685800" fontAlgn="auto">
              <a:spcBef>
                <a:spcPts val="200"/>
              </a:spcBef>
              <a:spcAft>
                <a:spcPts val="0"/>
              </a:spcAft>
              <a:buFont typeface="Tahoma" panose="020B0604030504040204" pitchFamily="34" charset="0"/>
              <a:buChar char="⁄"/>
              <a:defRPr/>
            </a:pPr>
            <a:endParaRPr lang="fr-FR" sz="1100" kern="0">
              <a:solidFill>
                <a:srgbClr val="5F5F5F"/>
              </a:solidFill>
              <a:latin typeface="+mj-lt"/>
              <a:ea typeface="+mn-ea"/>
            </a:endParaRPr>
          </a:p>
          <a:p>
            <a:pPr marL="128588" indent="-128588" algn="just" defTabSz="685800" fontAlgn="auto">
              <a:spcBef>
                <a:spcPts val="200"/>
              </a:spcBef>
              <a:spcAft>
                <a:spcPts val="0"/>
              </a:spcAft>
              <a:buFont typeface="Tahoma" panose="020B0604030504040204" pitchFamily="34" charset="0"/>
              <a:buChar char="⁄"/>
              <a:defRPr/>
            </a:pPr>
            <a:endParaRPr lang="fr-FR" sz="1100" kern="0">
              <a:solidFill>
                <a:srgbClr val="5F5F5F"/>
              </a:solidFill>
              <a:latin typeface="+mj-lt"/>
              <a:ea typeface="+mn-ea"/>
            </a:endParaRPr>
          </a:p>
          <a:p>
            <a:pPr marL="128588" marR="0" lvl="0" indent="-128588" algn="just" defTabSz="685800" eaLnBrk="1" fontAlgn="auto" latinLnBrk="0" hangingPunct="1">
              <a:lnSpc>
                <a:spcPct val="100000"/>
              </a:lnSpc>
              <a:spcBef>
                <a:spcPts val="0"/>
              </a:spcBef>
              <a:spcAft>
                <a:spcPts val="0"/>
              </a:spcAft>
              <a:buClrTx/>
              <a:buSzTx/>
              <a:buFont typeface="Tahoma" panose="020B0604030504040204" pitchFamily="34" charset="0"/>
              <a:buChar char="⁄"/>
              <a:tabLst/>
              <a:defRPr/>
            </a:pPr>
            <a:endParaRPr kumimoji="0" lang="fr-FR" sz="900" b="0" i="0" u="none" strike="noStrike" kern="0" cap="none" spc="0" normalizeH="0" baseline="0" noProof="0">
              <a:ln>
                <a:noFill/>
              </a:ln>
              <a:solidFill>
                <a:srgbClr val="5F5F5F"/>
              </a:solidFill>
              <a:effectLst/>
              <a:uLnTx/>
              <a:uFillTx/>
              <a:latin typeface="Arial"/>
              <a:ea typeface="Geneva" charset="-128"/>
              <a:cs typeface="+mn-cs"/>
            </a:endParaRPr>
          </a:p>
          <a:p>
            <a:pPr marL="471488" marR="0" lvl="1" indent="-128588" algn="just" defTabSz="685800" eaLnBrk="1" fontAlgn="auto" latinLnBrk="0" hangingPunct="1">
              <a:lnSpc>
                <a:spcPct val="100000"/>
              </a:lnSpc>
              <a:spcBef>
                <a:spcPts val="0"/>
              </a:spcBef>
              <a:spcAft>
                <a:spcPts val="0"/>
              </a:spcAft>
              <a:buClrTx/>
              <a:buSzTx/>
              <a:buFont typeface="Tahoma" panose="020B0604030504040204" pitchFamily="34" charset="0"/>
              <a:buChar char="›"/>
              <a:tabLst/>
              <a:defRPr/>
            </a:pPr>
            <a:endParaRPr kumimoji="0" lang="fr-FR" sz="675" b="0" i="0" u="none" strike="noStrike" kern="0" cap="none" spc="0" normalizeH="0" baseline="0" noProof="0">
              <a:ln>
                <a:noFill/>
              </a:ln>
              <a:solidFill>
                <a:srgbClr val="5F5F5F"/>
              </a:solidFill>
              <a:effectLst/>
              <a:uLnTx/>
              <a:uFillTx/>
              <a:latin typeface="+mj-lt"/>
              <a:ea typeface="+mn-ea"/>
              <a:cs typeface="+mn-cs"/>
            </a:endParaRPr>
          </a:p>
        </p:txBody>
      </p:sp>
      <p:sp>
        <p:nvSpPr>
          <p:cNvPr id="16" name="Rectangle : avec coin rogné 83">
            <a:extLst>
              <a:ext uri="{FF2B5EF4-FFF2-40B4-BE49-F238E27FC236}">
                <a16:creationId xmlns:a16="http://schemas.microsoft.com/office/drawing/2014/main" id="{3E801683-EA4D-4430-B42F-52E10CA4B629}"/>
              </a:ext>
            </a:extLst>
          </p:cNvPr>
          <p:cNvSpPr>
            <a:spLocks/>
          </p:cNvSpPr>
          <p:nvPr/>
        </p:nvSpPr>
        <p:spPr>
          <a:xfrm flipH="1">
            <a:off x="712112" y="1010678"/>
            <a:ext cx="3413837" cy="396460"/>
          </a:xfrm>
          <a:prstGeom prst="rect">
            <a:avLst/>
          </a:prstGeom>
          <a:solidFill>
            <a:srgbClr val="DAADCE"/>
          </a:solidFill>
          <a:ln w="12700" cap="flat" cmpd="sng" algn="ctr">
            <a:noFill/>
            <a:prstDash val="solid"/>
            <a:miter lim="800000"/>
          </a:ln>
          <a:effectLst/>
        </p:spPr>
        <p:txBody>
          <a:bodyPr rot="0" spcFirstLastPara="0" vertOverflow="overflow" horzOverflow="overflow" vert="horz" wrap="square" lIns="81000" tIns="54000" rIns="81000" bIns="54000" numCol="1" spcCol="0" rtlCol="0" fromWordArt="0" anchor="ctr" anchorCtr="0" forceAA="0" compatLnSpc="1">
            <a:prstTxWarp prst="textNoShape">
              <a:avLst/>
            </a:prstTxWarp>
            <a:noAutofit/>
          </a:bodyPr>
          <a:lstStyle/>
          <a:p>
            <a:pPr algn="ctr" eaLnBrk="0" hangingPunct="0"/>
            <a:r>
              <a:rPr lang="fr-FR" sz="1050" b="1" cap="small">
                <a:solidFill>
                  <a:schemeClr val="bg1"/>
                </a:solidFill>
              </a:rPr>
              <a:t>Quelques principes de bon sens en matière de communication</a:t>
            </a:r>
          </a:p>
        </p:txBody>
      </p:sp>
      <p:sp>
        <p:nvSpPr>
          <p:cNvPr id="21" name="Rectangle : avec coin rogné 83">
            <a:extLst>
              <a:ext uri="{FF2B5EF4-FFF2-40B4-BE49-F238E27FC236}">
                <a16:creationId xmlns:a16="http://schemas.microsoft.com/office/drawing/2014/main" id="{46DDDF51-86AA-4B7F-A84E-198FD9E5AE67}"/>
              </a:ext>
            </a:extLst>
          </p:cNvPr>
          <p:cNvSpPr>
            <a:spLocks/>
          </p:cNvSpPr>
          <p:nvPr/>
        </p:nvSpPr>
        <p:spPr>
          <a:xfrm rot="10800000" flipH="1">
            <a:off x="4912885" y="1010675"/>
            <a:ext cx="3413837" cy="3671982"/>
          </a:xfrm>
          <a:prstGeom prst="rect">
            <a:avLst/>
          </a:prstGeom>
          <a:solidFill>
            <a:schemeClr val="accent4">
              <a:lumMod val="20000"/>
              <a:lumOff val="80000"/>
            </a:schemeClr>
          </a:solidFill>
          <a:ln w="12700" cap="flat" cmpd="sng" algn="ctr">
            <a:noFill/>
            <a:prstDash val="solid"/>
            <a:miter lim="800000"/>
          </a:ln>
          <a:effectLst/>
        </p:spPr>
        <p:txBody>
          <a:bodyPr rot="0" spcFirstLastPara="0" vertOverflow="overflow" horzOverflow="overflow" vert="horz" wrap="square" lIns="81000" tIns="54000" rIns="81000" bIns="5400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fr-FR" sz="1350" b="0" i="0" u="none" strike="noStrike" kern="0" cap="none" spc="0" normalizeH="0" baseline="0" noProof="0">
              <a:ln>
                <a:noFill/>
              </a:ln>
              <a:solidFill>
                <a:srgbClr val="503078"/>
              </a:solidFill>
              <a:effectLst/>
              <a:uLnTx/>
              <a:uFillTx/>
              <a:latin typeface="Tahoma"/>
              <a:ea typeface="+mn-ea"/>
              <a:cs typeface="+mn-cs"/>
            </a:endParaRPr>
          </a:p>
        </p:txBody>
      </p:sp>
      <p:sp>
        <p:nvSpPr>
          <p:cNvPr id="22" name="Rectangle : avec coin rogné 83">
            <a:extLst>
              <a:ext uri="{FF2B5EF4-FFF2-40B4-BE49-F238E27FC236}">
                <a16:creationId xmlns:a16="http://schemas.microsoft.com/office/drawing/2014/main" id="{84D0E257-4793-4A52-8007-EE1A6234F5D1}"/>
              </a:ext>
            </a:extLst>
          </p:cNvPr>
          <p:cNvSpPr>
            <a:spLocks/>
          </p:cNvSpPr>
          <p:nvPr/>
        </p:nvSpPr>
        <p:spPr>
          <a:xfrm flipH="1">
            <a:off x="4912883" y="1010678"/>
            <a:ext cx="3413837" cy="396460"/>
          </a:xfrm>
          <a:prstGeom prst="rect">
            <a:avLst/>
          </a:prstGeom>
          <a:solidFill>
            <a:schemeClr val="accent4"/>
          </a:solidFill>
          <a:ln w="12700" cap="flat" cmpd="sng" algn="ctr">
            <a:noFill/>
            <a:prstDash val="solid"/>
            <a:miter lim="800000"/>
          </a:ln>
          <a:effectLst/>
        </p:spPr>
        <p:txBody>
          <a:bodyPr rot="0" spcFirstLastPara="0" vertOverflow="overflow" horzOverflow="overflow" vert="horz" wrap="square" lIns="81000" tIns="54000" rIns="81000" bIns="54000" numCol="1" spcCol="0" rtlCol="0" fromWordArt="0" anchor="ctr" anchorCtr="0" forceAA="0" compatLnSpc="1">
            <a:prstTxWarp prst="textNoShape">
              <a:avLst/>
            </a:prstTxWarp>
            <a:noAutofit/>
          </a:bodyPr>
          <a:lstStyle/>
          <a:p>
            <a:pPr algn="ctr" eaLnBrk="0" hangingPunct="0"/>
            <a:r>
              <a:rPr lang="fr-FR" sz="1050" b="1" cap="small">
                <a:solidFill>
                  <a:schemeClr val="bg1"/>
                </a:solidFill>
              </a:rPr>
              <a:t>D’un point de vue pratique</a:t>
            </a:r>
          </a:p>
        </p:txBody>
      </p:sp>
      <p:sp>
        <p:nvSpPr>
          <p:cNvPr id="23" name="Rectangle 22">
            <a:extLst>
              <a:ext uri="{FF2B5EF4-FFF2-40B4-BE49-F238E27FC236}">
                <a16:creationId xmlns:a16="http://schemas.microsoft.com/office/drawing/2014/main" id="{BFE28F0B-66FD-442B-B5DA-B8F3DF68A968}"/>
              </a:ext>
            </a:extLst>
          </p:cNvPr>
          <p:cNvSpPr>
            <a:spLocks/>
          </p:cNvSpPr>
          <p:nvPr/>
        </p:nvSpPr>
        <p:spPr>
          <a:xfrm>
            <a:off x="5118409" y="1644695"/>
            <a:ext cx="3063483" cy="2833591"/>
          </a:xfrm>
          <a:prstGeom prst="rect">
            <a:avLst/>
          </a:prstGeom>
          <a:noFill/>
          <a:ln w="12700" cap="flat" cmpd="sng" algn="ctr">
            <a:noFill/>
            <a:prstDash val="solid"/>
            <a:miter lim="800000"/>
          </a:ln>
          <a:effectLst/>
        </p:spPr>
        <p:txBody>
          <a:bodyPr rot="0" spcFirstLastPara="0" vertOverflow="overflow" horzOverflow="overflow" vert="horz" wrap="square" lIns="81000" tIns="54000" rIns="81000" bIns="54000" numCol="1" spcCol="0" rtlCol="0" fromWordArt="0" anchor="t" anchorCtr="0" forceAA="0" compatLnSpc="1">
            <a:prstTxWarp prst="textNoShape">
              <a:avLst/>
            </a:prstTxWarp>
            <a:noAutofit/>
          </a:bodyPr>
          <a:lstStyle/>
          <a:p>
            <a:pPr algn="just">
              <a:lnSpc>
                <a:spcPct val="90000"/>
              </a:lnSpc>
              <a:spcBef>
                <a:spcPts val="600"/>
              </a:spcBef>
              <a:spcAft>
                <a:spcPct val="35000"/>
              </a:spcAft>
              <a:buClr>
                <a:schemeClr val="accent2">
                  <a:lumMod val="75000"/>
                </a:schemeClr>
              </a:buClr>
              <a:buSzPct val="105000"/>
              <a:buFont typeface="Wingdings" panose="05000000000000000000" pitchFamily="2" charset="2"/>
              <a:buChar char="ü"/>
              <a:defRPr/>
            </a:pPr>
            <a:r>
              <a:rPr lang="fr-FR" sz="1100"/>
              <a:t> Protéger la cellule de crise de toute sollicitation extérieure qui pourrait perturber ses membres (fausses informations, pression médiatique, etc.)</a:t>
            </a:r>
          </a:p>
          <a:p>
            <a:pPr algn="just">
              <a:lnSpc>
                <a:spcPct val="90000"/>
              </a:lnSpc>
              <a:spcBef>
                <a:spcPts val="600"/>
              </a:spcBef>
              <a:spcAft>
                <a:spcPct val="35000"/>
              </a:spcAft>
              <a:buClr>
                <a:schemeClr val="accent2">
                  <a:lumMod val="75000"/>
                </a:schemeClr>
              </a:buClr>
              <a:buSzPct val="105000"/>
              <a:buFont typeface="Wingdings" panose="05000000000000000000" pitchFamily="2" charset="2"/>
              <a:buChar char="ü"/>
              <a:defRPr/>
            </a:pPr>
            <a:r>
              <a:rPr lang="fr-FR" sz="1100"/>
              <a:t> Mettre en place, le cas échéant, une hotline ou un numéro avec répondeur pour éviter un encombrement des lignes</a:t>
            </a:r>
          </a:p>
          <a:p>
            <a:pPr algn="just">
              <a:lnSpc>
                <a:spcPct val="90000"/>
              </a:lnSpc>
              <a:spcBef>
                <a:spcPts val="600"/>
              </a:spcBef>
              <a:spcAft>
                <a:spcPct val="35000"/>
              </a:spcAft>
              <a:buClr>
                <a:schemeClr val="accent2">
                  <a:lumMod val="75000"/>
                </a:schemeClr>
              </a:buClr>
              <a:buSzPct val="105000"/>
              <a:buFont typeface="Wingdings" panose="05000000000000000000" pitchFamily="2" charset="2"/>
              <a:buChar char="ü"/>
              <a:defRPr/>
            </a:pPr>
            <a:r>
              <a:rPr lang="fr-FR" sz="1100"/>
              <a:t> Enregistrer toutes les actions de communication dans un journal de crise</a:t>
            </a:r>
          </a:p>
          <a:p>
            <a:pPr algn="just">
              <a:lnSpc>
                <a:spcPct val="90000"/>
              </a:lnSpc>
              <a:spcBef>
                <a:spcPts val="600"/>
              </a:spcBef>
              <a:spcAft>
                <a:spcPct val="35000"/>
              </a:spcAft>
              <a:buClr>
                <a:schemeClr val="accent2">
                  <a:lumMod val="75000"/>
                </a:schemeClr>
              </a:buClr>
              <a:buSzPct val="105000"/>
              <a:buFont typeface="Wingdings" panose="05000000000000000000" pitchFamily="2" charset="2"/>
              <a:buChar char="ü"/>
              <a:defRPr/>
            </a:pPr>
            <a:r>
              <a:rPr lang="fr-FR" sz="1100"/>
              <a:t> Gérer la relation média en coordination avec le service communication </a:t>
            </a:r>
          </a:p>
          <a:p>
            <a:pPr algn="just">
              <a:lnSpc>
                <a:spcPct val="90000"/>
              </a:lnSpc>
              <a:spcBef>
                <a:spcPts val="600"/>
              </a:spcBef>
              <a:spcAft>
                <a:spcPct val="35000"/>
              </a:spcAft>
              <a:buClr>
                <a:schemeClr val="accent2">
                  <a:lumMod val="75000"/>
                </a:schemeClr>
              </a:buClr>
              <a:buSzPct val="105000"/>
              <a:buFont typeface="Wingdings" panose="05000000000000000000" pitchFamily="2" charset="2"/>
              <a:buChar char="ü"/>
              <a:defRPr/>
            </a:pPr>
            <a:r>
              <a:rPr lang="fr-FR" sz="1100"/>
              <a:t> Faire valider toutes les informations qui sortiraient de la cellule de crise</a:t>
            </a:r>
          </a:p>
          <a:p>
            <a:pPr algn="just">
              <a:lnSpc>
                <a:spcPct val="90000"/>
              </a:lnSpc>
              <a:spcBef>
                <a:spcPts val="600"/>
              </a:spcBef>
              <a:spcAft>
                <a:spcPct val="35000"/>
              </a:spcAft>
              <a:buClr>
                <a:schemeClr val="accent2">
                  <a:lumMod val="75000"/>
                </a:schemeClr>
              </a:buClr>
              <a:buSzPct val="105000"/>
              <a:buFont typeface="Wingdings" panose="05000000000000000000" pitchFamily="2" charset="2"/>
              <a:buChar char="ü"/>
              <a:defRPr/>
            </a:pPr>
            <a:r>
              <a:rPr lang="fr-FR" sz="1100"/>
              <a:t> Prévoir un lieu pour accueillir les médias</a:t>
            </a:r>
          </a:p>
          <a:p>
            <a:pPr marL="128588" indent="-128588" defTabSz="685800" fontAlgn="auto">
              <a:spcBef>
                <a:spcPts val="200"/>
              </a:spcBef>
              <a:spcAft>
                <a:spcPts val="0"/>
              </a:spcAft>
              <a:buFont typeface="Tahoma" panose="020B0604030504040204" pitchFamily="34" charset="0"/>
              <a:buChar char="⁄"/>
              <a:defRPr/>
            </a:pPr>
            <a:endParaRPr lang="fr-FR" sz="1100" kern="0">
              <a:solidFill>
                <a:srgbClr val="5F5F5F"/>
              </a:solidFill>
              <a:latin typeface="+mj-lt"/>
              <a:ea typeface="+mn-ea"/>
            </a:endParaRPr>
          </a:p>
          <a:p>
            <a:pPr marL="128588" indent="-128588" defTabSz="685800" fontAlgn="auto">
              <a:spcBef>
                <a:spcPts val="200"/>
              </a:spcBef>
              <a:spcAft>
                <a:spcPts val="0"/>
              </a:spcAft>
              <a:buFont typeface="Tahoma" panose="020B0604030504040204" pitchFamily="34" charset="0"/>
              <a:buChar char="⁄"/>
              <a:defRPr/>
            </a:pPr>
            <a:endParaRPr lang="fr-FR" sz="1100" kern="0">
              <a:solidFill>
                <a:srgbClr val="5F5F5F"/>
              </a:solidFill>
              <a:latin typeface="+mj-lt"/>
              <a:ea typeface="+mn-ea"/>
            </a:endParaRPr>
          </a:p>
          <a:p>
            <a:pPr marL="128588" indent="-128588" defTabSz="685800" fontAlgn="auto">
              <a:spcBef>
                <a:spcPts val="200"/>
              </a:spcBef>
              <a:spcAft>
                <a:spcPts val="0"/>
              </a:spcAft>
              <a:buFont typeface="Tahoma" panose="020B0604030504040204" pitchFamily="34" charset="0"/>
              <a:buChar char="⁄"/>
              <a:defRPr/>
            </a:pPr>
            <a:endParaRPr lang="fr-FR" sz="1100" kern="0">
              <a:solidFill>
                <a:srgbClr val="5F5F5F"/>
              </a:solidFill>
              <a:latin typeface="+mj-lt"/>
              <a:ea typeface="+mn-ea"/>
            </a:endParaRPr>
          </a:p>
          <a:p>
            <a:pPr marL="128588" indent="-128588" defTabSz="685800" fontAlgn="auto">
              <a:spcBef>
                <a:spcPts val="200"/>
              </a:spcBef>
              <a:spcAft>
                <a:spcPts val="0"/>
              </a:spcAft>
              <a:buFont typeface="Tahoma" panose="020B0604030504040204" pitchFamily="34" charset="0"/>
              <a:buChar char="⁄"/>
              <a:defRPr/>
            </a:pPr>
            <a:endParaRPr lang="fr-FR" sz="1100" kern="0">
              <a:solidFill>
                <a:srgbClr val="5F5F5F"/>
              </a:solidFill>
              <a:latin typeface="+mj-lt"/>
              <a:ea typeface="+mn-ea"/>
            </a:endParaRPr>
          </a:p>
          <a:p>
            <a:pPr marL="128588" marR="0" lvl="0" indent="-128588" defTabSz="685800" eaLnBrk="1" fontAlgn="auto" latinLnBrk="0" hangingPunct="1">
              <a:lnSpc>
                <a:spcPct val="100000"/>
              </a:lnSpc>
              <a:spcBef>
                <a:spcPts val="0"/>
              </a:spcBef>
              <a:spcAft>
                <a:spcPts val="0"/>
              </a:spcAft>
              <a:buClrTx/>
              <a:buSzTx/>
              <a:buFont typeface="Tahoma" panose="020B0604030504040204" pitchFamily="34" charset="0"/>
              <a:buChar char="⁄"/>
              <a:tabLst/>
              <a:defRPr/>
            </a:pPr>
            <a:endParaRPr kumimoji="0" lang="fr-FR" sz="1100" b="0" i="0" u="none" strike="noStrike" kern="0" cap="none" spc="0" normalizeH="0" baseline="0" noProof="0">
              <a:ln>
                <a:noFill/>
              </a:ln>
              <a:solidFill>
                <a:srgbClr val="5F5F5F"/>
              </a:solidFill>
              <a:effectLst/>
              <a:uLnTx/>
              <a:uFillTx/>
              <a:latin typeface="Arial"/>
              <a:ea typeface="Geneva" charset="-128"/>
              <a:cs typeface="+mn-cs"/>
            </a:endParaRPr>
          </a:p>
          <a:p>
            <a:pPr marL="471488" marR="0" lvl="1" indent="-128588" defTabSz="685800" eaLnBrk="1" fontAlgn="auto" latinLnBrk="0" hangingPunct="1">
              <a:lnSpc>
                <a:spcPct val="100000"/>
              </a:lnSpc>
              <a:spcBef>
                <a:spcPts val="0"/>
              </a:spcBef>
              <a:spcAft>
                <a:spcPts val="0"/>
              </a:spcAft>
              <a:buClrTx/>
              <a:buSzTx/>
              <a:buFont typeface="Tahoma" panose="020B0604030504040204" pitchFamily="34" charset="0"/>
              <a:buChar char="›"/>
              <a:tabLst/>
              <a:defRPr/>
            </a:pPr>
            <a:endParaRPr kumimoji="0" lang="fr-FR" sz="1100" b="0" i="0" u="none" strike="noStrike" kern="0" cap="none" spc="0" normalizeH="0" baseline="0" noProof="0">
              <a:ln>
                <a:noFill/>
              </a:ln>
              <a:solidFill>
                <a:srgbClr val="5F5F5F"/>
              </a:solidFill>
              <a:effectLst/>
              <a:uLnTx/>
              <a:uFillTx/>
              <a:latin typeface="+mj-lt"/>
              <a:ea typeface="+mn-ea"/>
              <a:cs typeface="+mn-cs"/>
            </a:endParaRPr>
          </a:p>
        </p:txBody>
      </p:sp>
    </p:spTree>
    <p:extLst>
      <p:ext uri="{BB962C8B-B14F-4D97-AF65-F5344CB8AC3E}">
        <p14:creationId xmlns:p14="http://schemas.microsoft.com/office/powerpoint/2010/main" val="2123278369"/>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B44F80-714F-43AA-92D8-6293E73B0FFC}"/>
              </a:ext>
            </a:extLst>
          </p:cNvPr>
          <p:cNvSpPr>
            <a:spLocks noGrp="1"/>
          </p:cNvSpPr>
          <p:nvPr>
            <p:ph type="title"/>
          </p:nvPr>
        </p:nvSpPr>
        <p:spPr/>
        <p:txBody>
          <a:bodyPr/>
          <a:lstStyle/>
          <a:p>
            <a:r>
              <a:rPr lang="fr-FR"/>
              <a:t>Pourquoi adopter ces bonnes pratiques ?</a:t>
            </a:r>
          </a:p>
        </p:txBody>
      </p:sp>
      <p:sp>
        <p:nvSpPr>
          <p:cNvPr id="7" name="TextBox 6">
            <a:extLst>
              <a:ext uri="{FF2B5EF4-FFF2-40B4-BE49-F238E27FC236}">
                <a16:creationId xmlns:a16="http://schemas.microsoft.com/office/drawing/2014/main" id="{042F0E11-09F6-49C8-A1C5-5D997BDFC2C6}"/>
              </a:ext>
            </a:extLst>
          </p:cNvPr>
          <p:cNvSpPr txBox="1">
            <a:spLocks/>
          </p:cNvSpPr>
          <p:nvPr/>
        </p:nvSpPr>
        <p:spPr>
          <a:xfrm>
            <a:off x="992775" y="3853907"/>
            <a:ext cx="2341432" cy="354320"/>
          </a:xfrm>
          <a:prstGeom prst="rect">
            <a:avLst/>
          </a:prstGeom>
          <a:noFill/>
        </p:spPr>
        <p:txBody>
          <a:bodyPr wrap="square" lIns="81000" tIns="27000" rIns="81000" bIns="27000" rtlCol="0" anchor="ctr">
            <a:noAutofit/>
          </a:bodyPr>
          <a:lstStyle/>
          <a:p>
            <a:pPr lvl="0" algn="ctr">
              <a:defRPr/>
            </a:pPr>
            <a:r>
              <a:rPr lang="fr-FR" sz="1050" kern="0"/>
              <a:t>S’assurer que toute décision est suivie (efficacité, retour terrain, etc.)</a:t>
            </a:r>
          </a:p>
        </p:txBody>
      </p:sp>
      <p:sp>
        <p:nvSpPr>
          <p:cNvPr id="8" name="TextBox 26">
            <a:extLst>
              <a:ext uri="{FF2B5EF4-FFF2-40B4-BE49-F238E27FC236}">
                <a16:creationId xmlns:a16="http://schemas.microsoft.com/office/drawing/2014/main" id="{564C55B8-69FC-40DE-9C39-2530C3199356}"/>
              </a:ext>
            </a:extLst>
          </p:cNvPr>
          <p:cNvSpPr txBox="1"/>
          <p:nvPr/>
        </p:nvSpPr>
        <p:spPr>
          <a:xfrm>
            <a:off x="6115090" y="2549980"/>
            <a:ext cx="2194248" cy="309917"/>
          </a:xfrm>
          <a:prstGeom prst="rect">
            <a:avLst/>
          </a:prstGeom>
          <a:noFill/>
        </p:spPr>
        <p:txBody>
          <a:bodyPr wrap="square" lIns="81000" tIns="27000" rIns="81000" bIns="27000" rtlCol="0" anchor="ctr">
            <a:noAutofit/>
          </a:bodyPr>
          <a:lstStyle/>
          <a:p>
            <a:pPr lvl="0">
              <a:defRPr/>
            </a:pPr>
            <a:r>
              <a:rPr lang="fr-FR" sz="1050" kern="0"/>
              <a:t>Identifier et traiter les urgences absolues</a:t>
            </a:r>
          </a:p>
        </p:txBody>
      </p:sp>
      <p:sp>
        <p:nvSpPr>
          <p:cNvPr id="9" name="TextBox 30">
            <a:extLst>
              <a:ext uri="{FF2B5EF4-FFF2-40B4-BE49-F238E27FC236}">
                <a16:creationId xmlns:a16="http://schemas.microsoft.com/office/drawing/2014/main" id="{4F56F9FF-D0EC-4A61-A795-B86038B0FE97}"/>
              </a:ext>
            </a:extLst>
          </p:cNvPr>
          <p:cNvSpPr txBox="1">
            <a:spLocks/>
          </p:cNvSpPr>
          <p:nvPr/>
        </p:nvSpPr>
        <p:spPr>
          <a:xfrm>
            <a:off x="3105444" y="1031040"/>
            <a:ext cx="2873780" cy="469279"/>
          </a:xfrm>
          <a:prstGeom prst="rect">
            <a:avLst/>
          </a:prstGeom>
          <a:noFill/>
        </p:spPr>
        <p:txBody>
          <a:bodyPr wrap="square" lIns="81000" tIns="27000" rIns="81000" bIns="27000" rtlCol="0" anchor="ctr">
            <a:noAutofit/>
          </a:bodyPr>
          <a:lstStyle/>
          <a:p>
            <a:pPr lvl="0" algn="ctr">
              <a:defRPr/>
            </a:pPr>
            <a:r>
              <a:rPr lang="fr-FR" sz="1050" kern="0"/>
              <a:t>Prendre les décisions en tenant compte des impacts potentiels sur les personnes, services et outils de la structure</a:t>
            </a:r>
          </a:p>
        </p:txBody>
      </p:sp>
      <p:sp>
        <p:nvSpPr>
          <p:cNvPr id="10" name="TextBox 31">
            <a:extLst>
              <a:ext uri="{FF2B5EF4-FFF2-40B4-BE49-F238E27FC236}">
                <a16:creationId xmlns:a16="http://schemas.microsoft.com/office/drawing/2014/main" id="{8B34430C-C61B-47F1-9872-C39DA34538D2}"/>
              </a:ext>
            </a:extLst>
          </p:cNvPr>
          <p:cNvSpPr txBox="1">
            <a:spLocks/>
          </p:cNvSpPr>
          <p:nvPr/>
        </p:nvSpPr>
        <p:spPr>
          <a:xfrm>
            <a:off x="5814604" y="3906334"/>
            <a:ext cx="2097900" cy="249467"/>
          </a:xfrm>
          <a:prstGeom prst="rect">
            <a:avLst/>
          </a:prstGeom>
          <a:noFill/>
        </p:spPr>
        <p:txBody>
          <a:bodyPr wrap="square" lIns="81000" tIns="27000" rIns="81000" bIns="27000" rtlCol="0" anchor="ctr">
            <a:noAutofit/>
          </a:bodyPr>
          <a:lstStyle/>
          <a:p>
            <a:pPr lvl="0">
              <a:defRPr/>
            </a:pPr>
            <a:r>
              <a:rPr lang="fr-FR" sz="1050" kern="0"/>
              <a:t>Adapter la prise de décision à l’évolution de la situation</a:t>
            </a:r>
          </a:p>
        </p:txBody>
      </p:sp>
      <p:sp>
        <p:nvSpPr>
          <p:cNvPr id="11" name="TextBox 33">
            <a:extLst>
              <a:ext uri="{FF2B5EF4-FFF2-40B4-BE49-F238E27FC236}">
                <a16:creationId xmlns:a16="http://schemas.microsoft.com/office/drawing/2014/main" id="{572110BE-655A-4956-B32E-A05613F58AB1}"/>
              </a:ext>
            </a:extLst>
          </p:cNvPr>
          <p:cNvSpPr txBox="1">
            <a:spLocks/>
          </p:cNvSpPr>
          <p:nvPr/>
        </p:nvSpPr>
        <p:spPr>
          <a:xfrm>
            <a:off x="784039" y="2497189"/>
            <a:ext cx="2234466" cy="415498"/>
          </a:xfrm>
          <a:prstGeom prst="rect">
            <a:avLst/>
          </a:prstGeom>
          <a:noFill/>
        </p:spPr>
        <p:txBody>
          <a:bodyPr wrap="square" rtlCol="0" anchor="ctr">
            <a:spAutoFit/>
          </a:bodyPr>
          <a:lstStyle/>
          <a:p>
            <a:pPr lvl="0" algn="r">
              <a:defRPr/>
            </a:pPr>
            <a:r>
              <a:rPr lang="fr-FR" sz="1050" kern="0"/>
              <a:t>Éviter la sur-sollicitation de certains membres de la cellule</a:t>
            </a:r>
          </a:p>
        </p:txBody>
      </p:sp>
      <p:sp>
        <p:nvSpPr>
          <p:cNvPr id="12" name="Freeform 12">
            <a:extLst>
              <a:ext uri="{FF2B5EF4-FFF2-40B4-BE49-F238E27FC236}">
                <a16:creationId xmlns:a16="http://schemas.microsoft.com/office/drawing/2014/main" id="{74CE8E8D-3C4C-4982-A1BD-6F027DF669F9}"/>
              </a:ext>
            </a:extLst>
          </p:cNvPr>
          <p:cNvSpPr>
            <a:spLocks noEditPoints="1"/>
          </p:cNvSpPr>
          <p:nvPr/>
        </p:nvSpPr>
        <p:spPr bwMode="gray">
          <a:xfrm>
            <a:off x="3230844" y="1893574"/>
            <a:ext cx="2622980" cy="2501714"/>
          </a:xfrm>
          <a:custGeom>
            <a:avLst/>
            <a:gdLst>
              <a:gd name="T0" fmla="*/ 1145 w 2290"/>
              <a:gd name="T1" fmla="*/ 2290 h 2290"/>
              <a:gd name="T2" fmla="*/ 335 w 2290"/>
              <a:gd name="T3" fmla="*/ 1954 h 2290"/>
              <a:gd name="T4" fmla="*/ 0 w 2290"/>
              <a:gd name="T5" fmla="*/ 1145 h 2290"/>
              <a:gd name="T6" fmla="*/ 335 w 2290"/>
              <a:gd name="T7" fmla="*/ 335 h 2290"/>
              <a:gd name="T8" fmla="*/ 1145 w 2290"/>
              <a:gd name="T9" fmla="*/ 0 h 2290"/>
              <a:gd name="T10" fmla="*/ 1954 w 2290"/>
              <a:gd name="T11" fmla="*/ 335 h 2290"/>
              <a:gd name="T12" fmla="*/ 2290 w 2290"/>
              <a:gd name="T13" fmla="*/ 1145 h 2290"/>
              <a:gd name="T14" fmla="*/ 1954 w 2290"/>
              <a:gd name="T15" fmla="*/ 1954 h 2290"/>
              <a:gd name="T16" fmla="*/ 1145 w 2290"/>
              <a:gd name="T17" fmla="*/ 2290 h 2290"/>
              <a:gd name="T18" fmla="*/ 1145 w 2290"/>
              <a:gd name="T19" fmla="*/ 40 h 2290"/>
              <a:gd name="T20" fmla="*/ 40 w 2290"/>
              <a:gd name="T21" fmla="*/ 1145 h 2290"/>
              <a:gd name="T22" fmla="*/ 1145 w 2290"/>
              <a:gd name="T23" fmla="*/ 2250 h 2290"/>
              <a:gd name="T24" fmla="*/ 2250 w 2290"/>
              <a:gd name="T25" fmla="*/ 1145 h 2290"/>
              <a:gd name="T26" fmla="*/ 1145 w 2290"/>
              <a:gd name="T27" fmla="*/ 40 h 2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90" h="2290">
                <a:moveTo>
                  <a:pt x="1145" y="2290"/>
                </a:moveTo>
                <a:cubicBezTo>
                  <a:pt x="839" y="2290"/>
                  <a:pt x="551" y="2170"/>
                  <a:pt x="335" y="1954"/>
                </a:cubicBezTo>
                <a:cubicBezTo>
                  <a:pt x="119" y="1738"/>
                  <a:pt x="0" y="1450"/>
                  <a:pt x="0" y="1145"/>
                </a:cubicBezTo>
                <a:cubicBezTo>
                  <a:pt x="0" y="839"/>
                  <a:pt x="119" y="551"/>
                  <a:pt x="335" y="335"/>
                </a:cubicBezTo>
                <a:cubicBezTo>
                  <a:pt x="551" y="119"/>
                  <a:pt x="839" y="0"/>
                  <a:pt x="1145" y="0"/>
                </a:cubicBezTo>
                <a:cubicBezTo>
                  <a:pt x="1451" y="0"/>
                  <a:pt x="1738" y="119"/>
                  <a:pt x="1954" y="335"/>
                </a:cubicBezTo>
                <a:cubicBezTo>
                  <a:pt x="2171" y="551"/>
                  <a:pt x="2290" y="839"/>
                  <a:pt x="2290" y="1145"/>
                </a:cubicBezTo>
                <a:cubicBezTo>
                  <a:pt x="2290" y="1450"/>
                  <a:pt x="2171" y="1738"/>
                  <a:pt x="1954" y="1954"/>
                </a:cubicBezTo>
                <a:cubicBezTo>
                  <a:pt x="1738" y="2170"/>
                  <a:pt x="1451" y="2290"/>
                  <a:pt x="1145" y="2290"/>
                </a:cubicBezTo>
                <a:close/>
                <a:moveTo>
                  <a:pt x="1145" y="40"/>
                </a:moveTo>
                <a:cubicBezTo>
                  <a:pt x="535" y="40"/>
                  <a:pt x="40" y="535"/>
                  <a:pt x="40" y="1145"/>
                </a:cubicBezTo>
                <a:cubicBezTo>
                  <a:pt x="40" y="1754"/>
                  <a:pt x="535" y="2250"/>
                  <a:pt x="1145" y="2250"/>
                </a:cubicBezTo>
                <a:cubicBezTo>
                  <a:pt x="1754" y="2250"/>
                  <a:pt x="2250" y="1754"/>
                  <a:pt x="2250" y="1145"/>
                </a:cubicBezTo>
                <a:cubicBezTo>
                  <a:pt x="2250" y="535"/>
                  <a:pt x="1754" y="40"/>
                  <a:pt x="1145" y="40"/>
                </a:cubicBezTo>
                <a:close/>
              </a:path>
            </a:pathLst>
          </a:custGeom>
          <a:solidFill>
            <a:schemeClr val="accent1">
              <a:lumMod val="20000"/>
              <a:lumOff val="80000"/>
            </a:schemeClr>
          </a:solidFill>
          <a:ln>
            <a:noFill/>
          </a:ln>
        </p:spPr>
        <p:txBody>
          <a:bodyPr vert="horz" wrap="square" lIns="68580" tIns="34290" rIns="68580" bIns="34290" numCol="1" anchor="t" anchorCtr="0" compatLnSpc="1">
            <a:prstTxWarp prst="textNoShape">
              <a:avLst/>
            </a:prstTxWarp>
          </a:bodyPr>
          <a:lstStyle/>
          <a:p>
            <a:pPr>
              <a:defRPr/>
            </a:pPr>
            <a:endParaRPr lang="fr-FR" sz="1800" kern="0">
              <a:solidFill>
                <a:srgbClr val="333333"/>
              </a:solidFill>
            </a:endParaRPr>
          </a:p>
        </p:txBody>
      </p:sp>
      <p:sp>
        <p:nvSpPr>
          <p:cNvPr id="13" name="Oval 5">
            <a:extLst>
              <a:ext uri="{FF2B5EF4-FFF2-40B4-BE49-F238E27FC236}">
                <a16:creationId xmlns:a16="http://schemas.microsoft.com/office/drawing/2014/main" id="{293C5B0D-2B6F-464E-8CC9-8442E75D77C8}"/>
              </a:ext>
            </a:extLst>
          </p:cNvPr>
          <p:cNvSpPr>
            <a:spLocks noChangeArrowheads="1"/>
          </p:cNvSpPr>
          <p:nvPr/>
        </p:nvSpPr>
        <p:spPr bwMode="auto">
          <a:xfrm>
            <a:off x="3942949" y="2571750"/>
            <a:ext cx="1199830" cy="1145363"/>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pPr>
              <a:defRPr/>
            </a:pPr>
            <a:endParaRPr lang="fr-FR" sz="1800" kern="0">
              <a:solidFill>
                <a:srgbClr val="333333"/>
              </a:solidFill>
            </a:endParaRPr>
          </a:p>
        </p:txBody>
      </p:sp>
      <p:sp>
        <p:nvSpPr>
          <p:cNvPr id="14" name="TextBox 35">
            <a:extLst>
              <a:ext uri="{FF2B5EF4-FFF2-40B4-BE49-F238E27FC236}">
                <a16:creationId xmlns:a16="http://schemas.microsoft.com/office/drawing/2014/main" id="{07A3FA71-18E5-4F8F-BFC4-22F62498D7A3}"/>
              </a:ext>
            </a:extLst>
          </p:cNvPr>
          <p:cNvSpPr txBox="1">
            <a:spLocks/>
          </p:cNvSpPr>
          <p:nvPr/>
        </p:nvSpPr>
        <p:spPr bwMode="white">
          <a:xfrm>
            <a:off x="3968897" y="3158818"/>
            <a:ext cx="1172117" cy="369332"/>
          </a:xfrm>
          <a:prstGeom prst="rect">
            <a:avLst/>
          </a:prstGeom>
          <a:noFill/>
        </p:spPr>
        <p:txBody>
          <a:bodyPr wrap="none" rtlCol="0">
            <a:spAutoFit/>
          </a:bodyPr>
          <a:lstStyle/>
          <a:p>
            <a:pPr algn="ctr"/>
            <a:r>
              <a:rPr lang="fr-FR" sz="1800" b="1">
                <a:solidFill>
                  <a:srgbClr val="FFFFFF"/>
                </a:solidFill>
              </a:rPr>
              <a:t>Objectifs</a:t>
            </a:r>
          </a:p>
        </p:txBody>
      </p:sp>
      <p:pic>
        <p:nvPicPr>
          <p:cNvPr id="15" name="Planning-Transparency-Background">
            <a:extLst>
              <a:ext uri="{FF2B5EF4-FFF2-40B4-BE49-F238E27FC236}">
                <a16:creationId xmlns:a16="http://schemas.microsoft.com/office/drawing/2014/main" id="{92EDDD31-B8E6-4D04-8B80-26222A63BF3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26862" y="2679733"/>
            <a:ext cx="432000" cy="432000"/>
          </a:xfrm>
          <a:prstGeom prst="rect">
            <a:avLst/>
          </a:prstGeom>
        </p:spPr>
      </p:pic>
      <p:pic>
        <p:nvPicPr>
          <p:cNvPr id="16" name="Stakes-Purple-Background">
            <a:extLst>
              <a:ext uri="{FF2B5EF4-FFF2-40B4-BE49-F238E27FC236}">
                <a16:creationId xmlns:a16="http://schemas.microsoft.com/office/drawing/2014/main" id="{162B5597-4526-434F-A29D-55F6B5363D73}"/>
              </a:ext>
            </a:extLst>
          </p:cNvPr>
          <p:cNvPicPr>
            <a:picLocks noChangeAspect="1"/>
          </p:cNvPicPr>
          <p:nvPr/>
        </p:nvPicPr>
        <p:blipFill>
          <a:blip r:embed="rId3"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4213649" y="1642517"/>
            <a:ext cx="675000" cy="675000"/>
          </a:xfrm>
          <a:prstGeom prst="rect">
            <a:avLst/>
          </a:prstGeom>
        </p:spPr>
      </p:pic>
      <p:pic>
        <p:nvPicPr>
          <p:cNvPr id="17" name="Expertise 2-Purple-Background">
            <a:extLst>
              <a:ext uri="{FF2B5EF4-FFF2-40B4-BE49-F238E27FC236}">
                <a16:creationId xmlns:a16="http://schemas.microsoft.com/office/drawing/2014/main" id="{0E9E8945-5512-4EEE-9267-F94337A510B8}"/>
              </a:ext>
            </a:extLst>
          </p:cNvPr>
          <p:cNvPicPr>
            <a:picLocks noChangeAspect="1"/>
          </p:cNvPicPr>
          <p:nvPr/>
        </p:nvPicPr>
        <p:blipFill>
          <a:blip r:embed="rId4"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5404941" y="2367438"/>
            <a:ext cx="675000" cy="675000"/>
          </a:xfrm>
          <a:prstGeom prst="rect">
            <a:avLst/>
          </a:prstGeom>
        </p:spPr>
      </p:pic>
      <p:pic>
        <p:nvPicPr>
          <p:cNvPr id="18" name="Horizontal-Purple-Background">
            <a:extLst>
              <a:ext uri="{FF2B5EF4-FFF2-40B4-BE49-F238E27FC236}">
                <a16:creationId xmlns:a16="http://schemas.microsoft.com/office/drawing/2014/main" id="{CC489E96-07D0-4639-995A-3DE3A9385699}"/>
              </a:ext>
            </a:extLst>
          </p:cNvPr>
          <p:cNvPicPr>
            <a:picLocks noChangeAspect="1"/>
          </p:cNvPicPr>
          <p:nvPr/>
        </p:nvPicPr>
        <p:blipFill>
          <a:blip r:embed="rId5"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3057244" y="2367438"/>
            <a:ext cx="675000" cy="675000"/>
          </a:xfrm>
          <a:prstGeom prst="rect">
            <a:avLst/>
          </a:prstGeom>
        </p:spPr>
      </p:pic>
      <p:pic>
        <p:nvPicPr>
          <p:cNvPr id="19" name="Setting-Purple-Background">
            <a:extLst>
              <a:ext uri="{FF2B5EF4-FFF2-40B4-BE49-F238E27FC236}">
                <a16:creationId xmlns:a16="http://schemas.microsoft.com/office/drawing/2014/main" id="{843C0E2A-BBF0-4F74-978F-2CE71229DE5D}"/>
              </a:ext>
            </a:extLst>
          </p:cNvPr>
          <p:cNvPicPr>
            <a:picLocks noChangeAspect="1"/>
          </p:cNvPicPr>
          <p:nvPr/>
        </p:nvPicPr>
        <p:blipFill>
          <a:blip r:embed="rId6"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5082394" y="3705847"/>
            <a:ext cx="675000" cy="675000"/>
          </a:xfrm>
          <a:prstGeom prst="rect">
            <a:avLst/>
          </a:prstGeom>
        </p:spPr>
      </p:pic>
      <p:grpSp>
        <p:nvGrpSpPr>
          <p:cNvPr id="20" name="Download-Purple-Background">
            <a:extLst>
              <a:ext uri="{FF2B5EF4-FFF2-40B4-BE49-F238E27FC236}">
                <a16:creationId xmlns:a16="http://schemas.microsoft.com/office/drawing/2014/main" id="{A41EBBFF-086F-413D-94FC-AB4B3084AEF6}"/>
              </a:ext>
            </a:extLst>
          </p:cNvPr>
          <p:cNvGrpSpPr>
            <a:grpSpLocks noChangeAspect="1"/>
          </p:cNvGrpSpPr>
          <p:nvPr/>
        </p:nvGrpSpPr>
        <p:grpSpPr>
          <a:xfrm>
            <a:off x="3381280" y="3705847"/>
            <a:ext cx="675000" cy="675000"/>
            <a:chOff x="476680" y="4349596"/>
            <a:chExt cx="900000" cy="900000"/>
          </a:xfrm>
        </p:grpSpPr>
        <p:pic>
          <p:nvPicPr>
            <p:cNvPr id="21" name="Background-purple">
              <a:extLst>
                <a:ext uri="{FF2B5EF4-FFF2-40B4-BE49-F238E27FC236}">
                  <a16:creationId xmlns:a16="http://schemas.microsoft.com/office/drawing/2014/main" id="{1FA643BF-C6BA-4F8E-8F4C-CDEF4770982C}"/>
                </a:ext>
              </a:extLst>
            </p:cNvPr>
            <p:cNvPicPr>
              <a:picLocks noChangeAspect="1"/>
            </p:cNvPicPr>
            <p:nvPr/>
          </p:nvPicPr>
          <p:blipFill>
            <a:blip r:embed="rId7"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476680" y="4349596"/>
              <a:ext cx="900000" cy="900000"/>
            </a:xfrm>
            <a:prstGeom prst="rect">
              <a:avLst/>
            </a:prstGeom>
          </p:spPr>
        </p:pic>
        <p:pic>
          <p:nvPicPr>
            <p:cNvPr id="22" name="Graphic 35" descr="Download">
              <a:extLst>
                <a:ext uri="{FF2B5EF4-FFF2-40B4-BE49-F238E27FC236}">
                  <a16:creationId xmlns:a16="http://schemas.microsoft.com/office/drawing/2014/main" id="{48FA2A8D-0A36-4DD1-8B5F-540D70CE76FA}"/>
                </a:ext>
              </a:extLst>
            </p:cNvPr>
            <p:cNvPicPr>
              <a:picLocks noChangeAspect="1"/>
            </p:cNvPicPr>
            <p:nvPr/>
          </p:nvPicPr>
          <p:blipFill>
            <a:blip r:embed="rId8">
              <a:duotone>
                <a:schemeClr val="accent5">
                  <a:shade val="45000"/>
                  <a:satMod val="135000"/>
                </a:schemeClr>
                <a:prstClr val="white"/>
              </a:duotone>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74092" y="4547008"/>
              <a:ext cx="505177" cy="505177"/>
            </a:xfrm>
            <a:prstGeom prst="rect">
              <a:avLst/>
            </a:prstGeom>
          </p:spPr>
        </p:pic>
      </p:grpSp>
    </p:spTree>
    <p:extLst>
      <p:ext uri="{BB962C8B-B14F-4D97-AF65-F5344CB8AC3E}">
        <p14:creationId xmlns:p14="http://schemas.microsoft.com/office/powerpoint/2010/main" val="3119472213"/>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17F4C704-7773-42BC-87D5-7E65201EF41A}"/>
              </a:ext>
            </a:extLst>
          </p:cNvPr>
          <p:cNvSpPr>
            <a:spLocks noGrp="1"/>
          </p:cNvSpPr>
          <p:nvPr>
            <p:ph type="body" sz="quarter" idx="14"/>
          </p:nvPr>
        </p:nvSpPr>
        <p:spPr>
          <a:xfrm>
            <a:off x="4427538" y="1767822"/>
            <a:ext cx="4012393" cy="2160240"/>
          </a:xfrm>
        </p:spPr>
        <p:txBody>
          <a:bodyPr vert="horz" lIns="0" tIns="0" rIns="0" bIns="0" numCol="1" rtlCol="0" anchor="t">
            <a:normAutofit/>
          </a:bodyPr>
          <a:lstStyle/>
          <a:p>
            <a:pPr marL="342900" indent="-342900">
              <a:buAutoNum type="arabicPeriod"/>
            </a:pPr>
            <a:r>
              <a:rPr lang="fr-FR"/>
              <a:t>Rappel du contexte de l’exercice</a:t>
            </a:r>
            <a:endParaRPr lang="fr-FR">
              <a:cs typeface="Arial"/>
            </a:endParaRPr>
          </a:p>
          <a:p>
            <a:pPr marL="342900" indent="-342900">
              <a:buAutoNum type="arabicPeriod"/>
            </a:pPr>
            <a:r>
              <a:rPr lang="fr-FR"/>
              <a:t>Que s’est-il passé ? </a:t>
            </a:r>
            <a:endParaRPr lang="fr-FR">
              <a:cs typeface="Arial"/>
            </a:endParaRPr>
          </a:p>
          <a:p>
            <a:pPr marL="342900" indent="-342900">
              <a:buAutoNum type="arabicPeriod"/>
            </a:pPr>
            <a:r>
              <a:rPr lang="fr-FR"/>
              <a:t>Debriefing à chaud de l’exercice</a:t>
            </a:r>
          </a:p>
          <a:p>
            <a:pPr marL="342900" indent="-342900">
              <a:buAutoNum type="arabicPeriod"/>
            </a:pPr>
            <a:r>
              <a:rPr lang="fr-FR">
                <a:cs typeface="Arial"/>
              </a:rPr>
              <a:t>Souvenez-vous de ces quelques bonnes pratiques !</a:t>
            </a:r>
          </a:p>
          <a:p>
            <a:endParaRPr lang="en-GB"/>
          </a:p>
        </p:txBody>
      </p:sp>
      <p:sp>
        <p:nvSpPr>
          <p:cNvPr id="5" name="Espace réservé du texte 2">
            <a:extLst>
              <a:ext uri="{FF2B5EF4-FFF2-40B4-BE49-F238E27FC236}">
                <a16:creationId xmlns:a16="http://schemas.microsoft.com/office/drawing/2014/main" id="{3B211BEE-74C8-4EE1-8DEC-65327767B5F1}"/>
              </a:ext>
            </a:extLst>
          </p:cNvPr>
          <p:cNvSpPr txBox="1">
            <a:spLocks/>
          </p:cNvSpPr>
          <p:nvPr/>
        </p:nvSpPr>
        <p:spPr>
          <a:xfrm>
            <a:off x="5131607" y="4869656"/>
            <a:ext cx="4012393" cy="273844"/>
          </a:xfrm>
          <a:prstGeom prst="rect">
            <a:avLst/>
          </a:prstGeom>
        </p:spPr>
        <p:txBody>
          <a:bodyPr vert="horz" lIns="0" tIns="0" rIns="0" bIns="0" numCol="1" rtlCol="0" anchor="t">
            <a:normAutofit fontScale="62500" lnSpcReduction="20000"/>
          </a:bodyPr>
          <a:lstStyle>
            <a:lvl1pPr marL="0" marR="0" indent="0" algn="l" defTabSz="914400" rtl="0" eaLnBrk="1" fontAlgn="auto" latinLnBrk="0" hangingPunct="1">
              <a:lnSpc>
                <a:spcPct val="150000"/>
              </a:lnSpc>
              <a:spcBef>
                <a:spcPts val="200"/>
              </a:spcBef>
              <a:spcAft>
                <a:spcPts val="0"/>
              </a:spcAft>
              <a:buClrTx/>
              <a:buSzPct val="100000"/>
              <a:buFontTx/>
              <a:buNone/>
              <a:tabLst/>
              <a:defRPr lang="fr-FR" sz="1400" b="1" kern="1200" cap="none" baseline="0" smtClean="0">
                <a:solidFill>
                  <a:srgbClr val="575757"/>
                </a:solidFill>
                <a:latin typeface="+mn-lt"/>
                <a:ea typeface="+mn-ea"/>
                <a:cs typeface="+mn-cs"/>
              </a:defRPr>
            </a:lvl1pPr>
            <a:lvl2pPr marL="720000" marR="0" indent="-285750" algn="l" defTabSz="914400" rtl="0" eaLnBrk="1" fontAlgn="auto" latinLnBrk="0" hangingPunct="1">
              <a:lnSpc>
                <a:spcPct val="100000"/>
              </a:lnSpc>
              <a:spcBef>
                <a:spcPts val="900"/>
              </a:spcBef>
              <a:spcAft>
                <a:spcPts val="0"/>
              </a:spcAft>
              <a:buClr>
                <a:srgbClr val="006AB2"/>
              </a:buClr>
              <a:buSzPct val="100000"/>
              <a:buFont typeface="Wingdings 3" panose="05040102010807070707" pitchFamily="18" charset="2"/>
              <a:buChar char="u"/>
              <a:tabLst/>
              <a:defRPr sz="1800" b="1" kern="1200" baseline="0">
                <a:solidFill>
                  <a:schemeClr val="tx2"/>
                </a:solidFill>
                <a:latin typeface="+mn-lt"/>
                <a:ea typeface="+mn-ea"/>
                <a:cs typeface="+mn-cs"/>
              </a:defRPr>
            </a:lvl2pPr>
            <a:lvl3pPr marL="1080000" marR="0" indent="-252000" algn="l" defTabSz="914400" rtl="0" eaLnBrk="1" fontAlgn="auto" latinLnBrk="0" hangingPunct="1">
              <a:lnSpc>
                <a:spcPct val="100000"/>
              </a:lnSpc>
              <a:spcBef>
                <a:spcPts val="400"/>
              </a:spcBef>
              <a:spcAft>
                <a:spcPts val="0"/>
              </a:spcAft>
              <a:buClrTx/>
              <a:buSzTx/>
              <a:buFont typeface="Webdings" panose="05030102010509060703" pitchFamily="18" charset="2"/>
              <a:buChar char="&lt;"/>
              <a:tabLst/>
              <a:defRPr lang="fr-FR" sz="1600" kern="1200" baseline="0">
                <a:solidFill>
                  <a:srgbClr val="575757"/>
                </a:solidFill>
                <a:latin typeface="+mn-lt"/>
                <a:ea typeface="+mn-ea"/>
                <a:cs typeface="+mn-cs"/>
              </a:defRPr>
            </a:lvl3pPr>
            <a:lvl4pPr marL="1440000" marR="0" indent="-216000" algn="l" defTabSz="914400" rtl="0" eaLnBrk="1" fontAlgn="auto" latinLnBrk="0" hangingPunct="1">
              <a:lnSpc>
                <a:spcPct val="100000"/>
              </a:lnSpc>
              <a:spcBef>
                <a:spcPts val="400"/>
              </a:spcBef>
              <a:spcAft>
                <a:spcPts val="0"/>
              </a:spcAft>
              <a:buClrTx/>
              <a:buSzPct val="130000"/>
              <a:buFont typeface="Arial" panose="020B0604020202020204" pitchFamily="34" charset="0"/>
              <a:buChar char="•"/>
              <a:tabLst/>
              <a:defRPr lang="fr-FR" sz="1400" kern="1200">
                <a:solidFill>
                  <a:srgbClr val="575757"/>
                </a:solidFill>
                <a:latin typeface="+mn-lt"/>
                <a:ea typeface="+mn-ea"/>
                <a:cs typeface="+mn-cs"/>
              </a:defRPr>
            </a:lvl4pPr>
            <a:lvl5pPr marL="1800000" marR="0" indent="-216000" algn="l" defTabSz="914400" rtl="0" eaLnBrk="1" fontAlgn="auto" latinLnBrk="0" hangingPunct="1">
              <a:lnSpc>
                <a:spcPct val="100000"/>
              </a:lnSpc>
              <a:spcBef>
                <a:spcPts val="200"/>
              </a:spcBef>
              <a:spcAft>
                <a:spcPts val="0"/>
              </a:spcAft>
              <a:buClrTx/>
              <a:buSzPct val="110000"/>
              <a:buFont typeface="Arial" pitchFamily="34" charset="0"/>
              <a:buChar char="•"/>
              <a:tabLst/>
              <a:defRPr lang="fr-FR" sz="1200" kern="1200">
                <a:solidFill>
                  <a:srgbClr val="575757"/>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a:t>* Tous les termes techniques seront explicités dans la documentation x</a:t>
            </a:r>
          </a:p>
        </p:txBody>
      </p:sp>
    </p:spTree>
    <p:extLst>
      <p:ext uri="{BB962C8B-B14F-4D97-AF65-F5344CB8AC3E}">
        <p14:creationId xmlns:p14="http://schemas.microsoft.com/office/powerpoint/2010/main" val="1017197396"/>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D529B9-BC57-4CFC-BF62-24BDA69C27CC}"/>
              </a:ext>
            </a:extLst>
          </p:cNvPr>
          <p:cNvSpPr>
            <a:spLocks noGrp="1"/>
          </p:cNvSpPr>
          <p:nvPr>
            <p:ph type="title"/>
          </p:nvPr>
        </p:nvSpPr>
        <p:spPr/>
        <p:txBody>
          <a:bodyPr/>
          <a:lstStyle/>
          <a:p>
            <a:r>
              <a:rPr lang="en-US"/>
              <a:t>Pou</a:t>
            </a:r>
            <a:r>
              <a:rPr lang="fr-FR"/>
              <a:t>r aller plus loin </a:t>
            </a:r>
            <a:endParaRPr lang="fr-FR">
              <a:cs typeface="Arial"/>
            </a:endParaRPr>
          </a:p>
        </p:txBody>
      </p:sp>
      <p:sp>
        <p:nvSpPr>
          <p:cNvPr id="8" name="Rectangle 7">
            <a:extLst>
              <a:ext uri="{FF2B5EF4-FFF2-40B4-BE49-F238E27FC236}">
                <a16:creationId xmlns:a16="http://schemas.microsoft.com/office/drawing/2014/main" id="{A39F8314-D29B-43D0-9878-8D5F33AE2AB4}"/>
              </a:ext>
            </a:extLst>
          </p:cNvPr>
          <p:cNvSpPr/>
          <p:nvPr/>
        </p:nvSpPr>
        <p:spPr>
          <a:xfrm>
            <a:off x="492853" y="1008575"/>
            <a:ext cx="8158294" cy="3850808"/>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pic>
        <p:nvPicPr>
          <p:cNvPr id="10" name="Graphic 9" descr="Heartbeat outline">
            <a:extLst>
              <a:ext uri="{FF2B5EF4-FFF2-40B4-BE49-F238E27FC236}">
                <a16:creationId xmlns:a16="http://schemas.microsoft.com/office/drawing/2014/main" id="{123A29DC-2A13-45E0-9F2C-41BD54EBF6C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52297" y="1106301"/>
            <a:ext cx="642299" cy="642299"/>
          </a:xfrm>
          <a:prstGeom prst="rect">
            <a:avLst/>
          </a:prstGeom>
        </p:spPr>
      </p:pic>
      <p:sp>
        <p:nvSpPr>
          <p:cNvPr id="11" name="TextBox 10">
            <a:extLst>
              <a:ext uri="{FF2B5EF4-FFF2-40B4-BE49-F238E27FC236}">
                <a16:creationId xmlns:a16="http://schemas.microsoft.com/office/drawing/2014/main" id="{7BE72B50-E74A-4C99-B21A-1403C24743B1}"/>
              </a:ext>
            </a:extLst>
          </p:cNvPr>
          <p:cNvSpPr txBox="1"/>
          <p:nvPr/>
        </p:nvSpPr>
        <p:spPr>
          <a:xfrm>
            <a:off x="1135152" y="1227395"/>
            <a:ext cx="7295641" cy="400110"/>
          </a:xfrm>
          <a:prstGeom prst="rect">
            <a:avLst/>
          </a:prstGeom>
          <a:noFill/>
        </p:spPr>
        <p:txBody>
          <a:bodyPr wrap="square">
            <a:spAutoFit/>
          </a:bodyPr>
          <a:lstStyle/>
          <a:p>
            <a:r>
              <a:rPr lang="fr-FR" sz="1000" b="1" kern="0">
                <a:solidFill>
                  <a:schemeClr val="bg1">
                    <a:lumMod val="50000"/>
                  </a:schemeClr>
                </a:solidFill>
                <a:latin typeface="+mj-lt"/>
                <a:ea typeface="+mn-ea"/>
              </a:rPr>
              <a:t>Un kit participant est à votre disposition et rassemble l’ensemble des informations présentées de manière plus détaillées à travers des fiches mémos : </a:t>
            </a:r>
            <a:endParaRPr lang="en-GB" sz="1000" b="1">
              <a:solidFill>
                <a:schemeClr val="bg1">
                  <a:lumMod val="50000"/>
                </a:schemeClr>
              </a:solidFill>
            </a:endParaRPr>
          </a:p>
        </p:txBody>
      </p:sp>
      <p:grpSp>
        <p:nvGrpSpPr>
          <p:cNvPr id="12" name="Groupe 46">
            <a:extLst>
              <a:ext uri="{FF2B5EF4-FFF2-40B4-BE49-F238E27FC236}">
                <a16:creationId xmlns:a16="http://schemas.microsoft.com/office/drawing/2014/main" id="{3B365DCD-4C53-4EC2-848E-E6B39DB66894}"/>
              </a:ext>
            </a:extLst>
          </p:cNvPr>
          <p:cNvGrpSpPr/>
          <p:nvPr/>
        </p:nvGrpSpPr>
        <p:grpSpPr>
          <a:xfrm>
            <a:off x="1748832" y="1755486"/>
            <a:ext cx="248985" cy="260000"/>
            <a:chOff x="6334108" y="3763485"/>
            <a:chExt cx="548640" cy="548640"/>
          </a:xfrm>
        </p:grpSpPr>
        <p:sp>
          <p:nvSpPr>
            <p:cNvPr id="13" name="Ellipse 42">
              <a:extLst>
                <a:ext uri="{FF2B5EF4-FFF2-40B4-BE49-F238E27FC236}">
                  <a16:creationId xmlns:a16="http://schemas.microsoft.com/office/drawing/2014/main" id="{6DDB94F4-FB15-4D66-9623-AC0B3057FA9D}"/>
                </a:ext>
              </a:extLst>
            </p:cNvPr>
            <p:cNvSpPr/>
            <p:nvPr/>
          </p:nvSpPr>
          <p:spPr>
            <a:xfrm>
              <a:off x="6334108" y="3763485"/>
              <a:ext cx="548640" cy="54864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14" name="Graphique 30" descr="Liste de contrôle avec un remplissage uni">
              <a:extLst>
                <a:ext uri="{FF2B5EF4-FFF2-40B4-BE49-F238E27FC236}">
                  <a16:creationId xmlns:a16="http://schemas.microsoft.com/office/drawing/2014/main" id="{018F55D1-8800-4669-819D-6DC5402DE08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379828" y="3802966"/>
              <a:ext cx="434489" cy="434490"/>
            </a:xfrm>
            <a:prstGeom prst="rect">
              <a:avLst/>
            </a:prstGeom>
          </p:spPr>
        </p:pic>
      </p:grpSp>
      <p:sp>
        <p:nvSpPr>
          <p:cNvPr id="15" name="TextBox 14">
            <a:extLst>
              <a:ext uri="{FF2B5EF4-FFF2-40B4-BE49-F238E27FC236}">
                <a16:creationId xmlns:a16="http://schemas.microsoft.com/office/drawing/2014/main" id="{4EA2E91F-B0EA-4362-94F7-9095EDD5C0A4}"/>
              </a:ext>
            </a:extLst>
          </p:cNvPr>
          <p:cNvSpPr txBox="1"/>
          <p:nvPr/>
        </p:nvSpPr>
        <p:spPr>
          <a:xfrm>
            <a:off x="2043526" y="1769115"/>
            <a:ext cx="5550347" cy="246221"/>
          </a:xfrm>
          <a:prstGeom prst="rect">
            <a:avLst/>
          </a:prstGeom>
          <a:noFill/>
        </p:spPr>
        <p:txBody>
          <a:bodyPr wrap="square">
            <a:spAutoFit/>
          </a:bodyPr>
          <a:lstStyle/>
          <a:p>
            <a:r>
              <a:rPr lang="fr-FR" sz="1000" kern="0">
                <a:solidFill>
                  <a:srgbClr val="5F5F5F"/>
                </a:solidFill>
                <a:latin typeface="+mj-lt"/>
                <a:ea typeface="+mn-ea"/>
              </a:rPr>
              <a:t>Qu’est-ce qu’une crise cybersécurité ?</a:t>
            </a:r>
            <a:endParaRPr lang="en-GB" sz="1000"/>
          </a:p>
        </p:txBody>
      </p:sp>
      <p:sp>
        <p:nvSpPr>
          <p:cNvPr id="16" name="TextBox 15">
            <a:extLst>
              <a:ext uri="{FF2B5EF4-FFF2-40B4-BE49-F238E27FC236}">
                <a16:creationId xmlns:a16="http://schemas.microsoft.com/office/drawing/2014/main" id="{6836D66B-DA92-4E75-8FC6-869A8B8A0F47}"/>
              </a:ext>
            </a:extLst>
          </p:cNvPr>
          <p:cNvSpPr txBox="1"/>
          <p:nvPr/>
        </p:nvSpPr>
        <p:spPr>
          <a:xfrm>
            <a:off x="2043526" y="2148877"/>
            <a:ext cx="5550347" cy="246221"/>
          </a:xfrm>
          <a:prstGeom prst="rect">
            <a:avLst/>
          </a:prstGeom>
          <a:noFill/>
        </p:spPr>
        <p:txBody>
          <a:bodyPr wrap="square">
            <a:spAutoFit/>
          </a:bodyPr>
          <a:lstStyle/>
          <a:p>
            <a:r>
              <a:rPr lang="fr-FR" sz="1000" kern="0">
                <a:solidFill>
                  <a:srgbClr val="5F5F5F"/>
                </a:solidFill>
                <a:latin typeface="+mj-lt"/>
                <a:ea typeface="+mn-ea"/>
              </a:rPr>
              <a:t>Les 10 bonnes pratiques de la gestion de crise cybersécurité</a:t>
            </a:r>
            <a:endParaRPr lang="en-GB" sz="1000"/>
          </a:p>
        </p:txBody>
      </p:sp>
      <p:grpSp>
        <p:nvGrpSpPr>
          <p:cNvPr id="17" name="Groupe 46">
            <a:extLst>
              <a:ext uri="{FF2B5EF4-FFF2-40B4-BE49-F238E27FC236}">
                <a16:creationId xmlns:a16="http://schemas.microsoft.com/office/drawing/2014/main" id="{F08AA3A1-D74E-4701-8CDB-1D3000FB27D6}"/>
              </a:ext>
            </a:extLst>
          </p:cNvPr>
          <p:cNvGrpSpPr/>
          <p:nvPr/>
        </p:nvGrpSpPr>
        <p:grpSpPr>
          <a:xfrm>
            <a:off x="1748832" y="2142062"/>
            <a:ext cx="248985" cy="260000"/>
            <a:chOff x="6334108" y="3763485"/>
            <a:chExt cx="548640" cy="548640"/>
          </a:xfrm>
        </p:grpSpPr>
        <p:sp>
          <p:nvSpPr>
            <p:cNvPr id="18" name="Ellipse 42">
              <a:extLst>
                <a:ext uri="{FF2B5EF4-FFF2-40B4-BE49-F238E27FC236}">
                  <a16:creationId xmlns:a16="http://schemas.microsoft.com/office/drawing/2014/main" id="{EEE90322-37C9-4BAB-9D45-6E77C5A11C32}"/>
                </a:ext>
              </a:extLst>
            </p:cNvPr>
            <p:cNvSpPr/>
            <p:nvPr/>
          </p:nvSpPr>
          <p:spPr>
            <a:xfrm>
              <a:off x="6334108" y="3763485"/>
              <a:ext cx="548640" cy="54864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19" name="Graphique 30" descr="Liste de contrôle avec un remplissage uni">
              <a:extLst>
                <a:ext uri="{FF2B5EF4-FFF2-40B4-BE49-F238E27FC236}">
                  <a16:creationId xmlns:a16="http://schemas.microsoft.com/office/drawing/2014/main" id="{1BF2274E-1D48-4951-B67B-5504EF96E0C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379828" y="3802966"/>
              <a:ext cx="434489" cy="434490"/>
            </a:xfrm>
            <a:prstGeom prst="rect">
              <a:avLst/>
            </a:prstGeom>
          </p:spPr>
        </p:pic>
      </p:grpSp>
      <p:grpSp>
        <p:nvGrpSpPr>
          <p:cNvPr id="20" name="Groupe 46">
            <a:extLst>
              <a:ext uri="{FF2B5EF4-FFF2-40B4-BE49-F238E27FC236}">
                <a16:creationId xmlns:a16="http://schemas.microsoft.com/office/drawing/2014/main" id="{12CF04EB-A830-4157-8EDA-1701687B47B6}"/>
              </a:ext>
            </a:extLst>
          </p:cNvPr>
          <p:cNvGrpSpPr/>
          <p:nvPr/>
        </p:nvGrpSpPr>
        <p:grpSpPr>
          <a:xfrm>
            <a:off x="1748832" y="2528638"/>
            <a:ext cx="248985" cy="260000"/>
            <a:chOff x="6334108" y="3763485"/>
            <a:chExt cx="548640" cy="548640"/>
          </a:xfrm>
        </p:grpSpPr>
        <p:sp>
          <p:nvSpPr>
            <p:cNvPr id="21" name="Ellipse 42">
              <a:extLst>
                <a:ext uri="{FF2B5EF4-FFF2-40B4-BE49-F238E27FC236}">
                  <a16:creationId xmlns:a16="http://schemas.microsoft.com/office/drawing/2014/main" id="{02FA7F8E-98D7-4C52-AD3D-AF0BAFD22A77}"/>
                </a:ext>
              </a:extLst>
            </p:cNvPr>
            <p:cNvSpPr/>
            <p:nvPr/>
          </p:nvSpPr>
          <p:spPr>
            <a:xfrm>
              <a:off x="6334108" y="3763485"/>
              <a:ext cx="548640" cy="54864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22" name="Graphique 30" descr="Liste de contrôle avec un remplissage uni">
              <a:extLst>
                <a:ext uri="{FF2B5EF4-FFF2-40B4-BE49-F238E27FC236}">
                  <a16:creationId xmlns:a16="http://schemas.microsoft.com/office/drawing/2014/main" id="{F430B938-E6F8-4AF8-ACEE-26929EA7D8C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379828" y="3802966"/>
              <a:ext cx="434489" cy="434490"/>
            </a:xfrm>
            <a:prstGeom prst="rect">
              <a:avLst/>
            </a:prstGeom>
          </p:spPr>
        </p:pic>
      </p:grpSp>
      <p:sp>
        <p:nvSpPr>
          <p:cNvPr id="23" name="TextBox 22">
            <a:extLst>
              <a:ext uri="{FF2B5EF4-FFF2-40B4-BE49-F238E27FC236}">
                <a16:creationId xmlns:a16="http://schemas.microsoft.com/office/drawing/2014/main" id="{8458684A-0843-4FB2-BFB5-CEFFC9D9A7E4}"/>
              </a:ext>
            </a:extLst>
          </p:cNvPr>
          <p:cNvSpPr txBox="1"/>
          <p:nvPr/>
        </p:nvSpPr>
        <p:spPr>
          <a:xfrm>
            <a:off x="2043526" y="2528638"/>
            <a:ext cx="5550347" cy="246221"/>
          </a:xfrm>
          <a:prstGeom prst="rect">
            <a:avLst/>
          </a:prstGeom>
          <a:noFill/>
        </p:spPr>
        <p:txBody>
          <a:bodyPr wrap="square">
            <a:spAutoFit/>
          </a:bodyPr>
          <a:lstStyle/>
          <a:p>
            <a:r>
              <a:rPr lang="fr-FR" sz="1000" kern="0">
                <a:solidFill>
                  <a:srgbClr val="5F5F5F"/>
                </a:solidFill>
                <a:latin typeface="+mj-lt"/>
                <a:ea typeface="+mn-ea"/>
              </a:rPr>
              <a:t>Les bonnes pratiques de communication en gestion de crise</a:t>
            </a:r>
            <a:endParaRPr lang="en-GB" sz="1000"/>
          </a:p>
        </p:txBody>
      </p:sp>
      <p:pic>
        <p:nvPicPr>
          <p:cNvPr id="24" name="Graphic 23" descr="Heartbeat outline">
            <a:extLst>
              <a:ext uri="{FF2B5EF4-FFF2-40B4-BE49-F238E27FC236}">
                <a16:creationId xmlns:a16="http://schemas.microsoft.com/office/drawing/2014/main" id="{F19DDDBB-299D-4E60-8BEA-B81DF2628A3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49308" y="2958420"/>
            <a:ext cx="642299" cy="642299"/>
          </a:xfrm>
          <a:prstGeom prst="rect">
            <a:avLst/>
          </a:prstGeom>
        </p:spPr>
      </p:pic>
      <p:sp>
        <p:nvSpPr>
          <p:cNvPr id="25" name="TextBox 24">
            <a:extLst>
              <a:ext uri="{FF2B5EF4-FFF2-40B4-BE49-F238E27FC236}">
                <a16:creationId xmlns:a16="http://schemas.microsoft.com/office/drawing/2014/main" id="{13FA24EA-8E91-431F-8E8F-7D171929204A}"/>
              </a:ext>
            </a:extLst>
          </p:cNvPr>
          <p:cNvSpPr txBox="1"/>
          <p:nvPr/>
        </p:nvSpPr>
        <p:spPr>
          <a:xfrm>
            <a:off x="1135152" y="3002570"/>
            <a:ext cx="7295641" cy="553998"/>
          </a:xfrm>
          <a:prstGeom prst="rect">
            <a:avLst/>
          </a:prstGeom>
          <a:noFill/>
        </p:spPr>
        <p:txBody>
          <a:bodyPr wrap="square" lIns="91440" tIns="45720" rIns="91440" bIns="45720" anchor="t">
            <a:spAutoFit/>
          </a:bodyPr>
          <a:lstStyle/>
          <a:p>
            <a:r>
              <a:rPr lang="fr-FR" sz="1000" b="1" kern="0">
                <a:solidFill>
                  <a:schemeClr val="bg1">
                    <a:lumMod val="50000"/>
                  </a:schemeClr>
                </a:solidFill>
                <a:latin typeface="+mj-lt"/>
                <a:ea typeface="+mn-ea"/>
              </a:rPr>
              <a:t>L’exercice de crise cybersécurité réalisé aujourd’hui est une bonne mise en situation pour adopter les bons réflexes de gestion de crise et les affronter avec plus de sérénité. En complément, il est intéressant de travailler au </a:t>
            </a:r>
            <a:r>
              <a:rPr lang="fr-FR" sz="1000" b="1" kern="0">
                <a:solidFill>
                  <a:srgbClr val="E94C96"/>
                </a:solidFill>
                <a:latin typeface="+mj-lt"/>
                <a:ea typeface="+mn-ea"/>
              </a:rPr>
              <a:t>Plan de Continuité d’Activité de votre structure (PCA) </a:t>
            </a:r>
            <a:r>
              <a:rPr lang="fr-FR" sz="1000" b="1" kern="0">
                <a:solidFill>
                  <a:schemeClr val="bg1">
                    <a:lumMod val="50000"/>
                  </a:schemeClr>
                </a:solidFill>
                <a:latin typeface="+mj-lt"/>
                <a:ea typeface="+mn-ea"/>
              </a:rPr>
              <a:t>qui vous fournira un cadre pour assurer la résilience en définissant : </a:t>
            </a:r>
            <a:endParaRPr lang="en-GB" sz="1000" b="1">
              <a:solidFill>
                <a:schemeClr val="bg1">
                  <a:lumMod val="50000"/>
                </a:schemeClr>
              </a:solidFill>
            </a:endParaRPr>
          </a:p>
        </p:txBody>
      </p:sp>
      <p:cxnSp>
        <p:nvCxnSpPr>
          <p:cNvPr id="26" name="Straight Connector 25">
            <a:extLst>
              <a:ext uri="{FF2B5EF4-FFF2-40B4-BE49-F238E27FC236}">
                <a16:creationId xmlns:a16="http://schemas.microsoft.com/office/drawing/2014/main" id="{B0BCEAFE-20A8-4C97-881C-9211E2F30575}"/>
              </a:ext>
            </a:extLst>
          </p:cNvPr>
          <p:cNvCxnSpPr>
            <a:cxnSpLocks/>
          </p:cNvCxnSpPr>
          <p:nvPr/>
        </p:nvCxnSpPr>
        <p:spPr>
          <a:xfrm>
            <a:off x="917916" y="3805639"/>
            <a:ext cx="203200"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F0AFB27-87D7-4B0E-A363-48866C6E1DE5}"/>
              </a:ext>
            </a:extLst>
          </p:cNvPr>
          <p:cNvCxnSpPr>
            <a:cxnSpLocks/>
          </p:cNvCxnSpPr>
          <p:nvPr/>
        </p:nvCxnSpPr>
        <p:spPr>
          <a:xfrm>
            <a:off x="3534514" y="3805641"/>
            <a:ext cx="203200"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3D45CAB6-A824-41E8-A787-181F5F84433C}"/>
              </a:ext>
            </a:extLst>
          </p:cNvPr>
          <p:cNvSpPr txBox="1"/>
          <p:nvPr/>
        </p:nvSpPr>
        <p:spPr>
          <a:xfrm>
            <a:off x="1174459" y="3682530"/>
            <a:ext cx="2168518" cy="246221"/>
          </a:xfrm>
          <a:prstGeom prst="rect">
            <a:avLst/>
          </a:prstGeom>
          <a:noFill/>
        </p:spPr>
        <p:txBody>
          <a:bodyPr wrap="square">
            <a:spAutoFit/>
          </a:bodyPr>
          <a:lstStyle/>
          <a:p>
            <a:r>
              <a:rPr lang="fr-FR" sz="1000" kern="0">
                <a:solidFill>
                  <a:srgbClr val="5F5F5F"/>
                </a:solidFill>
                <a:latin typeface="+mj-lt"/>
                <a:ea typeface="+mn-ea"/>
              </a:rPr>
              <a:t>Les services et processus critiques</a:t>
            </a:r>
            <a:endParaRPr lang="en-GB" sz="1000"/>
          </a:p>
        </p:txBody>
      </p:sp>
      <p:sp>
        <p:nvSpPr>
          <p:cNvPr id="29" name="TextBox 28">
            <a:extLst>
              <a:ext uri="{FF2B5EF4-FFF2-40B4-BE49-F238E27FC236}">
                <a16:creationId xmlns:a16="http://schemas.microsoft.com/office/drawing/2014/main" id="{92EACE78-E349-49EA-BA28-23D8418177AF}"/>
              </a:ext>
            </a:extLst>
          </p:cNvPr>
          <p:cNvSpPr txBox="1"/>
          <p:nvPr/>
        </p:nvSpPr>
        <p:spPr>
          <a:xfrm>
            <a:off x="3803841" y="3678493"/>
            <a:ext cx="3885827" cy="246221"/>
          </a:xfrm>
          <a:prstGeom prst="rect">
            <a:avLst/>
          </a:prstGeom>
          <a:noFill/>
        </p:spPr>
        <p:txBody>
          <a:bodyPr wrap="square">
            <a:spAutoFit/>
          </a:bodyPr>
          <a:lstStyle/>
          <a:p>
            <a:r>
              <a:rPr lang="fr-FR" sz="1000" kern="0">
                <a:solidFill>
                  <a:srgbClr val="5F5F5F"/>
                </a:solidFill>
                <a:latin typeface="+mj-lt"/>
                <a:ea typeface="+mn-ea"/>
              </a:rPr>
              <a:t>Les solutions de fonctionnement et de communication dégradées </a:t>
            </a:r>
            <a:endParaRPr lang="en-GB" sz="1000"/>
          </a:p>
        </p:txBody>
      </p:sp>
      <p:cxnSp>
        <p:nvCxnSpPr>
          <p:cNvPr id="30" name="Straight Connector 29">
            <a:extLst>
              <a:ext uri="{FF2B5EF4-FFF2-40B4-BE49-F238E27FC236}">
                <a16:creationId xmlns:a16="http://schemas.microsoft.com/office/drawing/2014/main" id="{29180934-C73F-4F09-8B46-B394DC585AC4}"/>
              </a:ext>
            </a:extLst>
          </p:cNvPr>
          <p:cNvCxnSpPr>
            <a:cxnSpLocks/>
          </p:cNvCxnSpPr>
          <p:nvPr/>
        </p:nvCxnSpPr>
        <p:spPr>
          <a:xfrm>
            <a:off x="917916" y="4136995"/>
            <a:ext cx="203200"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10710BFA-52E5-43A2-8961-20655B8BCCF4}"/>
              </a:ext>
            </a:extLst>
          </p:cNvPr>
          <p:cNvSpPr txBox="1"/>
          <p:nvPr/>
        </p:nvSpPr>
        <p:spPr>
          <a:xfrm>
            <a:off x="1174458" y="4013885"/>
            <a:ext cx="4041975" cy="246221"/>
          </a:xfrm>
          <a:prstGeom prst="rect">
            <a:avLst/>
          </a:prstGeom>
          <a:noFill/>
        </p:spPr>
        <p:txBody>
          <a:bodyPr wrap="square">
            <a:spAutoFit/>
          </a:bodyPr>
          <a:lstStyle/>
          <a:p>
            <a:r>
              <a:rPr lang="fr-FR" sz="1000" kern="0">
                <a:solidFill>
                  <a:srgbClr val="5F5F5F"/>
                </a:solidFill>
                <a:latin typeface="+mj-lt"/>
                <a:ea typeface="+mn-ea"/>
              </a:rPr>
              <a:t>Un planning des actions prioritaires pour rétablir l’activité métier</a:t>
            </a:r>
            <a:endParaRPr lang="en-GB" sz="1000"/>
          </a:p>
        </p:txBody>
      </p:sp>
      <p:cxnSp>
        <p:nvCxnSpPr>
          <p:cNvPr id="32" name="Straight Connector 31">
            <a:extLst>
              <a:ext uri="{FF2B5EF4-FFF2-40B4-BE49-F238E27FC236}">
                <a16:creationId xmlns:a16="http://schemas.microsoft.com/office/drawing/2014/main" id="{D42821BE-5158-4358-BFE1-BD3F72B72ECF}"/>
              </a:ext>
            </a:extLst>
          </p:cNvPr>
          <p:cNvCxnSpPr>
            <a:cxnSpLocks/>
          </p:cNvCxnSpPr>
          <p:nvPr/>
        </p:nvCxnSpPr>
        <p:spPr>
          <a:xfrm>
            <a:off x="5044924" y="4136995"/>
            <a:ext cx="203200"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CEAEE7C5-B8B8-44B0-B412-F8E4CF49C1EE}"/>
              </a:ext>
            </a:extLst>
          </p:cNvPr>
          <p:cNvSpPr txBox="1"/>
          <p:nvPr/>
        </p:nvSpPr>
        <p:spPr>
          <a:xfrm>
            <a:off x="5353324" y="3936940"/>
            <a:ext cx="3215910" cy="400110"/>
          </a:xfrm>
          <a:prstGeom prst="rect">
            <a:avLst/>
          </a:prstGeom>
          <a:noFill/>
        </p:spPr>
        <p:txBody>
          <a:bodyPr wrap="square">
            <a:spAutoFit/>
          </a:bodyPr>
          <a:lstStyle/>
          <a:p>
            <a:r>
              <a:rPr lang="fr-FR" sz="1000" kern="0">
                <a:solidFill>
                  <a:srgbClr val="5F5F5F"/>
                </a:solidFill>
                <a:latin typeface="+mj-lt"/>
                <a:ea typeface="+mn-ea"/>
              </a:rPr>
              <a:t>Les processus de restauration des données et / ou de reconstruction du système d’information</a:t>
            </a:r>
            <a:endParaRPr lang="en-GB" sz="1000"/>
          </a:p>
        </p:txBody>
      </p:sp>
      <p:grpSp>
        <p:nvGrpSpPr>
          <p:cNvPr id="34" name="Groupe 46">
            <a:extLst>
              <a:ext uri="{FF2B5EF4-FFF2-40B4-BE49-F238E27FC236}">
                <a16:creationId xmlns:a16="http://schemas.microsoft.com/office/drawing/2014/main" id="{9B60FF90-8BD2-4002-AB91-B343F25B988E}"/>
              </a:ext>
            </a:extLst>
          </p:cNvPr>
          <p:cNvGrpSpPr/>
          <p:nvPr/>
        </p:nvGrpSpPr>
        <p:grpSpPr>
          <a:xfrm>
            <a:off x="1174458" y="4488148"/>
            <a:ext cx="248985" cy="260000"/>
            <a:chOff x="6334108" y="3763485"/>
            <a:chExt cx="548640" cy="548640"/>
          </a:xfrm>
        </p:grpSpPr>
        <p:sp>
          <p:nvSpPr>
            <p:cNvPr id="35" name="Ellipse 42">
              <a:extLst>
                <a:ext uri="{FF2B5EF4-FFF2-40B4-BE49-F238E27FC236}">
                  <a16:creationId xmlns:a16="http://schemas.microsoft.com/office/drawing/2014/main" id="{699F0212-21F7-497A-A26D-1F908076A6C8}"/>
                </a:ext>
              </a:extLst>
            </p:cNvPr>
            <p:cNvSpPr/>
            <p:nvPr/>
          </p:nvSpPr>
          <p:spPr>
            <a:xfrm>
              <a:off x="6334108" y="3763485"/>
              <a:ext cx="548640" cy="54864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36" name="Graphique 30" descr="Liste de contrôle avec un remplissage uni">
              <a:extLst>
                <a:ext uri="{FF2B5EF4-FFF2-40B4-BE49-F238E27FC236}">
                  <a16:creationId xmlns:a16="http://schemas.microsoft.com/office/drawing/2014/main" id="{E1E283F1-3918-453B-8B8F-5A3AF33337C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379828" y="3802966"/>
              <a:ext cx="434489" cy="434490"/>
            </a:xfrm>
            <a:prstGeom prst="rect">
              <a:avLst/>
            </a:prstGeom>
          </p:spPr>
        </p:pic>
      </p:grpSp>
      <p:sp>
        <p:nvSpPr>
          <p:cNvPr id="37" name="TextBox 36">
            <a:extLst>
              <a:ext uri="{FF2B5EF4-FFF2-40B4-BE49-F238E27FC236}">
                <a16:creationId xmlns:a16="http://schemas.microsoft.com/office/drawing/2014/main" id="{20BD93D5-B3D0-4B9D-9ED4-619B478F8E29}"/>
              </a:ext>
            </a:extLst>
          </p:cNvPr>
          <p:cNvSpPr txBox="1"/>
          <p:nvPr/>
        </p:nvSpPr>
        <p:spPr>
          <a:xfrm>
            <a:off x="1469152" y="4501777"/>
            <a:ext cx="7100082" cy="246221"/>
          </a:xfrm>
          <a:prstGeom prst="rect">
            <a:avLst/>
          </a:prstGeom>
          <a:noFill/>
        </p:spPr>
        <p:txBody>
          <a:bodyPr wrap="square" lIns="91440" tIns="45720" rIns="91440" bIns="45720" anchor="t">
            <a:spAutoFit/>
          </a:bodyPr>
          <a:lstStyle/>
          <a:p>
            <a:r>
              <a:rPr lang="fr-FR" sz="1000" kern="0">
                <a:solidFill>
                  <a:srgbClr val="5F5F5F"/>
                </a:solidFill>
                <a:latin typeface="+mj-lt"/>
                <a:ea typeface="+mn-ea"/>
              </a:rPr>
              <a:t>Retrouvez plus d’information sur le Plan de Continuité d’Activité dans la fiche « Qu’est-ce qu’une crise cybersécurité ? »</a:t>
            </a:r>
            <a:endParaRPr lang="en-GB" sz="1000"/>
          </a:p>
        </p:txBody>
      </p:sp>
    </p:spTree>
    <p:extLst>
      <p:ext uri="{BB962C8B-B14F-4D97-AF65-F5344CB8AC3E}">
        <p14:creationId xmlns:p14="http://schemas.microsoft.com/office/powerpoint/2010/main" val="3626741767"/>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4">
            <a:extLst>
              <a:ext uri="{FF2B5EF4-FFF2-40B4-BE49-F238E27FC236}">
                <a16:creationId xmlns:a16="http://schemas.microsoft.com/office/drawing/2014/main" id="{C2163EB5-F50B-436D-B859-B6528248BF9A}"/>
              </a:ext>
            </a:extLst>
          </p:cNvPr>
          <p:cNvSpPr>
            <a:spLocks noGrp="1"/>
          </p:cNvSpPr>
          <p:nvPr>
            <p:ph idx="1"/>
          </p:nvPr>
        </p:nvSpPr>
        <p:spPr/>
        <p:txBody>
          <a:bodyPr anchor="ctr">
            <a:normAutofit/>
          </a:bodyPr>
          <a:lstStyle/>
          <a:p>
            <a:pPr algn="ctr"/>
            <a:r>
              <a:rPr lang="fr-FR" sz="4000" cap="small"/>
              <a:t>Des questions ? </a:t>
            </a:r>
          </a:p>
          <a:p>
            <a:pPr algn="ctr"/>
            <a:r>
              <a:rPr lang="fr-FR" sz="4000" cap="small"/>
              <a:t>Merci de votre participation </a:t>
            </a:r>
            <a:r>
              <a:rPr lang="en-GB" sz="4000" cap="small"/>
              <a:t>!</a:t>
            </a:r>
          </a:p>
        </p:txBody>
      </p:sp>
    </p:spTree>
    <p:extLst>
      <p:ext uri="{BB962C8B-B14F-4D97-AF65-F5344CB8AC3E}">
        <p14:creationId xmlns:p14="http://schemas.microsoft.com/office/powerpoint/2010/main" val="391408660"/>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4294967295"/>
          </p:nvPr>
        </p:nvSpPr>
        <p:spPr>
          <a:xfrm>
            <a:off x="8856663" y="4867275"/>
            <a:ext cx="287337" cy="134938"/>
          </a:xfrm>
        </p:spPr>
        <p:txBody>
          <a:bodyPr/>
          <a:lstStyle/>
          <a:p>
            <a:fld id="{646E7B68-C406-4B5C-B79D-A1CDE10CB85D}" type="slidenum">
              <a:rPr lang="fr-FR" smtClean="0"/>
              <a:pPr/>
              <a:t>22</a:t>
            </a:fld>
            <a:endParaRPr lang="fr-FR"/>
          </a:p>
        </p:txBody>
      </p:sp>
    </p:spTree>
    <p:extLst>
      <p:ext uri="{BB962C8B-B14F-4D97-AF65-F5344CB8AC3E}">
        <p14:creationId xmlns:p14="http://schemas.microsoft.com/office/powerpoint/2010/main" val="2726957140"/>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17F4C704-7773-42BC-87D5-7E65201EF41A}"/>
              </a:ext>
            </a:extLst>
          </p:cNvPr>
          <p:cNvSpPr>
            <a:spLocks noGrp="1"/>
          </p:cNvSpPr>
          <p:nvPr>
            <p:ph type="body" sz="quarter" idx="14"/>
          </p:nvPr>
        </p:nvSpPr>
        <p:spPr>
          <a:xfrm>
            <a:off x="4427538" y="1767822"/>
            <a:ext cx="4012393" cy="2160240"/>
          </a:xfrm>
        </p:spPr>
        <p:txBody>
          <a:bodyPr vert="horz" lIns="0" tIns="0" rIns="0" bIns="0" numCol="1" rtlCol="0" anchor="t">
            <a:normAutofit/>
          </a:bodyPr>
          <a:lstStyle/>
          <a:p>
            <a:pPr marL="342900" indent="-342900">
              <a:buAutoNum type="arabicPeriod"/>
            </a:pPr>
            <a:r>
              <a:rPr lang="fr-FR">
                <a:solidFill>
                  <a:srgbClr val="E94C96"/>
                </a:solidFill>
              </a:rPr>
              <a:t>Rappel du contexte de l’exercice</a:t>
            </a:r>
            <a:endParaRPr lang="fr-FR">
              <a:solidFill>
                <a:srgbClr val="E94C96"/>
              </a:solidFill>
              <a:cs typeface="Arial"/>
            </a:endParaRPr>
          </a:p>
          <a:p>
            <a:pPr marL="342900" indent="-342900">
              <a:buAutoNum type="arabicPeriod"/>
            </a:pPr>
            <a:r>
              <a:rPr lang="fr-FR"/>
              <a:t>Que s’est-il passé ? </a:t>
            </a:r>
            <a:endParaRPr lang="fr-FR">
              <a:cs typeface="Arial"/>
            </a:endParaRPr>
          </a:p>
          <a:p>
            <a:pPr marL="342900" indent="-342900">
              <a:buAutoNum type="arabicPeriod"/>
            </a:pPr>
            <a:r>
              <a:rPr lang="fr-FR"/>
              <a:t>Debriefing à chaud de l’exercice</a:t>
            </a:r>
          </a:p>
          <a:p>
            <a:pPr marL="342900" indent="-342900">
              <a:buAutoNum type="arabicPeriod"/>
            </a:pPr>
            <a:r>
              <a:rPr lang="fr-FR">
                <a:cs typeface="Arial"/>
              </a:rPr>
              <a:t>Souvenez-vous de ces quelques bonnes pratiques !</a:t>
            </a:r>
          </a:p>
          <a:p>
            <a:endParaRPr lang="en-GB"/>
          </a:p>
        </p:txBody>
      </p:sp>
      <p:sp>
        <p:nvSpPr>
          <p:cNvPr id="5" name="Espace réservé du texte 2">
            <a:extLst>
              <a:ext uri="{FF2B5EF4-FFF2-40B4-BE49-F238E27FC236}">
                <a16:creationId xmlns:a16="http://schemas.microsoft.com/office/drawing/2014/main" id="{3B211BEE-74C8-4EE1-8DEC-65327767B5F1}"/>
              </a:ext>
            </a:extLst>
          </p:cNvPr>
          <p:cNvSpPr txBox="1">
            <a:spLocks/>
          </p:cNvSpPr>
          <p:nvPr/>
        </p:nvSpPr>
        <p:spPr>
          <a:xfrm>
            <a:off x="5131607" y="4869656"/>
            <a:ext cx="4012393" cy="273844"/>
          </a:xfrm>
          <a:prstGeom prst="rect">
            <a:avLst/>
          </a:prstGeom>
        </p:spPr>
        <p:txBody>
          <a:bodyPr vert="horz" lIns="0" tIns="0" rIns="0" bIns="0" numCol="1" rtlCol="0" anchor="t">
            <a:normAutofit fontScale="62500" lnSpcReduction="20000"/>
          </a:bodyPr>
          <a:lstStyle>
            <a:lvl1pPr marL="0" marR="0" indent="0" algn="l" defTabSz="914400" rtl="0" eaLnBrk="1" fontAlgn="auto" latinLnBrk="0" hangingPunct="1">
              <a:lnSpc>
                <a:spcPct val="150000"/>
              </a:lnSpc>
              <a:spcBef>
                <a:spcPts val="200"/>
              </a:spcBef>
              <a:spcAft>
                <a:spcPts val="0"/>
              </a:spcAft>
              <a:buClrTx/>
              <a:buSzPct val="100000"/>
              <a:buFontTx/>
              <a:buNone/>
              <a:tabLst/>
              <a:defRPr lang="fr-FR" sz="1400" b="1" kern="1200" cap="none" baseline="0" smtClean="0">
                <a:solidFill>
                  <a:srgbClr val="575757"/>
                </a:solidFill>
                <a:latin typeface="+mn-lt"/>
                <a:ea typeface="+mn-ea"/>
                <a:cs typeface="+mn-cs"/>
              </a:defRPr>
            </a:lvl1pPr>
            <a:lvl2pPr marL="720000" marR="0" indent="-285750" algn="l" defTabSz="914400" rtl="0" eaLnBrk="1" fontAlgn="auto" latinLnBrk="0" hangingPunct="1">
              <a:lnSpc>
                <a:spcPct val="100000"/>
              </a:lnSpc>
              <a:spcBef>
                <a:spcPts val="900"/>
              </a:spcBef>
              <a:spcAft>
                <a:spcPts val="0"/>
              </a:spcAft>
              <a:buClr>
                <a:srgbClr val="006AB2"/>
              </a:buClr>
              <a:buSzPct val="100000"/>
              <a:buFont typeface="Wingdings 3" panose="05040102010807070707" pitchFamily="18" charset="2"/>
              <a:buChar char="u"/>
              <a:tabLst/>
              <a:defRPr sz="1800" b="1" kern="1200" baseline="0">
                <a:solidFill>
                  <a:schemeClr val="tx2"/>
                </a:solidFill>
                <a:latin typeface="+mn-lt"/>
                <a:ea typeface="+mn-ea"/>
                <a:cs typeface="+mn-cs"/>
              </a:defRPr>
            </a:lvl2pPr>
            <a:lvl3pPr marL="1080000" marR="0" indent="-252000" algn="l" defTabSz="914400" rtl="0" eaLnBrk="1" fontAlgn="auto" latinLnBrk="0" hangingPunct="1">
              <a:lnSpc>
                <a:spcPct val="100000"/>
              </a:lnSpc>
              <a:spcBef>
                <a:spcPts val="400"/>
              </a:spcBef>
              <a:spcAft>
                <a:spcPts val="0"/>
              </a:spcAft>
              <a:buClrTx/>
              <a:buSzTx/>
              <a:buFont typeface="Webdings" panose="05030102010509060703" pitchFamily="18" charset="2"/>
              <a:buChar char="&lt;"/>
              <a:tabLst/>
              <a:defRPr lang="fr-FR" sz="1600" kern="1200" baseline="0">
                <a:solidFill>
                  <a:srgbClr val="575757"/>
                </a:solidFill>
                <a:latin typeface="+mn-lt"/>
                <a:ea typeface="+mn-ea"/>
                <a:cs typeface="+mn-cs"/>
              </a:defRPr>
            </a:lvl3pPr>
            <a:lvl4pPr marL="1440000" marR="0" indent="-216000" algn="l" defTabSz="914400" rtl="0" eaLnBrk="1" fontAlgn="auto" latinLnBrk="0" hangingPunct="1">
              <a:lnSpc>
                <a:spcPct val="100000"/>
              </a:lnSpc>
              <a:spcBef>
                <a:spcPts val="400"/>
              </a:spcBef>
              <a:spcAft>
                <a:spcPts val="0"/>
              </a:spcAft>
              <a:buClrTx/>
              <a:buSzPct val="130000"/>
              <a:buFont typeface="Arial" panose="020B0604020202020204" pitchFamily="34" charset="0"/>
              <a:buChar char="•"/>
              <a:tabLst/>
              <a:defRPr lang="fr-FR" sz="1400" kern="1200">
                <a:solidFill>
                  <a:srgbClr val="575757"/>
                </a:solidFill>
                <a:latin typeface="+mn-lt"/>
                <a:ea typeface="+mn-ea"/>
                <a:cs typeface="+mn-cs"/>
              </a:defRPr>
            </a:lvl4pPr>
            <a:lvl5pPr marL="1800000" marR="0" indent="-216000" algn="l" defTabSz="914400" rtl="0" eaLnBrk="1" fontAlgn="auto" latinLnBrk="0" hangingPunct="1">
              <a:lnSpc>
                <a:spcPct val="100000"/>
              </a:lnSpc>
              <a:spcBef>
                <a:spcPts val="200"/>
              </a:spcBef>
              <a:spcAft>
                <a:spcPts val="0"/>
              </a:spcAft>
              <a:buClrTx/>
              <a:buSzPct val="110000"/>
              <a:buFont typeface="Arial" pitchFamily="34" charset="0"/>
              <a:buChar char="•"/>
              <a:tabLst/>
              <a:defRPr lang="fr-FR" sz="1200" kern="1200">
                <a:solidFill>
                  <a:srgbClr val="575757"/>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a:t>* Tous les termes techniques seront explicités dans la documentation x</a:t>
            </a:r>
          </a:p>
        </p:txBody>
      </p:sp>
    </p:spTree>
    <p:extLst>
      <p:ext uri="{BB962C8B-B14F-4D97-AF65-F5344CB8AC3E}">
        <p14:creationId xmlns:p14="http://schemas.microsoft.com/office/powerpoint/2010/main" val="1739820453"/>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 avec coin rogné 83">
            <a:extLst>
              <a:ext uri="{FF2B5EF4-FFF2-40B4-BE49-F238E27FC236}">
                <a16:creationId xmlns:a16="http://schemas.microsoft.com/office/drawing/2014/main" id="{67D1B0D6-9FC4-466C-8628-2746CDD7FD92}"/>
              </a:ext>
            </a:extLst>
          </p:cNvPr>
          <p:cNvSpPr>
            <a:spLocks/>
          </p:cNvSpPr>
          <p:nvPr/>
        </p:nvSpPr>
        <p:spPr>
          <a:xfrm rot="10800000" flipH="1">
            <a:off x="455401" y="3685684"/>
            <a:ext cx="8253075" cy="791831"/>
          </a:xfrm>
          <a:prstGeom prst="rect">
            <a:avLst/>
          </a:prstGeom>
          <a:solidFill>
            <a:schemeClr val="accent4">
              <a:lumMod val="20000"/>
              <a:lumOff val="80000"/>
            </a:schemeClr>
          </a:solidFill>
          <a:ln w="12700" cap="flat" cmpd="sng" algn="ctr">
            <a:noFill/>
            <a:prstDash val="solid"/>
            <a:miter lim="800000"/>
          </a:ln>
          <a:effectLst/>
        </p:spPr>
        <p:txBody>
          <a:bodyPr rot="0" spcFirstLastPara="0" vertOverflow="overflow" horzOverflow="overflow" vert="horz" wrap="square" lIns="81000" tIns="54000" rIns="81000" bIns="5400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fr-FR" sz="1350" b="0" i="0" u="none" strike="noStrike" kern="0" cap="none" spc="0" normalizeH="0" baseline="0" noProof="0">
              <a:ln>
                <a:noFill/>
              </a:ln>
              <a:solidFill>
                <a:srgbClr val="503078"/>
              </a:solidFill>
              <a:effectLst/>
              <a:uLnTx/>
              <a:uFillTx/>
              <a:latin typeface="Tahoma"/>
              <a:ea typeface="+mn-ea"/>
              <a:cs typeface="+mn-cs"/>
            </a:endParaRPr>
          </a:p>
        </p:txBody>
      </p:sp>
      <p:sp>
        <p:nvSpPr>
          <p:cNvPr id="13" name="Rectangle : avec coin rogné 83">
            <a:extLst>
              <a:ext uri="{FF2B5EF4-FFF2-40B4-BE49-F238E27FC236}">
                <a16:creationId xmlns:a16="http://schemas.microsoft.com/office/drawing/2014/main" id="{F315C11C-7323-4E65-A23D-5DF1C24450F1}"/>
              </a:ext>
            </a:extLst>
          </p:cNvPr>
          <p:cNvSpPr>
            <a:spLocks/>
          </p:cNvSpPr>
          <p:nvPr/>
        </p:nvSpPr>
        <p:spPr>
          <a:xfrm rot="10800000" flipH="1">
            <a:off x="455401" y="2648324"/>
            <a:ext cx="8253075" cy="791831"/>
          </a:xfrm>
          <a:prstGeom prst="rect">
            <a:avLst/>
          </a:prstGeom>
          <a:solidFill>
            <a:schemeClr val="accent1">
              <a:lumMod val="20000"/>
              <a:lumOff val="80000"/>
            </a:schemeClr>
          </a:solidFill>
          <a:ln w="12700" cap="flat" cmpd="sng" algn="ctr">
            <a:noFill/>
            <a:prstDash val="solid"/>
            <a:miter lim="800000"/>
          </a:ln>
          <a:effectLst/>
        </p:spPr>
        <p:txBody>
          <a:bodyPr rot="0" spcFirstLastPara="0" vertOverflow="overflow" horzOverflow="overflow" vert="horz" wrap="square" lIns="81000" tIns="54000" rIns="81000" bIns="5400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fr-FR" sz="1350" b="0" i="0" u="none" strike="noStrike" kern="0" cap="none" spc="0" normalizeH="0" baseline="0" noProof="0">
              <a:ln>
                <a:noFill/>
              </a:ln>
              <a:solidFill>
                <a:srgbClr val="503078"/>
              </a:solidFill>
              <a:effectLst/>
              <a:uLnTx/>
              <a:uFillTx/>
              <a:latin typeface="Tahoma"/>
              <a:ea typeface="+mn-ea"/>
              <a:cs typeface="+mn-cs"/>
            </a:endParaRPr>
          </a:p>
        </p:txBody>
      </p:sp>
      <p:sp>
        <p:nvSpPr>
          <p:cNvPr id="11" name="Rectangle : avec coin rogné 83">
            <a:extLst>
              <a:ext uri="{FF2B5EF4-FFF2-40B4-BE49-F238E27FC236}">
                <a16:creationId xmlns:a16="http://schemas.microsoft.com/office/drawing/2014/main" id="{87F4CAD8-D4BB-489C-AB9C-ECC1554F8D35}"/>
              </a:ext>
            </a:extLst>
          </p:cNvPr>
          <p:cNvSpPr>
            <a:spLocks/>
          </p:cNvSpPr>
          <p:nvPr/>
        </p:nvSpPr>
        <p:spPr>
          <a:xfrm rot="10800000" flipH="1">
            <a:off x="457442" y="1610965"/>
            <a:ext cx="8253075" cy="791831"/>
          </a:xfrm>
          <a:prstGeom prst="rect">
            <a:avLst/>
          </a:prstGeom>
          <a:solidFill>
            <a:schemeClr val="accent2">
              <a:lumMod val="20000"/>
              <a:lumOff val="80000"/>
            </a:schemeClr>
          </a:solidFill>
          <a:ln w="12700" cap="flat" cmpd="sng" algn="ctr">
            <a:noFill/>
            <a:prstDash val="solid"/>
            <a:miter lim="800000"/>
          </a:ln>
          <a:effectLst/>
        </p:spPr>
        <p:txBody>
          <a:bodyPr rot="0" spcFirstLastPara="0" vertOverflow="overflow" horzOverflow="overflow" vert="horz" wrap="square" lIns="81000" tIns="54000" rIns="81000" bIns="5400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fr-FR" sz="1350" b="0" i="0" u="none" strike="noStrike" kern="0" cap="none" spc="0" normalizeH="0" baseline="0" noProof="0">
              <a:ln>
                <a:noFill/>
              </a:ln>
              <a:solidFill>
                <a:srgbClr val="503078"/>
              </a:solidFill>
              <a:effectLst/>
              <a:uLnTx/>
              <a:uFillTx/>
              <a:latin typeface="Tahoma"/>
              <a:ea typeface="+mn-ea"/>
              <a:cs typeface="+mn-cs"/>
            </a:endParaRPr>
          </a:p>
        </p:txBody>
      </p:sp>
      <p:sp>
        <p:nvSpPr>
          <p:cNvPr id="2" name="Titre 1">
            <a:extLst>
              <a:ext uri="{FF2B5EF4-FFF2-40B4-BE49-F238E27FC236}">
                <a16:creationId xmlns:a16="http://schemas.microsoft.com/office/drawing/2014/main" id="{B268E641-C2F9-430F-87E9-5580B5A23559}"/>
              </a:ext>
            </a:extLst>
          </p:cNvPr>
          <p:cNvSpPr>
            <a:spLocks noGrp="1"/>
          </p:cNvSpPr>
          <p:nvPr>
            <p:ph type="title"/>
          </p:nvPr>
        </p:nvSpPr>
        <p:spPr/>
        <p:txBody>
          <a:bodyPr/>
          <a:lstStyle/>
          <a:p>
            <a:r>
              <a:rPr lang="fr-FR"/>
              <a:t>Objectif de l’exercice de crise cyber</a:t>
            </a:r>
          </a:p>
        </p:txBody>
      </p:sp>
      <p:sp>
        <p:nvSpPr>
          <p:cNvPr id="5" name="Espace réservé du contenu 4">
            <a:extLst>
              <a:ext uri="{FF2B5EF4-FFF2-40B4-BE49-F238E27FC236}">
                <a16:creationId xmlns:a16="http://schemas.microsoft.com/office/drawing/2014/main" id="{5A5EC92C-242D-41A9-8119-F4578C7E69AD}"/>
              </a:ext>
            </a:extLst>
          </p:cNvPr>
          <p:cNvSpPr>
            <a:spLocks noGrp="1"/>
          </p:cNvSpPr>
          <p:nvPr>
            <p:ph idx="1"/>
          </p:nvPr>
        </p:nvSpPr>
        <p:spPr>
          <a:xfrm>
            <a:off x="291804" y="813424"/>
            <a:ext cx="8599872" cy="540005"/>
          </a:xfrm>
        </p:spPr>
        <p:txBody>
          <a:bodyPr>
            <a:normAutofit lnSpcReduction="10000"/>
          </a:bodyPr>
          <a:lstStyle/>
          <a:p>
            <a:pPr algn="just"/>
            <a:r>
              <a:rPr lang="fr-FR" sz="1200">
                <a:solidFill>
                  <a:schemeClr val="tx1">
                    <a:lumMod val="100000"/>
                  </a:schemeClr>
                </a:solidFill>
              </a:rPr>
              <a:t>L’exercice réalisé aujourd’hui s’inscrit dans la démarche globale de renforcement des reflexes cybersécurité au sein des structures de santé en France. Il s’agit plus particulièrement de s’approprier des automatismes de gestion de crise cybersécurité adaptés à votre environnement. </a:t>
            </a:r>
          </a:p>
        </p:txBody>
      </p:sp>
      <p:sp>
        <p:nvSpPr>
          <p:cNvPr id="30" name="AutoShape 8">
            <a:extLst>
              <a:ext uri="{FF2B5EF4-FFF2-40B4-BE49-F238E27FC236}">
                <a16:creationId xmlns:a16="http://schemas.microsoft.com/office/drawing/2014/main" id="{FD7059F9-66DB-43AE-A596-D77A6641901F}"/>
              </a:ext>
            </a:extLst>
          </p:cNvPr>
          <p:cNvSpPr>
            <a:spLocks noChangeArrowheads="1"/>
          </p:cNvSpPr>
          <p:nvPr/>
        </p:nvSpPr>
        <p:spPr bwMode="gray">
          <a:xfrm>
            <a:off x="457442" y="2648325"/>
            <a:ext cx="2880000" cy="791831"/>
          </a:xfrm>
          <a:prstGeom prst="homePlate">
            <a:avLst>
              <a:gd name="adj" fmla="val 22260"/>
            </a:avLst>
          </a:prstGeom>
          <a:solidFill>
            <a:schemeClr val="accent1"/>
          </a:solidFill>
          <a:ln w="19050">
            <a:noFill/>
            <a:miter lim="800000"/>
            <a:headEnd/>
            <a:tailEnd/>
          </a:ln>
          <a:effectLst/>
        </p:spPr>
        <p:txBody>
          <a:bodyPr lIns="32400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hangingPunct="0"/>
            <a:r>
              <a:rPr lang="fr-FR" altLang="de-DE" sz="1400" b="1" u="sng">
                <a:solidFill>
                  <a:schemeClr val="bg1"/>
                </a:solidFill>
              </a:rPr>
              <a:t>Eprouver</a:t>
            </a:r>
            <a:r>
              <a:rPr lang="fr-FR" altLang="de-DE" sz="1400">
                <a:solidFill>
                  <a:schemeClr val="bg1"/>
                </a:solidFill>
              </a:rPr>
              <a:t> les premiers éléments de gestion de crise cyber</a:t>
            </a:r>
          </a:p>
        </p:txBody>
      </p:sp>
      <p:sp>
        <p:nvSpPr>
          <p:cNvPr id="32" name="AutoShape 8">
            <a:extLst>
              <a:ext uri="{FF2B5EF4-FFF2-40B4-BE49-F238E27FC236}">
                <a16:creationId xmlns:a16="http://schemas.microsoft.com/office/drawing/2014/main" id="{CC4FF6B9-7837-45C4-A361-911072C53684}"/>
              </a:ext>
            </a:extLst>
          </p:cNvPr>
          <p:cNvSpPr>
            <a:spLocks noChangeArrowheads="1"/>
          </p:cNvSpPr>
          <p:nvPr/>
        </p:nvSpPr>
        <p:spPr bwMode="gray">
          <a:xfrm>
            <a:off x="457443" y="1610966"/>
            <a:ext cx="2880000" cy="791831"/>
          </a:xfrm>
          <a:prstGeom prst="homePlate">
            <a:avLst>
              <a:gd name="adj" fmla="val 22260"/>
            </a:avLst>
          </a:prstGeom>
          <a:solidFill>
            <a:schemeClr val="accent2"/>
          </a:solidFill>
          <a:ln w="19050">
            <a:noFill/>
            <a:miter lim="800000"/>
            <a:headEnd/>
            <a:tailEnd/>
          </a:ln>
          <a:effectLst/>
        </p:spPr>
        <p:txBody>
          <a:bodyPr lIns="32400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hangingPunct="0"/>
            <a:r>
              <a:rPr lang="fr-FR" altLang="de-DE" sz="1400" b="1" u="sng">
                <a:solidFill>
                  <a:schemeClr val="bg1"/>
                </a:solidFill>
              </a:rPr>
              <a:t>Découvrir</a:t>
            </a:r>
            <a:r>
              <a:rPr lang="fr-FR" altLang="de-DE" sz="1400" b="1">
                <a:solidFill>
                  <a:schemeClr val="bg1"/>
                </a:solidFill>
              </a:rPr>
              <a:t> </a:t>
            </a:r>
            <a:r>
              <a:rPr lang="fr-FR" altLang="de-DE" sz="1400">
                <a:solidFill>
                  <a:schemeClr val="bg1"/>
                </a:solidFill>
              </a:rPr>
              <a:t>des premiers éléments de la crise cyber</a:t>
            </a:r>
          </a:p>
        </p:txBody>
      </p:sp>
      <p:sp>
        <p:nvSpPr>
          <p:cNvPr id="34" name="AutoShape 8">
            <a:extLst>
              <a:ext uri="{FF2B5EF4-FFF2-40B4-BE49-F238E27FC236}">
                <a16:creationId xmlns:a16="http://schemas.microsoft.com/office/drawing/2014/main" id="{BD2B8616-94FB-49A0-B392-D88265BC2541}"/>
              </a:ext>
            </a:extLst>
          </p:cNvPr>
          <p:cNvSpPr>
            <a:spLocks noChangeArrowheads="1"/>
          </p:cNvSpPr>
          <p:nvPr/>
        </p:nvSpPr>
        <p:spPr bwMode="gray">
          <a:xfrm>
            <a:off x="457443" y="3685685"/>
            <a:ext cx="2880000" cy="791831"/>
          </a:xfrm>
          <a:prstGeom prst="homePlate">
            <a:avLst>
              <a:gd name="adj" fmla="val 22260"/>
            </a:avLst>
          </a:prstGeom>
          <a:solidFill>
            <a:schemeClr val="accent4"/>
          </a:solidFill>
          <a:ln w="19050">
            <a:noFill/>
            <a:miter lim="800000"/>
            <a:headEnd/>
            <a:tailEnd/>
          </a:ln>
          <a:effectLst/>
        </p:spPr>
        <p:txBody>
          <a:bodyPr lIns="32400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hangingPunct="0"/>
            <a:r>
              <a:rPr lang="fr-FR" altLang="de-DE" sz="1400" b="1" u="sng">
                <a:solidFill>
                  <a:schemeClr val="bg1"/>
                </a:solidFill>
              </a:rPr>
              <a:t>S’inscrire dans l’actualité</a:t>
            </a:r>
            <a:r>
              <a:rPr lang="fr-FR" altLang="de-DE" sz="1400" b="1">
                <a:solidFill>
                  <a:schemeClr val="bg1"/>
                </a:solidFill>
              </a:rPr>
              <a:t> </a:t>
            </a:r>
            <a:endParaRPr lang="fr-FR" altLang="de-DE" sz="1400" b="1">
              <a:solidFill>
                <a:schemeClr val="bg1"/>
              </a:solidFill>
              <a:cs typeface="Arial"/>
            </a:endParaRPr>
          </a:p>
          <a:p>
            <a:pPr eaLnBrk="0" hangingPunct="0"/>
            <a:r>
              <a:rPr lang="fr-FR" altLang="de-DE" sz="1400">
                <a:solidFill>
                  <a:schemeClr val="bg1"/>
                </a:solidFill>
              </a:rPr>
              <a:t>cyber des établissements de santé / ESMS</a:t>
            </a:r>
            <a:endParaRPr lang="fr-FR" altLang="de-DE" sz="1400">
              <a:solidFill>
                <a:schemeClr val="bg1"/>
              </a:solidFill>
              <a:cs typeface="Arial"/>
            </a:endParaRPr>
          </a:p>
        </p:txBody>
      </p:sp>
      <p:sp>
        <p:nvSpPr>
          <p:cNvPr id="10" name="Rectangle 9">
            <a:extLst>
              <a:ext uri="{FF2B5EF4-FFF2-40B4-BE49-F238E27FC236}">
                <a16:creationId xmlns:a16="http://schemas.microsoft.com/office/drawing/2014/main" id="{1BE6A147-2E23-4497-9A9D-C46D1144F864}"/>
              </a:ext>
            </a:extLst>
          </p:cNvPr>
          <p:cNvSpPr>
            <a:spLocks/>
          </p:cNvSpPr>
          <p:nvPr/>
        </p:nvSpPr>
        <p:spPr>
          <a:xfrm>
            <a:off x="3626095" y="1771133"/>
            <a:ext cx="4976364" cy="471496"/>
          </a:xfrm>
          <a:prstGeom prst="rect">
            <a:avLst/>
          </a:prstGeom>
          <a:noFill/>
          <a:ln w="12700" cap="flat" cmpd="sng" algn="ctr">
            <a:noFill/>
            <a:prstDash val="solid"/>
            <a:miter lim="800000"/>
          </a:ln>
          <a:effectLst/>
        </p:spPr>
        <p:txBody>
          <a:bodyPr rot="0" spcFirstLastPara="0" vertOverflow="overflow" horzOverflow="overflow" vert="horz" wrap="square" lIns="81000" tIns="54000" rIns="81000" bIns="54000" numCol="1" spcCol="0" rtlCol="0" fromWordArt="0" anchor="t" anchorCtr="0" forceAA="0" compatLnSpc="1">
            <a:prstTxWarp prst="textNoShape">
              <a:avLst/>
            </a:prstTxWarp>
            <a:noAutofit/>
          </a:bodyPr>
          <a:lstStyle/>
          <a:p>
            <a:pPr marL="128588" lvl="1" indent="-128588" defTabSz="685800" fontAlgn="auto">
              <a:spcBef>
                <a:spcPts val="200"/>
              </a:spcBef>
              <a:spcAft>
                <a:spcPts val="0"/>
              </a:spcAft>
              <a:buFont typeface="Tahoma" panose="020B0604030504040204" pitchFamily="34" charset="0"/>
              <a:buChar char="⁄"/>
              <a:defRPr/>
            </a:pPr>
            <a:r>
              <a:rPr lang="fr-FR" sz="1100" kern="0">
                <a:solidFill>
                  <a:srgbClr val="5F5F5F"/>
                </a:solidFill>
                <a:latin typeface="+mj-lt"/>
                <a:ea typeface="+mn-ea"/>
              </a:rPr>
              <a:t>Mise en condition réelle sur un scénario d’exercice non-connu à l’avance </a:t>
            </a:r>
          </a:p>
          <a:p>
            <a:pPr marL="128588" indent="-128588" defTabSz="685800" fontAlgn="auto">
              <a:spcBef>
                <a:spcPts val="200"/>
              </a:spcBef>
              <a:spcAft>
                <a:spcPts val="0"/>
              </a:spcAft>
              <a:buFont typeface="Tahoma" panose="020B0604030504040204" pitchFamily="34" charset="0"/>
              <a:buChar char="⁄"/>
              <a:defRPr/>
            </a:pPr>
            <a:r>
              <a:rPr lang="fr-FR" sz="1100" kern="0">
                <a:solidFill>
                  <a:srgbClr val="5F5F5F"/>
                </a:solidFill>
                <a:latin typeface="+mj-lt"/>
                <a:ea typeface="+mn-ea"/>
              </a:rPr>
              <a:t>Montée en compétence sur la gestion de crise cybersécurité</a:t>
            </a:r>
          </a:p>
          <a:p>
            <a:pPr marL="128588" indent="-128588" defTabSz="685800" fontAlgn="auto">
              <a:spcBef>
                <a:spcPts val="200"/>
              </a:spcBef>
              <a:spcAft>
                <a:spcPts val="0"/>
              </a:spcAft>
              <a:buFont typeface="Tahoma" panose="020B0604030504040204" pitchFamily="34" charset="0"/>
              <a:buChar char="⁄"/>
              <a:defRPr/>
            </a:pPr>
            <a:endParaRPr lang="fr-FR" sz="1100" kern="0">
              <a:solidFill>
                <a:srgbClr val="5F5F5F"/>
              </a:solidFill>
              <a:latin typeface="+mj-lt"/>
              <a:ea typeface="+mn-ea"/>
            </a:endParaRPr>
          </a:p>
          <a:p>
            <a:pPr marL="128588" indent="-128588" defTabSz="685800" fontAlgn="auto">
              <a:spcBef>
                <a:spcPts val="200"/>
              </a:spcBef>
              <a:spcAft>
                <a:spcPts val="0"/>
              </a:spcAft>
              <a:buFont typeface="Tahoma" panose="020B0604030504040204" pitchFamily="34" charset="0"/>
              <a:buChar char="⁄"/>
              <a:defRPr/>
            </a:pPr>
            <a:endParaRPr lang="fr-FR" sz="1100" kern="0">
              <a:solidFill>
                <a:srgbClr val="5F5F5F"/>
              </a:solidFill>
              <a:latin typeface="+mj-lt"/>
              <a:ea typeface="+mn-ea"/>
            </a:endParaRPr>
          </a:p>
          <a:p>
            <a:pPr marL="128588" indent="-128588" defTabSz="685800" fontAlgn="auto">
              <a:spcBef>
                <a:spcPts val="200"/>
              </a:spcBef>
              <a:spcAft>
                <a:spcPts val="0"/>
              </a:spcAft>
              <a:buFont typeface="Tahoma" panose="020B0604030504040204" pitchFamily="34" charset="0"/>
              <a:buChar char="⁄"/>
              <a:defRPr/>
            </a:pPr>
            <a:endParaRPr lang="fr-FR" sz="1100" kern="0">
              <a:solidFill>
                <a:srgbClr val="5F5F5F"/>
              </a:solidFill>
              <a:latin typeface="+mj-lt"/>
              <a:ea typeface="+mn-ea"/>
            </a:endParaRPr>
          </a:p>
          <a:p>
            <a:pPr marL="128588" marR="0" lvl="0" indent="-128588" defTabSz="685800" eaLnBrk="1" fontAlgn="auto" latinLnBrk="0" hangingPunct="1">
              <a:lnSpc>
                <a:spcPct val="100000"/>
              </a:lnSpc>
              <a:spcBef>
                <a:spcPts val="0"/>
              </a:spcBef>
              <a:spcAft>
                <a:spcPts val="0"/>
              </a:spcAft>
              <a:buClrTx/>
              <a:buSzTx/>
              <a:buFont typeface="Tahoma" panose="020B0604030504040204" pitchFamily="34" charset="0"/>
              <a:buChar char="⁄"/>
              <a:tabLst/>
              <a:defRPr/>
            </a:pPr>
            <a:endParaRPr kumimoji="0" lang="fr-FR" sz="900" b="0" i="0" u="none" strike="noStrike" kern="0" cap="none" spc="0" normalizeH="0" baseline="0" noProof="0">
              <a:ln>
                <a:noFill/>
              </a:ln>
              <a:solidFill>
                <a:srgbClr val="5F5F5F"/>
              </a:solidFill>
              <a:effectLst/>
              <a:uLnTx/>
              <a:uFillTx/>
              <a:latin typeface="Arial"/>
              <a:ea typeface="Geneva" charset="-128"/>
              <a:cs typeface="+mn-cs"/>
            </a:endParaRPr>
          </a:p>
          <a:p>
            <a:pPr marL="471488" marR="0" lvl="1" indent="-128588" defTabSz="685800" eaLnBrk="1" fontAlgn="auto" latinLnBrk="0" hangingPunct="1">
              <a:lnSpc>
                <a:spcPct val="100000"/>
              </a:lnSpc>
              <a:spcBef>
                <a:spcPts val="0"/>
              </a:spcBef>
              <a:spcAft>
                <a:spcPts val="0"/>
              </a:spcAft>
              <a:buClrTx/>
              <a:buSzTx/>
              <a:buFont typeface="Tahoma" panose="020B0604030504040204" pitchFamily="34" charset="0"/>
              <a:buChar char="›"/>
              <a:tabLst/>
              <a:defRPr/>
            </a:pPr>
            <a:endParaRPr kumimoji="0" lang="fr-FR" sz="675" b="0" i="0" u="none" strike="noStrike" kern="0" cap="none" spc="0" normalizeH="0" baseline="0" noProof="0">
              <a:ln>
                <a:noFill/>
              </a:ln>
              <a:solidFill>
                <a:srgbClr val="5F5F5F"/>
              </a:solidFill>
              <a:effectLst/>
              <a:uLnTx/>
              <a:uFillTx/>
              <a:latin typeface="+mj-lt"/>
              <a:ea typeface="+mn-ea"/>
              <a:cs typeface="+mn-cs"/>
            </a:endParaRPr>
          </a:p>
        </p:txBody>
      </p:sp>
      <p:sp>
        <p:nvSpPr>
          <p:cNvPr id="12" name="Rectangle 11">
            <a:extLst>
              <a:ext uri="{FF2B5EF4-FFF2-40B4-BE49-F238E27FC236}">
                <a16:creationId xmlns:a16="http://schemas.microsoft.com/office/drawing/2014/main" id="{0CF0974F-BF20-4CC2-96E5-57A145DBCC61}"/>
              </a:ext>
            </a:extLst>
          </p:cNvPr>
          <p:cNvSpPr>
            <a:spLocks/>
          </p:cNvSpPr>
          <p:nvPr/>
        </p:nvSpPr>
        <p:spPr>
          <a:xfrm>
            <a:off x="3626095" y="2710033"/>
            <a:ext cx="4976364" cy="672592"/>
          </a:xfrm>
          <a:prstGeom prst="rect">
            <a:avLst/>
          </a:prstGeom>
          <a:noFill/>
          <a:ln w="12700" cap="flat" cmpd="sng" algn="ctr">
            <a:noFill/>
            <a:prstDash val="solid"/>
            <a:miter lim="800000"/>
          </a:ln>
          <a:effectLst/>
        </p:spPr>
        <p:txBody>
          <a:bodyPr rot="0" spcFirstLastPara="0" vertOverflow="overflow" horzOverflow="overflow" vert="horz" wrap="square" lIns="81000" tIns="54000" rIns="81000" bIns="54000" numCol="1" spcCol="0" rtlCol="0" fromWordArt="0" anchor="t" anchorCtr="0" forceAA="0" compatLnSpc="1">
            <a:prstTxWarp prst="textNoShape">
              <a:avLst/>
            </a:prstTxWarp>
            <a:noAutofit/>
          </a:bodyPr>
          <a:lstStyle/>
          <a:p>
            <a:pPr marL="128588" lvl="1" indent="-128588" defTabSz="685800" fontAlgn="auto">
              <a:spcBef>
                <a:spcPts val="200"/>
              </a:spcBef>
              <a:spcAft>
                <a:spcPts val="0"/>
              </a:spcAft>
              <a:buFont typeface="Tahoma" panose="020B0604030504040204" pitchFamily="34" charset="0"/>
              <a:buChar char="⁄"/>
              <a:defRPr/>
            </a:pPr>
            <a:r>
              <a:rPr lang="fr-FR" sz="1100" kern="0">
                <a:solidFill>
                  <a:srgbClr val="5F5F5F"/>
                </a:solidFill>
                <a:latin typeface="+mj-lt"/>
                <a:ea typeface="+mn-ea"/>
              </a:rPr>
              <a:t>Distribution adéquate des rôles et des responsabilités</a:t>
            </a:r>
          </a:p>
          <a:p>
            <a:pPr marL="128588" lvl="1" indent="-128588" defTabSz="685800" fontAlgn="auto">
              <a:spcBef>
                <a:spcPts val="200"/>
              </a:spcBef>
              <a:spcAft>
                <a:spcPts val="0"/>
              </a:spcAft>
              <a:buFont typeface="Tahoma" panose="020B0604030504040204" pitchFamily="34" charset="0"/>
              <a:buChar char="⁄"/>
              <a:defRPr/>
            </a:pPr>
            <a:r>
              <a:rPr lang="fr-FR" sz="1100" kern="0">
                <a:solidFill>
                  <a:srgbClr val="5F5F5F"/>
                </a:solidFill>
                <a:latin typeface="+mj-lt"/>
                <a:ea typeface="+mn-ea"/>
              </a:rPr>
              <a:t>Enchainement des actions et des procédures</a:t>
            </a:r>
          </a:p>
          <a:p>
            <a:pPr marL="128588" indent="-128588" defTabSz="685800" fontAlgn="auto">
              <a:spcBef>
                <a:spcPts val="200"/>
              </a:spcBef>
              <a:spcAft>
                <a:spcPts val="0"/>
              </a:spcAft>
              <a:buFont typeface="Tahoma" panose="020B0604030504040204" pitchFamily="34" charset="0"/>
              <a:buChar char="⁄"/>
              <a:defRPr/>
            </a:pPr>
            <a:r>
              <a:rPr lang="fr-FR" sz="1100" kern="0">
                <a:solidFill>
                  <a:srgbClr val="5F5F5F"/>
                </a:solidFill>
                <a:latin typeface="+mj-lt"/>
                <a:ea typeface="+mn-ea"/>
              </a:rPr>
              <a:t>Pertinence de l’outillage</a:t>
            </a:r>
          </a:p>
          <a:p>
            <a:pPr marL="128588" indent="-128588" defTabSz="685800" fontAlgn="auto">
              <a:spcBef>
                <a:spcPts val="200"/>
              </a:spcBef>
              <a:spcAft>
                <a:spcPts val="0"/>
              </a:spcAft>
              <a:buFont typeface="Tahoma" panose="020B0604030504040204" pitchFamily="34" charset="0"/>
              <a:buChar char="⁄"/>
              <a:defRPr/>
            </a:pPr>
            <a:endParaRPr lang="fr-FR" sz="1100" kern="0">
              <a:solidFill>
                <a:srgbClr val="5F5F5F"/>
              </a:solidFill>
              <a:latin typeface="+mj-lt"/>
              <a:ea typeface="+mn-ea"/>
            </a:endParaRPr>
          </a:p>
          <a:p>
            <a:pPr marL="128588" indent="-128588" defTabSz="685800" fontAlgn="auto">
              <a:spcBef>
                <a:spcPts val="200"/>
              </a:spcBef>
              <a:spcAft>
                <a:spcPts val="0"/>
              </a:spcAft>
              <a:buFont typeface="Tahoma" panose="020B0604030504040204" pitchFamily="34" charset="0"/>
              <a:buChar char="⁄"/>
              <a:defRPr/>
            </a:pPr>
            <a:endParaRPr lang="fr-FR" sz="1100" kern="0">
              <a:solidFill>
                <a:srgbClr val="5F5F5F"/>
              </a:solidFill>
              <a:latin typeface="+mj-lt"/>
              <a:ea typeface="+mn-ea"/>
            </a:endParaRPr>
          </a:p>
          <a:p>
            <a:pPr marL="128588" marR="0" lvl="0" indent="-128588" defTabSz="685800" eaLnBrk="1" fontAlgn="auto" latinLnBrk="0" hangingPunct="1">
              <a:lnSpc>
                <a:spcPct val="100000"/>
              </a:lnSpc>
              <a:spcBef>
                <a:spcPts val="0"/>
              </a:spcBef>
              <a:spcAft>
                <a:spcPts val="0"/>
              </a:spcAft>
              <a:buClrTx/>
              <a:buSzTx/>
              <a:buFont typeface="Tahoma" panose="020B0604030504040204" pitchFamily="34" charset="0"/>
              <a:buChar char="⁄"/>
              <a:tabLst/>
              <a:defRPr/>
            </a:pPr>
            <a:endParaRPr kumimoji="0" lang="fr-FR" sz="900" b="0" i="0" u="none" strike="noStrike" kern="0" cap="none" spc="0" normalizeH="0" baseline="0" noProof="0">
              <a:ln>
                <a:noFill/>
              </a:ln>
              <a:solidFill>
                <a:srgbClr val="5F5F5F"/>
              </a:solidFill>
              <a:effectLst/>
              <a:uLnTx/>
              <a:uFillTx/>
              <a:latin typeface="Arial"/>
              <a:ea typeface="Geneva" charset="-128"/>
              <a:cs typeface="+mn-cs"/>
            </a:endParaRPr>
          </a:p>
          <a:p>
            <a:pPr marL="471488" marR="0" lvl="1" indent="-128588" defTabSz="685800" eaLnBrk="1" fontAlgn="auto" latinLnBrk="0" hangingPunct="1">
              <a:lnSpc>
                <a:spcPct val="100000"/>
              </a:lnSpc>
              <a:spcBef>
                <a:spcPts val="0"/>
              </a:spcBef>
              <a:spcAft>
                <a:spcPts val="0"/>
              </a:spcAft>
              <a:buClrTx/>
              <a:buSzTx/>
              <a:buFont typeface="Tahoma" panose="020B0604030504040204" pitchFamily="34" charset="0"/>
              <a:buChar char="›"/>
              <a:tabLst/>
              <a:defRPr/>
            </a:pPr>
            <a:endParaRPr kumimoji="0" lang="fr-FR" sz="675" b="0" i="0" u="none" strike="noStrike" kern="0" cap="none" spc="0" normalizeH="0" baseline="0" noProof="0">
              <a:ln>
                <a:noFill/>
              </a:ln>
              <a:solidFill>
                <a:srgbClr val="5F5F5F"/>
              </a:solidFill>
              <a:effectLst/>
              <a:uLnTx/>
              <a:uFillTx/>
              <a:latin typeface="+mj-lt"/>
              <a:ea typeface="+mn-ea"/>
              <a:cs typeface="+mn-cs"/>
            </a:endParaRPr>
          </a:p>
        </p:txBody>
      </p:sp>
      <p:sp>
        <p:nvSpPr>
          <p:cNvPr id="15" name="Rectangle 14">
            <a:extLst>
              <a:ext uri="{FF2B5EF4-FFF2-40B4-BE49-F238E27FC236}">
                <a16:creationId xmlns:a16="http://schemas.microsoft.com/office/drawing/2014/main" id="{3B963532-9C85-492A-823C-25AEAE062418}"/>
              </a:ext>
            </a:extLst>
          </p:cNvPr>
          <p:cNvSpPr>
            <a:spLocks/>
          </p:cNvSpPr>
          <p:nvPr/>
        </p:nvSpPr>
        <p:spPr>
          <a:xfrm>
            <a:off x="3626095" y="3850587"/>
            <a:ext cx="4976364" cy="462026"/>
          </a:xfrm>
          <a:prstGeom prst="rect">
            <a:avLst/>
          </a:prstGeom>
          <a:noFill/>
          <a:ln w="12700" cap="flat" cmpd="sng" algn="ctr">
            <a:noFill/>
            <a:prstDash val="solid"/>
            <a:miter lim="800000"/>
          </a:ln>
          <a:effectLst/>
        </p:spPr>
        <p:txBody>
          <a:bodyPr rot="0" spcFirstLastPara="0" vertOverflow="overflow" horzOverflow="overflow" vert="horz" wrap="square" lIns="81000" tIns="54000" rIns="81000" bIns="54000" numCol="1" spcCol="0" rtlCol="0" fromWordArt="0" anchor="t" anchorCtr="0" forceAA="0" compatLnSpc="1">
            <a:prstTxWarp prst="textNoShape">
              <a:avLst/>
            </a:prstTxWarp>
            <a:noAutofit/>
          </a:bodyPr>
          <a:lstStyle/>
          <a:p>
            <a:pPr marL="128588" lvl="1" indent="-128588" defTabSz="685800" fontAlgn="auto">
              <a:spcBef>
                <a:spcPts val="200"/>
              </a:spcBef>
              <a:spcAft>
                <a:spcPts val="0"/>
              </a:spcAft>
              <a:buFont typeface="Tahoma" panose="020B0604030504040204" pitchFamily="34" charset="0"/>
              <a:buChar char="⁄"/>
              <a:defRPr/>
            </a:pPr>
            <a:r>
              <a:rPr lang="fr-FR" sz="1100" kern="0">
                <a:solidFill>
                  <a:srgbClr val="5F5F5F"/>
                </a:solidFill>
                <a:latin typeface="+mj-lt"/>
                <a:ea typeface="+mn-ea"/>
              </a:rPr>
              <a:t>Nombreuses attaques dans le milieu de la santé notamment sur des scénarii de rançongiciel</a:t>
            </a:r>
          </a:p>
          <a:p>
            <a:pPr marL="128588" indent="-128588" defTabSz="685800" fontAlgn="auto">
              <a:spcBef>
                <a:spcPts val="200"/>
              </a:spcBef>
              <a:spcAft>
                <a:spcPts val="0"/>
              </a:spcAft>
              <a:buFont typeface="Tahoma" panose="020B0604030504040204" pitchFamily="34" charset="0"/>
              <a:buChar char="⁄"/>
              <a:defRPr/>
            </a:pPr>
            <a:endParaRPr lang="fr-FR" sz="1100" kern="0">
              <a:solidFill>
                <a:srgbClr val="5F5F5F"/>
              </a:solidFill>
              <a:latin typeface="+mj-lt"/>
              <a:ea typeface="+mn-ea"/>
            </a:endParaRPr>
          </a:p>
          <a:p>
            <a:pPr marL="128588" marR="0" lvl="0" indent="-128588" defTabSz="685800" eaLnBrk="1" fontAlgn="auto" latinLnBrk="0" hangingPunct="1">
              <a:lnSpc>
                <a:spcPct val="100000"/>
              </a:lnSpc>
              <a:spcBef>
                <a:spcPts val="0"/>
              </a:spcBef>
              <a:spcAft>
                <a:spcPts val="0"/>
              </a:spcAft>
              <a:buClrTx/>
              <a:buSzTx/>
              <a:buFont typeface="Tahoma" panose="020B0604030504040204" pitchFamily="34" charset="0"/>
              <a:buChar char="⁄"/>
              <a:tabLst/>
              <a:defRPr/>
            </a:pPr>
            <a:endParaRPr kumimoji="0" lang="fr-FR" sz="900" b="0" i="0" u="none" strike="noStrike" kern="0" cap="none" spc="0" normalizeH="0" baseline="0" noProof="0">
              <a:ln>
                <a:noFill/>
              </a:ln>
              <a:solidFill>
                <a:srgbClr val="5F5F5F"/>
              </a:solidFill>
              <a:effectLst/>
              <a:uLnTx/>
              <a:uFillTx/>
              <a:latin typeface="Arial"/>
              <a:ea typeface="Geneva" charset="-128"/>
              <a:cs typeface="+mn-cs"/>
            </a:endParaRPr>
          </a:p>
          <a:p>
            <a:pPr marL="471488" marR="0" lvl="1" indent="-128588" defTabSz="685800" eaLnBrk="1" fontAlgn="auto" latinLnBrk="0" hangingPunct="1">
              <a:lnSpc>
                <a:spcPct val="100000"/>
              </a:lnSpc>
              <a:spcBef>
                <a:spcPts val="0"/>
              </a:spcBef>
              <a:spcAft>
                <a:spcPts val="0"/>
              </a:spcAft>
              <a:buClrTx/>
              <a:buSzTx/>
              <a:buFont typeface="Tahoma" panose="020B0604030504040204" pitchFamily="34" charset="0"/>
              <a:buChar char="›"/>
              <a:tabLst/>
              <a:defRPr/>
            </a:pPr>
            <a:endParaRPr kumimoji="0" lang="fr-FR" sz="675" b="0" i="0" u="none" strike="noStrike" kern="0" cap="none" spc="0" normalizeH="0" baseline="0" noProof="0">
              <a:ln>
                <a:noFill/>
              </a:ln>
              <a:solidFill>
                <a:srgbClr val="5F5F5F"/>
              </a:solidFill>
              <a:effectLst/>
              <a:uLnTx/>
              <a:uFillTx/>
              <a:latin typeface="+mj-lt"/>
              <a:ea typeface="+mn-ea"/>
              <a:cs typeface="+mn-cs"/>
            </a:endParaRPr>
          </a:p>
        </p:txBody>
      </p:sp>
      <p:grpSp>
        <p:nvGrpSpPr>
          <p:cNvPr id="19" name="Groupe 46">
            <a:extLst>
              <a:ext uri="{FF2B5EF4-FFF2-40B4-BE49-F238E27FC236}">
                <a16:creationId xmlns:a16="http://schemas.microsoft.com/office/drawing/2014/main" id="{160F6D09-D5DA-48FC-83C0-84596D0ED40F}"/>
              </a:ext>
            </a:extLst>
          </p:cNvPr>
          <p:cNvGrpSpPr/>
          <p:nvPr/>
        </p:nvGrpSpPr>
        <p:grpSpPr>
          <a:xfrm>
            <a:off x="1147192" y="4762447"/>
            <a:ext cx="324337" cy="340935"/>
            <a:chOff x="6334108" y="3763485"/>
            <a:chExt cx="548640" cy="548640"/>
          </a:xfrm>
        </p:grpSpPr>
        <p:sp>
          <p:nvSpPr>
            <p:cNvPr id="20" name="Ellipse 42">
              <a:extLst>
                <a:ext uri="{FF2B5EF4-FFF2-40B4-BE49-F238E27FC236}">
                  <a16:creationId xmlns:a16="http://schemas.microsoft.com/office/drawing/2014/main" id="{85C74CA5-292D-4831-8C13-90539846433D}"/>
                </a:ext>
              </a:extLst>
            </p:cNvPr>
            <p:cNvSpPr/>
            <p:nvPr/>
          </p:nvSpPr>
          <p:spPr>
            <a:xfrm>
              <a:off x="6334108" y="3763485"/>
              <a:ext cx="548640" cy="54864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21" name="Graphique 30" descr="Liste de contrôle avec un remplissage uni">
              <a:extLst>
                <a:ext uri="{FF2B5EF4-FFF2-40B4-BE49-F238E27FC236}">
                  <a16:creationId xmlns:a16="http://schemas.microsoft.com/office/drawing/2014/main" id="{0F8C7488-D0F9-4806-A92B-D24C0CDB190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379828" y="3802966"/>
              <a:ext cx="434489" cy="434490"/>
            </a:xfrm>
            <a:prstGeom prst="rect">
              <a:avLst/>
            </a:prstGeom>
          </p:spPr>
        </p:pic>
      </p:grpSp>
      <p:sp>
        <p:nvSpPr>
          <p:cNvPr id="22" name="TextBox 21">
            <a:extLst>
              <a:ext uri="{FF2B5EF4-FFF2-40B4-BE49-F238E27FC236}">
                <a16:creationId xmlns:a16="http://schemas.microsoft.com/office/drawing/2014/main" id="{8A8E0C87-6BEA-4E77-8A45-EBF4EBF5CE37}"/>
              </a:ext>
            </a:extLst>
          </p:cNvPr>
          <p:cNvSpPr txBox="1"/>
          <p:nvPr/>
        </p:nvSpPr>
        <p:spPr>
          <a:xfrm>
            <a:off x="1140398" y="4809805"/>
            <a:ext cx="8029572" cy="246221"/>
          </a:xfrm>
          <a:prstGeom prst="rect">
            <a:avLst/>
          </a:prstGeom>
          <a:noFill/>
        </p:spPr>
        <p:txBody>
          <a:bodyPr wrap="square">
            <a:spAutoFit/>
          </a:bodyPr>
          <a:lstStyle/>
          <a:p>
            <a:pPr marL="342900" marR="0" lvl="1" algn="just" defTabSz="685800" eaLnBrk="1" fontAlgn="auto" latinLnBrk="0" hangingPunct="1">
              <a:lnSpc>
                <a:spcPct val="100000"/>
              </a:lnSpc>
              <a:spcBef>
                <a:spcPts val="0"/>
              </a:spcBef>
              <a:spcAft>
                <a:spcPts val="0"/>
              </a:spcAft>
              <a:buClrTx/>
              <a:buSzTx/>
              <a:tabLst/>
              <a:defRPr/>
            </a:pPr>
            <a:r>
              <a:rPr lang="fr-FR" sz="1000" i="1" kern="0">
                <a:solidFill>
                  <a:srgbClr val="5F5F5F"/>
                </a:solidFill>
                <a:latin typeface="+mj-lt"/>
                <a:ea typeface="+mn-ea"/>
              </a:rPr>
              <a:t>Une fiche mémo « Qu’est-ce qu’une crise cybersécurité » est disponible dans votre kit participant. N’hésitez pas à la consulter !</a:t>
            </a:r>
            <a:endParaRPr kumimoji="0" lang="fr-FR" sz="1000" b="0" i="1" u="none" strike="noStrike" kern="0" cap="none" spc="0" normalizeH="0" baseline="0" noProof="0">
              <a:ln>
                <a:noFill/>
              </a:ln>
              <a:solidFill>
                <a:srgbClr val="5F5F5F"/>
              </a:solidFill>
              <a:effectLst/>
              <a:uLnTx/>
              <a:uFillTx/>
              <a:latin typeface="+mj-lt"/>
              <a:ea typeface="+mn-ea"/>
              <a:cs typeface="+mn-cs"/>
            </a:endParaRPr>
          </a:p>
        </p:txBody>
      </p:sp>
    </p:spTree>
    <p:extLst>
      <p:ext uri="{BB962C8B-B14F-4D97-AF65-F5344CB8AC3E}">
        <p14:creationId xmlns:p14="http://schemas.microsoft.com/office/powerpoint/2010/main" val="1152495104"/>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8E83C41E-0288-47A0-91BC-56F050814BC0}"/>
              </a:ext>
            </a:extLst>
          </p:cNvPr>
          <p:cNvSpPr/>
          <p:nvPr/>
        </p:nvSpPr>
        <p:spPr>
          <a:xfrm>
            <a:off x="296589" y="1292996"/>
            <a:ext cx="8550821" cy="354189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64" name="Graphic 63" descr="Heartbeat outline">
            <a:extLst>
              <a:ext uri="{FF2B5EF4-FFF2-40B4-BE49-F238E27FC236}">
                <a16:creationId xmlns:a16="http://schemas.microsoft.com/office/drawing/2014/main" id="{71A18E2D-E3B3-46E8-83FD-6DA49B52A50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068726" y="1472061"/>
            <a:ext cx="770989" cy="642299"/>
          </a:xfrm>
          <a:prstGeom prst="rect">
            <a:avLst/>
          </a:prstGeom>
        </p:spPr>
      </p:pic>
      <p:sp>
        <p:nvSpPr>
          <p:cNvPr id="2" name="Title 1">
            <a:extLst>
              <a:ext uri="{FF2B5EF4-FFF2-40B4-BE49-F238E27FC236}">
                <a16:creationId xmlns:a16="http://schemas.microsoft.com/office/drawing/2014/main" id="{06B51A6F-D87C-4A9E-93C3-D89C146D50C3}"/>
              </a:ext>
            </a:extLst>
          </p:cNvPr>
          <p:cNvSpPr>
            <a:spLocks noGrp="1"/>
          </p:cNvSpPr>
          <p:nvPr>
            <p:ph type="title"/>
          </p:nvPr>
        </p:nvSpPr>
        <p:spPr/>
        <p:txBody>
          <a:bodyPr/>
          <a:lstStyle/>
          <a:p>
            <a:r>
              <a:rPr lang="fr-FR"/>
              <a:t>En lien avec l’actualité des cyberattaques (1/2)</a:t>
            </a:r>
          </a:p>
        </p:txBody>
      </p:sp>
      <p:sp>
        <p:nvSpPr>
          <p:cNvPr id="59" name="Espace réservé du contenu 4">
            <a:extLst>
              <a:ext uri="{FF2B5EF4-FFF2-40B4-BE49-F238E27FC236}">
                <a16:creationId xmlns:a16="http://schemas.microsoft.com/office/drawing/2014/main" id="{D588E549-0891-45E2-9E8D-D6D6541CED9B}"/>
              </a:ext>
            </a:extLst>
          </p:cNvPr>
          <p:cNvSpPr txBox="1">
            <a:spLocks/>
          </p:cNvSpPr>
          <p:nvPr/>
        </p:nvSpPr>
        <p:spPr>
          <a:xfrm>
            <a:off x="4780639" y="3222044"/>
            <a:ext cx="3519550" cy="423688"/>
          </a:xfrm>
          <a:prstGeom prst="rect">
            <a:avLst/>
          </a:prstGeom>
          <a:solidFill>
            <a:schemeClr val="accent2"/>
          </a:solidFill>
        </p:spPr>
        <p:txBody>
          <a:bodyPr vert="horz" lIns="0" tIns="0" rIns="0" bIns="0" rtlCol="0">
            <a:noAutofit/>
          </a:bodyPr>
          <a:lstStyle>
            <a:lvl1pPr marL="0" marR="0" indent="0" algn="l" defTabSz="914400" rtl="0" eaLnBrk="1" fontAlgn="auto" latinLnBrk="0" hangingPunct="1">
              <a:lnSpc>
                <a:spcPct val="100000"/>
              </a:lnSpc>
              <a:spcBef>
                <a:spcPts val="1800"/>
              </a:spcBef>
              <a:spcAft>
                <a:spcPts val="0"/>
              </a:spcAft>
              <a:buClrTx/>
              <a:buSzPct val="100000"/>
              <a:buFont typeface="Wingdings" panose="05000000000000000000" pitchFamily="2" charset="2"/>
              <a:buNone/>
              <a:tabLst/>
              <a:defRPr sz="2400" b="1" kern="1200" cap="none" baseline="0">
                <a:solidFill>
                  <a:schemeClr val="tx2"/>
                </a:solidFill>
                <a:latin typeface="+mn-lt"/>
                <a:ea typeface="+mn-ea"/>
                <a:cs typeface="+mn-cs"/>
              </a:defRPr>
            </a:lvl1pPr>
            <a:lvl2pPr marL="720000" marR="0" indent="-285750" algn="l" defTabSz="914400" rtl="0" eaLnBrk="1" fontAlgn="auto" latinLnBrk="0" hangingPunct="1">
              <a:lnSpc>
                <a:spcPct val="100000"/>
              </a:lnSpc>
              <a:spcBef>
                <a:spcPts val="900"/>
              </a:spcBef>
              <a:spcAft>
                <a:spcPts val="0"/>
              </a:spcAft>
              <a:buClr>
                <a:srgbClr val="006AB2"/>
              </a:buClr>
              <a:buSzPct val="100000"/>
              <a:buFont typeface="Wingdings 3" panose="05040102010807070707" pitchFamily="18" charset="2"/>
              <a:buChar char="u"/>
              <a:tabLst/>
              <a:defRPr sz="1800" b="1" kern="1200" baseline="0">
                <a:solidFill>
                  <a:schemeClr val="tx2"/>
                </a:solidFill>
                <a:latin typeface="+mn-lt"/>
                <a:ea typeface="+mn-ea"/>
                <a:cs typeface="+mn-cs"/>
              </a:defRPr>
            </a:lvl2pPr>
            <a:lvl3pPr marL="1080000" marR="0" indent="-252000" algn="l" defTabSz="914400" rtl="0" eaLnBrk="1" fontAlgn="auto" latinLnBrk="0" hangingPunct="1">
              <a:lnSpc>
                <a:spcPct val="100000"/>
              </a:lnSpc>
              <a:spcBef>
                <a:spcPts val="400"/>
              </a:spcBef>
              <a:spcAft>
                <a:spcPts val="0"/>
              </a:spcAft>
              <a:buClrTx/>
              <a:buSzTx/>
              <a:buFont typeface="Webdings" panose="05030102010509060703" pitchFamily="18" charset="2"/>
              <a:buChar char="&lt;"/>
              <a:tabLst/>
              <a:defRPr lang="fr-FR" sz="1600" kern="1200" baseline="0">
                <a:solidFill>
                  <a:srgbClr val="575757"/>
                </a:solidFill>
                <a:latin typeface="+mn-lt"/>
                <a:ea typeface="+mn-ea"/>
                <a:cs typeface="+mn-cs"/>
              </a:defRPr>
            </a:lvl3pPr>
            <a:lvl4pPr marL="1440000" marR="0" indent="-216000" algn="l" defTabSz="914400" rtl="0" eaLnBrk="1" fontAlgn="auto" latinLnBrk="0" hangingPunct="1">
              <a:lnSpc>
                <a:spcPct val="100000"/>
              </a:lnSpc>
              <a:spcBef>
                <a:spcPts val="400"/>
              </a:spcBef>
              <a:spcAft>
                <a:spcPts val="0"/>
              </a:spcAft>
              <a:buClrTx/>
              <a:buSzPct val="130000"/>
              <a:buFont typeface="Arial" panose="020B0604020202020204" pitchFamily="34" charset="0"/>
              <a:buChar char="•"/>
              <a:tabLst/>
              <a:defRPr lang="fr-FR" sz="1400" kern="1200">
                <a:solidFill>
                  <a:srgbClr val="575757"/>
                </a:solidFill>
                <a:latin typeface="+mn-lt"/>
                <a:ea typeface="+mn-ea"/>
                <a:cs typeface="+mn-cs"/>
              </a:defRPr>
            </a:lvl4pPr>
            <a:lvl5pPr marL="1800000" marR="0" indent="-216000" algn="l" defTabSz="914400" rtl="0" eaLnBrk="1" fontAlgn="auto" latinLnBrk="0" hangingPunct="1">
              <a:lnSpc>
                <a:spcPct val="100000"/>
              </a:lnSpc>
              <a:spcBef>
                <a:spcPts val="200"/>
              </a:spcBef>
              <a:spcAft>
                <a:spcPts val="0"/>
              </a:spcAft>
              <a:buClrTx/>
              <a:buSzPct val="110000"/>
              <a:buFont typeface="Arial" pitchFamily="34" charset="0"/>
              <a:buChar char="•"/>
              <a:tabLst/>
              <a:defRPr lang="fr-FR" sz="1200" kern="1200">
                <a:solidFill>
                  <a:srgbClr val="575757"/>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endParaRPr lang="fr-FR" sz="5400">
              <a:solidFill>
                <a:schemeClr val="accent5"/>
              </a:solidFill>
            </a:endParaRPr>
          </a:p>
        </p:txBody>
      </p:sp>
      <p:sp>
        <p:nvSpPr>
          <p:cNvPr id="60" name="TextBox 13">
            <a:extLst>
              <a:ext uri="{FF2B5EF4-FFF2-40B4-BE49-F238E27FC236}">
                <a16:creationId xmlns:a16="http://schemas.microsoft.com/office/drawing/2014/main" id="{FD2111DC-39EE-4E11-BDDA-91AEF090F71D}"/>
              </a:ext>
            </a:extLst>
          </p:cNvPr>
          <p:cNvSpPr txBox="1">
            <a:spLocks/>
          </p:cNvSpPr>
          <p:nvPr/>
        </p:nvSpPr>
        <p:spPr>
          <a:xfrm flipH="1">
            <a:off x="4780639" y="3312400"/>
            <a:ext cx="3519550" cy="257814"/>
          </a:xfrm>
          <a:prstGeom prst="rect">
            <a:avLst/>
          </a:prstGeom>
          <a:noFill/>
        </p:spPr>
        <p:txBody>
          <a:bodyPr wrap="square" lIns="108000" tIns="36000" rIns="108000" bIns="36000" rtlCol="0">
            <a:noAutofit/>
          </a:bodyPr>
          <a:lstStyle/>
          <a:p>
            <a:pPr lvl="0" algn="ctr">
              <a:spcBef>
                <a:spcPts val="300"/>
              </a:spcBef>
              <a:spcAft>
                <a:spcPts val="300"/>
              </a:spcAft>
            </a:pPr>
            <a:r>
              <a:rPr lang="fr-FR" sz="1000" b="1">
                <a:solidFill>
                  <a:schemeClr val="bg1"/>
                </a:solidFill>
              </a:rPr>
              <a:t>Pourquoi s’attaquer à des structures de santé ?  </a:t>
            </a:r>
          </a:p>
        </p:txBody>
      </p:sp>
      <p:sp>
        <p:nvSpPr>
          <p:cNvPr id="7" name="TextBox 6">
            <a:extLst>
              <a:ext uri="{FF2B5EF4-FFF2-40B4-BE49-F238E27FC236}">
                <a16:creationId xmlns:a16="http://schemas.microsoft.com/office/drawing/2014/main" id="{FFE9599A-1FDE-4601-90D5-088D1E8D376D}"/>
              </a:ext>
            </a:extLst>
          </p:cNvPr>
          <p:cNvSpPr txBox="1"/>
          <p:nvPr/>
        </p:nvSpPr>
        <p:spPr>
          <a:xfrm>
            <a:off x="448716" y="808504"/>
            <a:ext cx="8442960" cy="430887"/>
          </a:xfrm>
          <a:prstGeom prst="rect">
            <a:avLst/>
          </a:prstGeom>
          <a:noFill/>
        </p:spPr>
        <p:txBody>
          <a:bodyPr wrap="square" lIns="91440" tIns="45720" rIns="91440" bIns="45720" anchor="t">
            <a:spAutoFit/>
          </a:bodyPr>
          <a:lstStyle/>
          <a:p>
            <a:pPr algn="just"/>
            <a:r>
              <a:rPr lang="fr-FR" sz="1100" b="1">
                <a:solidFill>
                  <a:schemeClr val="tx1">
                    <a:lumMod val="100000"/>
                  </a:schemeClr>
                </a:solidFill>
                <a:latin typeface="+mn-lt"/>
                <a:ea typeface="+mn-ea"/>
              </a:rPr>
              <a:t>Les scénarios proposés reposent sur des menaces très actuelle dans le milieu médical : le rançongiciel* et l’atteinte à l’intégrité des données. Le sujet de l’exercice est donc d’autant plus réaliste. </a:t>
            </a:r>
            <a:endParaRPr lang="en-GB" sz="1100" b="1">
              <a:solidFill>
                <a:schemeClr val="tx1">
                  <a:lumMod val="100000"/>
                </a:schemeClr>
              </a:solidFill>
              <a:latin typeface="+mn-lt"/>
              <a:ea typeface="+mn-ea"/>
            </a:endParaRPr>
          </a:p>
        </p:txBody>
      </p:sp>
      <p:pic>
        <p:nvPicPr>
          <p:cNvPr id="62" name="Graphic 61" descr="Heartbeat outline">
            <a:extLst>
              <a:ext uri="{FF2B5EF4-FFF2-40B4-BE49-F238E27FC236}">
                <a16:creationId xmlns:a16="http://schemas.microsoft.com/office/drawing/2014/main" id="{CAB1FB36-C768-4BC5-A7B2-62009C8F339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068726" y="3155280"/>
            <a:ext cx="799669" cy="642299"/>
          </a:xfrm>
          <a:prstGeom prst="rect">
            <a:avLst/>
          </a:prstGeom>
        </p:spPr>
      </p:pic>
      <p:sp>
        <p:nvSpPr>
          <p:cNvPr id="30" name="TextBox 29">
            <a:extLst>
              <a:ext uri="{FF2B5EF4-FFF2-40B4-BE49-F238E27FC236}">
                <a16:creationId xmlns:a16="http://schemas.microsoft.com/office/drawing/2014/main" id="{8614487F-D8C9-451F-9A64-315ABA518CAA}"/>
              </a:ext>
            </a:extLst>
          </p:cNvPr>
          <p:cNvSpPr txBox="1"/>
          <p:nvPr/>
        </p:nvSpPr>
        <p:spPr>
          <a:xfrm>
            <a:off x="3538332" y="4888500"/>
            <a:ext cx="5803700" cy="246221"/>
          </a:xfrm>
          <a:prstGeom prst="rect">
            <a:avLst/>
          </a:prstGeom>
          <a:noFill/>
        </p:spPr>
        <p:txBody>
          <a:bodyPr wrap="square">
            <a:spAutoFit/>
          </a:bodyPr>
          <a:lstStyle/>
          <a:p>
            <a:pPr marL="342900" marR="0" lvl="1" algn="just" defTabSz="685800" eaLnBrk="1" fontAlgn="auto" latinLnBrk="0" hangingPunct="1">
              <a:lnSpc>
                <a:spcPct val="100000"/>
              </a:lnSpc>
              <a:spcBef>
                <a:spcPts val="0"/>
              </a:spcBef>
              <a:spcAft>
                <a:spcPts val="0"/>
              </a:spcAft>
              <a:buClrTx/>
              <a:buSzTx/>
              <a:tabLst/>
              <a:defRPr/>
            </a:pPr>
            <a:r>
              <a:rPr lang="fr-FR" sz="1000" i="1" kern="0">
                <a:solidFill>
                  <a:srgbClr val="5F5F5F"/>
                </a:solidFill>
                <a:latin typeface="+mj-lt"/>
                <a:ea typeface="+mn-ea"/>
              </a:rPr>
              <a:t>* Retrouvez l’ensemble des définitions cybersécurité dans le glossaire à votre disposition</a:t>
            </a:r>
            <a:endParaRPr kumimoji="0" lang="fr-FR" sz="1000" b="0" i="1" u="none" strike="noStrike" kern="0" cap="none" spc="0" normalizeH="0" baseline="0" noProof="0">
              <a:ln>
                <a:noFill/>
              </a:ln>
              <a:solidFill>
                <a:srgbClr val="5F5F5F"/>
              </a:solidFill>
              <a:effectLst/>
              <a:uLnTx/>
              <a:uFillTx/>
              <a:latin typeface="+mj-lt"/>
              <a:ea typeface="+mn-ea"/>
              <a:cs typeface="+mn-cs"/>
            </a:endParaRPr>
          </a:p>
        </p:txBody>
      </p:sp>
      <p:sp>
        <p:nvSpPr>
          <p:cNvPr id="57" name="Espace réservé du contenu 4">
            <a:extLst>
              <a:ext uri="{FF2B5EF4-FFF2-40B4-BE49-F238E27FC236}">
                <a16:creationId xmlns:a16="http://schemas.microsoft.com/office/drawing/2014/main" id="{DF66124B-C118-4AA0-8D24-1C685D754516}"/>
              </a:ext>
            </a:extLst>
          </p:cNvPr>
          <p:cNvSpPr txBox="1">
            <a:spLocks/>
          </p:cNvSpPr>
          <p:nvPr/>
        </p:nvSpPr>
        <p:spPr>
          <a:xfrm>
            <a:off x="4780639" y="1559441"/>
            <a:ext cx="3519550" cy="423688"/>
          </a:xfrm>
          <a:prstGeom prst="rect">
            <a:avLst/>
          </a:prstGeom>
          <a:solidFill>
            <a:schemeClr val="accent2"/>
          </a:solidFill>
        </p:spPr>
        <p:txBody>
          <a:bodyPr vert="horz" lIns="0" tIns="0" rIns="0" bIns="0" rtlCol="0">
            <a:noAutofit/>
          </a:bodyPr>
          <a:lstStyle>
            <a:lvl1pPr marL="0" marR="0" indent="0" algn="l" defTabSz="914400" rtl="0" eaLnBrk="1" fontAlgn="auto" latinLnBrk="0" hangingPunct="1">
              <a:lnSpc>
                <a:spcPct val="100000"/>
              </a:lnSpc>
              <a:spcBef>
                <a:spcPts val="1800"/>
              </a:spcBef>
              <a:spcAft>
                <a:spcPts val="0"/>
              </a:spcAft>
              <a:buClrTx/>
              <a:buSzPct val="100000"/>
              <a:buFont typeface="Wingdings" panose="05000000000000000000" pitchFamily="2" charset="2"/>
              <a:buNone/>
              <a:tabLst/>
              <a:defRPr sz="2400" b="1" kern="1200" cap="none" baseline="0">
                <a:solidFill>
                  <a:schemeClr val="tx2"/>
                </a:solidFill>
                <a:latin typeface="+mn-lt"/>
                <a:ea typeface="+mn-ea"/>
                <a:cs typeface="+mn-cs"/>
              </a:defRPr>
            </a:lvl1pPr>
            <a:lvl2pPr marL="720000" marR="0" indent="-285750" algn="l" defTabSz="914400" rtl="0" eaLnBrk="1" fontAlgn="auto" latinLnBrk="0" hangingPunct="1">
              <a:lnSpc>
                <a:spcPct val="100000"/>
              </a:lnSpc>
              <a:spcBef>
                <a:spcPts val="900"/>
              </a:spcBef>
              <a:spcAft>
                <a:spcPts val="0"/>
              </a:spcAft>
              <a:buClr>
                <a:srgbClr val="006AB2"/>
              </a:buClr>
              <a:buSzPct val="100000"/>
              <a:buFont typeface="Wingdings 3" panose="05040102010807070707" pitchFamily="18" charset="2"/>
              <a:buChar char="u"/>
              <a:tabLst/>
              <a:defRPr sz="1800" b="1" kern="1200" baseline="0">
                <a:solidFill>
                  <a:schemeClr val="tx2"/>
                </a:solidFill>
                <a:latin typeface="+mn-lt"/>
                <a:ea typeface="+mn-ea"/>
                <a:cs typeface="+mn-cs"/>
              </a:defRPr>
            </a:lvl2pPr>
            <a:lvl3pPr marL="1080000" marR="0" indent="-252000" algn="l" defTabSz="914400" rtl="0" eaLnBrk="1" fontAlgn="auto" latinLnBrk="0" hangingPunct="1">
              <a:lnSpc>
                <a:spcPct val="100000"/>
              </a:lnSpc>
              <a:spcBef>
                <a:spcPts val="400"/>
              </a:spcBef>
              <a:spcAft>
                <a:spcPts val="0"/>
              </a:spcAft>
              <a:buClrTx/>
              <a:buSzTx/>
              <a:buFont typeface="Webdings" panose="05030102010509060703" pitchFamily="18" charset="2"/>
              <a:buChar char="&lt;"/>
              <a:tabLst/>
              <a:defRPr lang="fr-FR" sz="1600" kern="1200" baseline="0">
                <a:solidFill>
                  <a:srgbClr val="575757"/>
                </a:solidFill>
                <a:latin typeface="+mn-lt"/>
                <a:ea typeface="+mn-ea"/>
                <a:cs typeface="+mn-cs"/>
              </a:defRPr>
            </a:lvl3pPr>
            <a:lvl4pPr marL="1440000" marR="0" indent="-216000" algn="l" defTabSz="914400" rtl="0" eaLnBrk="1" fontAlgn="auto" latinLnBrk="0" hangingPunct="1">
              <a:lnSpc>
                <a:spcPct val="100000"/>
              </a:lnSpc>
              <a:spcBef>
                <a:spcPts val="400"/>
              </a:spcBef>
              <a:spcAft>
                <a:spcPts val="0"/>
              </a:spcAft>
              <a:buClrTx/>
              <a:buSzPct val="130000"/>
              <a:buFont typeface="Arial" panose="020B0604020202020204" pitchFamily="34" charset="0"/>
              <a:buChar char="•"/>
              <a:tabLst/>
              <a:defRPr lang="fr-FR" sz="1400" kern="1200">
                <a:solidFill>
                  <a:srgbClr val="575757"/>
                </a:solidFill>
                <a:latin typeface="+mn-lt"/>
                <a:ea typeface="+mn-ea"/>
                <a:cs typeface="+mn-cs"/>
              </a:defRPr>
            </a:lvl4pPr>
            <a:lvl5pPr marL="1800000" marR="0" indent="-216000" algn="l" defTabSz="914400" rtl="0" eaLnBrk="1" fontAlgn="auto" latinLnBrk="0" hangingPunct="1">
              <a:lnSpc>
                <a:spcPct val="100000"/>
              </a:lnSpc>
              <a:spcBef>
                <a:spcPts val="200"/>
              </a:spcBef>
              <a:spcAft>
                <a:spcPts val="0"/>
              </a:spcAft>
              <a:buClrTx/>
              <a:buSzPct val="110000"/>
              <a:buFont typeface="Arial" pitchFamily="34" charset="0"/>
              <a:buChar char="•"/>
              <a:tabLst/>
              <a:defRPr lang="fr-FR" sz="1200" kern="1200">
                <a:solidFill>
                  <a:srgbClr val="575757"/>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endParaRPr lang="fr-FR" sz="5400">
              <a:solidFill>
                <a:schemeClr val="accent5"/>
              </a:solidFill>
            </a:endParaRPr>
          </a:p>
        </p:txBody>
      </p:sp>
      <p:sp>
        <p:nvSpPr>
          <p:cNvPr id="47" name="TextBox 13">
            <a:extLst>
              <a:ext uri="{FF2B5EF4-FFF2-40B4-BE49-F238E27FC236}">
                <a16:creationId xmlns:a16="http://schemas.microsoft.com/office/drawing/2014/main" id="{2D70EE7B-8EF8-496C-BDAD-EE2989B0CD6C}"/>
              </a:ext>
            </a:extLst>
          </p:cNvPr>
          <p:cNvSpPr txBox="1">
            <a:spLocks/>
          </p:cNvSpPr>
          <p:nvPr/>
        </p:nvSpPr>
        <p:spPr>
          <a:xfrm flipH="1">
            <a:off x="4780639" y="1595966"/>
            <a:ext cx="3519550" cy="380722"/>
          </a:xfrm>
          <a:prstGeom prst="rect">
            <a:avLst/>
          </a:prstGeom>
          <a:noFill/>
        </p:spPr>
        <p:txBody>
          <a:bodyPr wrap="square" lIns="108000" tIns="36000" rIns="108000" bIns="36000" rtlCol="0">
            <a:noAutofit/>
          </a:bodyPr>
          <a:lstStyle/>
          <a:p>
            <a:pPr lvl="0" algn="ctr">
              <a:spcBef>
                <a:spcPts val="300"/>
              </a:spcBef>
              <a:spcAft>
                <a:spcPts val="300"/>
              </a:spcAft>
            </a:pPr>
            <a:r>
              <a:rPr lang="fr-FR" sz="1000" b="1">
                <a:solidFill>
                  <a:schemeClr val="bg1"/>
                </a:solidFill>
              </a:rPr>
              <a:t>Une menace qui touche les structures de santé de toutes tailles et de tous types</a:t>
            </a:r>
          </a:p>
        </p:txBody>
      </p:sp>
      <p:pic>
        <p:nvPicPr>
          <p:cNvPr id="63" name="Graphic 62" descr="Heartbeat outline">
            <a:extLst>
              <a:ext uri="{FF2B5EF4-FFF2-40B4-BE49-F238E27FC236}">
                <a16:creationId xmlns:a16="http://schemas.microsoft.com/office/drawing/2014/main" id="{4005CE05-3192-4D1E-BB0E-344BDFA4967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249646" y="3140238"/>
            <a:ext cx="642299" cy="642299"/>
          </a:xfrm>
          <a:prstGeom prst="rect">
            <a:avLst/>
          </a:prstGeom>
        </p:spPr>
      </p:pic>
      <p:pic>
        <p:nvPicPr>
          <p:cNvPr id="65" name="Graphic 64" descr="Heartbeat outline">
            <a:extLst>
              <a:ext uri="{FF2B5EF4-FFF2-40B4-BE49-F238E27FC236}">
                <a16:creationId xmlns:a16="http://schemas.microsoft.com/office/drawing/2014/main" id="{DF569058-8473-4E17-B6D2-56DEFCD95AD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249377" y="1457019"/>
            <a:ext cx="642299" cy="642299"/>
          </a:xfrm>
          <a:prstGeom prst="rect">
            <a:avLst/>
          </a:prstGeom>
        </p:spPr>
      </p:pic>
      <p:sp>
        <p:nvSpPr>
          <p:cNvPr id="69" name="TextBox 68">
            <a:extLst>
              <a:ext uri="{FF2B5EF4-FFF2-40B4-BE49-F238E27FC236}">
                <a16:creationId xmlns:a16="http://schemas.microsoft.com/office/drawing/2014/main" id="{019AAB8A-1554-44D3-9A0D-001156694B63}"/>
              </a:ext>
            </a:extLst>
          </p:cNvPr>
          <p:cNvSpPr txBox="1"/>
          <p:nvPr/>
        </p:nvSpPr>
        <p:spPr>
          <a:xfrm>
            <a:off x="5610801" y="2281356"/>
            <a:ext cx="2638576" cy="1107996"/>
          </a:xfrm>
          <a:prstGeom prst="rect">
            <a:avLst/>
          </a:prstGeom>
          <a:noFill/>
        </p:spPr>
        <p:txBody>
          <a:bodyPr wrap="square">
            <a:spAutoFit/>
          </a:bodyPr>
          <a:lstStyle/>
          <a:p>
            <a:r>
              <a:rPr lang="fr-FR" sz="1100" kern="0">
                <a:solidFill>
                  <a:srgbClr val="5F5F5F"/>
                </a:solidFill>
                <a:latin typeface="+mj-lt"/>
                <a:ea typeface="+mn-ea"/>
              </a:rPr>
              <a:t>Centres hospitaliers</a:t>
            </a:r>
          </a:p>
          <a:p>
            <a:r>
              <a:rPr lang="fr-FR" sz="1100" kern="0">
                <a:solidFill>
                  <a:srgbClr val="5F5F5F"/>
                </a:solidFill>
                <a:latin typeface="+mj-lt"/>
                <a:ea typeface="+mn-ea"/>
              </a:rPr>
              <a:t>Cliniques</a:t>
            </a:r>
          </a:p>
          <a:p>
            <a:r>
              <a:rPr lang="fr-FR" sz="1100" kern="0">
                <a:solidFill>
                  <a:srgbClr val="5F5F5F"/>
                </a:solidFill>
                <a:latin typeface="+mj-lt"/>
                <a:ea typeface="+mn-ea"/>
              </a:rPr>
              <a:t>Centres de services médicaux sociaux</a:t>
            </a:r>
          </a:p>
          <a:p>
            <a:r>
              <a:rPr lang="fr-FR" sz="1100" kern="0">
                <a:solidFill>
                  <a:srgbClr val="5F5F5F"/>
                </a:solidFill>
                <a:latin typeface="+mj-lt"/>
                <a:ea typeface="+mn-ea"/>
              </a:rPr>
              <a:t>Cabinets médicaux</a:t>
            </a:r>
          </a:p>
          <a:p>
            <a:r>
              <a:rPr lang="fr-FR" sz="1100" kern="0">
                <a:solidFill>
                  <a:srgbClr val="5F5F5F"/>
                </a:solidFill>
                <a:latin typeface="+mj-lt"/>
                <a:ea typeface="+mn-ea"/>
              </a:rPr>
              <a:t>…</a:t>
            </a:r>
          </a:p>
          <a:p>
            <a:r>
              <a:rPr lang="fr-FR" sz="1100" kern="0">
                <a:solidFill>
                  <a:srgbClr val="5F5F5F"/>
                </a:solidFill>
                <a:latin typeface="+mj-lt"/>
                <a:ea typeface="+mn-ea"/>
              </a:rPr>
              <a:t> </a:t>
            </a:r>
            <a:endParaRPr lang="en-GB" sz="1100"/>
          </a:p>
        </p:txBody>
      </p:sp>
      <p:cxnSp>
        <p:nvCxnSpPr>
          <p:cNvPr id="71" name="Straight Connector 70">
            <a:extLst>
              <a:ext uri="{FF2B5EF4-FFF2-40B4-BE49-F238E27FC236}">
                <a16:creationId xmlns:a16="http://schemas.microsoft.com/office/drawing/2014/main" id="{491908FF-0DBD-48DD-8BFF-A8350A499600}"/>
              </a:ext>
            </a:extLst>
          </p:cNvPr>
          <p:cNvCxnSpPr>
            <a:cxnSpLocks/>
          </p:cNvCxnSpPr>
          <p:nvPr/>
        </p:nvCxnSpPr>
        <p:spPr>
          <a:xfrm>
            <a:off x="5448364" y="2413718"/>
            <a:ext cx="203200"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F5E51B07-D9FE-4E15-9FA9-69918360C0F8}"/>
              </a:ext>
            </a:extLst>
          </p:cNvPr>
          <p:cNvCxnSpPr>
            <a:cxnSpLocks/>
          </p:cNvCxnSpPr>
          <p:nvPr/>
        </p:nvCxnSpPr>
        <p:spPr>
          <a:xfrm>
            <a:off x="5448364" y="2564361"/>
            <a:ext cx="203200"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56792417-55DD-4CF1-A08D-C9332593BCCF}"/>
              </a:ext>
            </a:extLst>
          </p:cNvPr>
          <p:cNvCxnSpPr>
            <a:cxnSpLocks/>
          </p:cNvCxnSpPr>
          <p:nvPr/>
        </p:nvCxnSpPr>
        <p:spPr>
          <a:xfrm>
            <a:off x="5448364" y="2735629"/>
            <a:ext cx="203200"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611376A0-CE81-4A32-BF3D-69610BA26E0D}"/>
              </a:ext>
            </a:extLst>
          </p:cNvPr>
          <p:cNvCxnSpPr>
            <a:cxnSpLocks/>
          </p:cNvCxnSpPr>
          <p:nvPr/>
        </p:nvCxnSpPr>
        <p:spPr>
          <a:xfrm>
            <a:off x="5448364" y="2906897"/>
            <a:ext cx="203200"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06D535F6-DE8C-47F0-8D9B-A8B92B59E628}"/>
              </a:ext>
            </a:extLst>
          </p:cNvPr>
          <p:cNvCxnSpPr>
            <a:cxnSpLocks/>
          </p:cNvCxnSpPr>
          <p:nvPr/>
        </p:nvCxnSpPr>
        <p:spPr>
          <a:xfrm>
            <a:off x="5448364" y="3078166"/>
            <a:ext cx="203200"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pic>
        <p:nvPicPr>
          <p:cNvPr id="77" name="Graphic 76" descr="Medical outline">
            <a:extLst>
              <a:ext uri="{FF2B5EF4-FFF2-40B4-BE49-F238E27FC236}">
                <a16:creationId xmlns:a16="http://schemas.microsoft.com/office/drawing/2014/main" id="{C8227874-E0A8-447F-8125-624AFB30483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771538" y="2385020"/>
            <a:ext cx="457200" cy="457200"/>
          </a:xfrm>
          <a:prstGeom prst="rect">
            <a:avLst/>
          </a:prstGeom>
        </p:spPr>
      </p:pic>
      <p:pic>
        <p:nvPicPr>
          <p:cNvPr id="79" name="Graphic 78" descr="Euro outline">
            <a:extLst>
              <a:ext uri="{FF2B5EF4-FFF2-40B4-BE49-F238E27FC236}">
                <a16:creationId xmlns:a16="http://schemas.microsoft.com/office/drawing/2014/main" id="{E18ECDBD-E134-471F-99BD-0CACE5DDF29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759635" y="3995828"/>
            <a:ext cx="392404" cy="392404"/>
          </a:xfrm>
          <a:prstGeom prst="rect">
            <a:avLst/>
          </a:prstGeom>
        </p:spPr>
      </p:pic>
      <p:sp>
        <p:nvSpPr>
          <p:cNvPr id="80" name="TextBox 79">
            <a:extLst>
              <a:ext uri="{FF2B5EF4-FFF2-40B4-BE49-F238E27FC236}">
                <a16:creationId xmlns:a16="http://schemas.microsoft.com/office/drawing/2014/main" id="{EF46B4D2-6F80-4A4D-A4D3-F4BBECF8001E}"/>
              </a:ext>
            </a:extLst>
          </p:cNvPr>
          <p:cNvSpPr txBox="1"/>
          <p:nvPr/>
        </p:nvSpPr>
        <p:spPr>
          <a:xfrm>
            <a:off x="5681018" y="3632082"/>
            <a:ext cx="3116884" cy="1169551"/>
          </a:xfrm>
          <a:prstGeom prst="rect">
            <a:avLst/>
          </a:prstGeom>
          <a:noFill/>
        </p:spPr>
        <p:txBody>
          <a:bodyPr wrap="square">
            <a:spAutoFit/>
          </a:bodyPr>
          <a:lstStyle/>
          <a:p>
            <a:r>
              <a:rPr lang="fr-FR" sz="1000" kern="0">
                <a:solidFill>
                  <a:srgbClr val="5F5F5F"/>
                </a:solidFill>
                <a:latin typeface="+mj-lt"/>
                <a:ea typeface="+mn-ea"/>
              </a:rPr>
              <a:t>Soumis à de fortes préoccupations métiers, les ES peuvent parfois relayer au second plan la sécurité informatique </a:t>
            </a:r>
          </a:p>
          <a:p>
            <a:r>
              <a:rPr lang="fr-FR" sz="1000" kern="0">
                <a:solidFill>
                  <a:srgbClr val="5F5F5F"/>
                </a:solidFill>
                <a:latin typeface="+mj-lt"/>
                <a:ea typeface="+mn-ea"/>
              </a:rPr>
              <a:t>Du fait des enjeux vitaux de continuité des soins les ES peuvent être tentés de payer les rançons</a:t>
            </a:r>
          </a:p>
          <a:p>
            <a:r>
              <a:rPr lang="fr-FR" sz="1000" kern="0">
                <a:solidFill>
                  <a:srgbClr val="5F5F5F"/>
                </a:solidFill>
                <a:latin typeface="+mj-lt"/>
                <a:ea typeface="+mn-ea"/>
              </a:rPr>
              <a:t>Les ES possèdent des données de santé qui ont une valeur considérable pour les attaquants</a:t>
            </a:r>
            <a:endParaRPr lang="en-GB" sz="1000"/>
          </a:p>
        </p:txBody>
      </p:sp>
      <p:cxnSp>
        <p:nvCxnSpPr>
          <p:cNvPr id="81" name="Straight Connector 80">
            <a:extLst>
              <a:ext uri="{FF2B5EF4-FFF2-40B4-BE49-F238E27FC236}">
                <a16:creationId xmlns:a16="http://schemas.microsoft.com/office/drawing/2014/main" id="{A6DBCE14-4664-42B0-8D6F-3D538495EE4B}"/>
              </a:ext>
            </a:extLst>
          </p:cNvPr>
          <p:cNvCxnSpPr>
            <a:cxnSpLocks/>
          </p:cNvCxnSpPr>
          <p:nvPr/>
        </p:nvCxnSpPr>
        <p:spPr>
          <a:xfrm>
            <a:off x="5448364" y="3743739"/>
            <a:ext cx="203200"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02ADBBF2-A52B-49D3-9E3E-48B5266DA97D}"/>
              </a:ext>
            </a:extLst>
          </p:cNvPr>
          <p:cNvCxnSpPr>
            <a:cxnSpLocks/>
          </p:cNvCxnSpPr>
          <p:nvPr/>
        </p:nvCxnSpPr>
        <p:spPr>
          <a:xfrm>
            <a:off x="5448364" y="4214003"/>
            <a:ext cx="203200"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23EDB486-0AD4-47E1-87F2-E327F75FDE2D}"/>
              </a:ext>
            </a:extLst>
          </p:cNvPr>
          <p:cNvCxnSpPr>
            <a:cxnSpLocks/>
          </p:cNvCxnSpPr>
          <p:nvPr/>
        </p:nvCxnSpPr>
        <p:spPr>
          <a:xfrm>
            <a:off x="5448364" y="4553491"/>
            <a:ext cx="203200"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4" name="ZoneTexte 3">
            <a:extLst>
              <a:ext uri="{FF2B5EF4-FFF2-40B4-BE49-F238E27FC236}">
                <a16:creationId xmlns:a16="http://schemas.microsoft.com/office/drawing/2014/main" id="{2A609C1C-0538-0938-919A-5B61D0D4C01A}"/>
              </a:ext>
            </a:extLst>
          </p:cNvPr>
          <p:cNvSpPr txBox="1"/>
          <p:nvPr/>
        </p:nvSpPr>
        <p:spPr>
          <a:xfrm>
            <a:off x="4759635" y="1954341"/>
            <a:ext cx="3540554" cy="400110"/>
          </a:xfrm>
          <a:prstGeom prst="rect">
            <a:avLst/>
          </a:prstGeom>
          <a:noFill/>
        </p:spPr>
        <p:txBody>
          <a:bodyPr wrap="square">
            <a:spAutoFit/>
          </a:bodyPr>
          <a:lstStyle/>
          <a:p>
            <a:r>
              <a:rPr lang="fr-FR" sz="1000" kern="0">
                <a:solidFill>
                  <a:srgbClr val="5F5F5F"/>
                </a:solidFill>
                <a:latin typeface="+mj-lt"/>
                <a:ea typeface="+mn-ea"/>
              </a:rPr>
              <a:t>Entre 2022 et 2023 </a:t>
            </a:r>
            <a:r>
              <a:rPr lang="fr-FR" sz="1000" b="1" kern="0">
                <a:solidFill>
                  <a:srgbClr val="5F5F5F"/>
                </a:solidFill>
                <a:latin typeface="+mj-lt"/>
                <a:ea typeface="+mn-ea"/>
              </a:rPr>
              <a:t>432</a:t>
            </a:r>
            <a:r>
              <a:rPr lang="fr-FR" sz="1000" kern="0">
                <a:solidFill>
                  <a:srgbClr val="5F5F5F"/>
                </a:solidFill>
                <a:latin typeface="+mj-lt"/>
                <a:ea typeface="+mn-ea"/>
              </a:rPr>
              <a:t> structures ont déclaré au moins un incident. Ces structures incluent des : </a:t>
            </a:r>
          </a:p>
        </p:txBody>
      </p:sp>
      <p:pic>
        <p:nvPicPr>
          <p:cNvPr id="6" name="Image 5">
            <a:extLst>
              <a:ext uri="{FF2B5EF4-FFF2-40B4-BE49-F238E27FC236}">
                <a16:creationId xmlns:a16="http://schemas.microsoft.com/office/drawing/2014/main" id="{F5957C91-C76C-E61D-F922-24090260F0ED}"/>
              </a:ext>
            </a:extLst>
          </p:cNvPr>
          <p:cNvPicPr>
            <a:picLocks noChangeAspect="1"/>
          </p:cNvPicPr>
          <p:nvPr/>
        </p:nvPicPr>
        <p:blipFill>
          <a:blip r:embed="rId9"/>
          <a:stretch>
            <a:fillRect/>
          </a:stretch>
        </p:blipFill>
        <p:spPr>
          <a:xfrm>
            <a:off x="471714" y="3042266"/>
            <a:ext cx="3665430" cy="1179632"/>
          </a:xfrm>
          <a:prstGeom prst="rect">
            <a:avLst/>
          </a:prstGeom>
        </p:spPr>
      </p:pic>
      <p:pic>
        <p:nvPicPr>
          <p:cNvPr id="9" name="Image 8">
            <a:extLst>
              <a:ext uri="{FF2B5EF4-FFF2-40B4-BE49-F238E27FC236}">
                <a16:creationId xmlns:a16="http://schemas.microsoft.com/office/drawing/2014/main" id="{7421A96F-C1DB-44CB-DD3E-080405AEC78A}"/>
              </a:ext>
            </a:extLst>
          </p:cNvPr>
          <p:cNvPicPr>
            <a:picLocks noChangeAspect="1"/>
          </p:cNvPicPr>
          <p:nvPr/>
        </p:nvPicPr>
        <p:blipFill>
          <a:blip r:embed="rId10"/>
          <a:stretch>
            <a:fillRect/>
          </a:stretch>
        </p:blipFill>
        <p:spPr>
          <a:xfrm>
            <a:off x="496092" y="1428309"/>
            <a:ext cx="3633927" cy="1179632"/>
          </a:xfrm>
          <a:prstGeom prst="rect">
            <a:avLst/>
          </a:prstGeom>
        </p:spPr>
      </p:pic>
    </p:spTree>
    <p:extLst>
      <p:ext uri="{BB962C8B-B14F-4D97-AF65-F5344CB8AC3E}">
        <p14:creationId xmlns:p14="http://schemas.microsoft.com/office/powerpoint/2010/main" val="3500390047"/>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8E83C41E-0288-47A0-91BC-56F050814BC0}"/>
              </a:ext>
            </a:extLst>
          </p:cNvPr>
          <p:cNvSpPr/>
          <p:nvPr/>
        </p:nvSpPr>
        <p:spPr>
          <a:xfrm>
            <a:off x="296589" y="1292996"/>
            <a:ext cx="8550821" cy="354189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64" name="Graphic 63" descr="Heartbeat outline">
            <a:extLst>
              <a:ext uri="{FF2B5EF4-FFF2-40B4-BE49-F238E27FC236}">
                <a16:creationId xmlns:a16="http://schemas.microsoft.com/office/drawing/2014/main" id="{71A18E2D-E3B3-46E8-83FD-6DA49B52A50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197416" y="1472061"/>
            <a:ext cx="642299" cy="642299"/>
          </a:xfrm>
          <a:prstGeom prst="rect">
            <a:avLst/>
          </a:prstGeom>
        </p:spPr>
      </p:pic>
      <p:sp>
        <p:nvSpPr>
          <p:cNvPr id="2" name="Title 1">
            <a:extLst>
              <a:ext uri="{FF2B5EF4-FFF2-40B4-BE49-F238E27FC236}">
                <a16:creationId xmlns:a16="http://schemas.microsoft.com/office/drawing/2014/main" id="{06B51A6F-D87C-4A9E-93C3-D89C146D50C3}"/>
              </a:ext>
            </a:extLst>
          </p:cNvPr>
          <p:cNvSpPr>
            <a:spLocks noGrp="1"/>
          </p:cNvSpPr>
          <p:nvPr>
            <p:ph type="title"/>
          </p:nvPr>
        </p:nvSpPr>
        <p:spPr/>
        <p:txBody>
          <a:bodyPr/>
          <a:lstStyle/>
          <a:p>
            <a:r>
              <a:rPr lang="fr-FR"/>
              <a:t>En lien avec l’actualité des cyberattaques (2/2)</a:t>
            </a:r>
          </a:p>
        </p:txBody>
      </p:sp>
      <p:sp>
        <p:nvSpPr>
          <p:cNvPr id="7" name="TextBox 6">
            <a:extLst>
              <a:ext uri="{FF2B5EF4-FFF2-40B4-BE49-F238E27FC236}">
                <a16:creationId xmlns:a16="http://schemas.microsoft.com/office/drawing/2014/main" id="{FFE9599A-1FDE-4601-90D5-088D1E8D376D}"/>
              </a:ext>
            </a:extLst>
          </p:cNvPr>
          <p:cNvSpPr txBox="1"/>
          <p:nvPr/>
        </p:nvSpPr>
        <p:spPr>
          <a:xfrm>
            <a:off x="448716" y="808504"/>
            <a:ext cx="8442960" cy="430887"/>
          </a:xfrm>
          <a:prstGeom prst="rect">
            <a:avLst/>
          </a:prstGeom>
          <a:noFill/>
        </p:spPr>
        <p:txBody>
          <a:bodyPr wrap="square">
            <a:spAutoFit/>
          </a:bodyPr>
          <a:lstStyle/>
          <a:p>
            <a:r>
              <a:rPr lang="fr-FR" sz="1100" b="1">
                <a:solidFill>
                  <a:schemeClr val="tx1">
                    <a:lumMod val="100000"/>
                  </a:schemeClr>
                </a:solidFill>
                <a:latin typeface="+mn-lt"/>
                <a:ea typeface="+mn-ea"/>
              </a:rPr>
              <a:t>Le rançongiciel et l’attaque à l’intégrité des données sont les menaces les plus courantes. Cependant, d’autres menaces existent.</a:t>
            </a:r>
            <a:endParaRPr lang="en-GB" sz="1100" b="1">
              <a:solidFill>
                <a:schemeClr val="tx1">
                  <a:lumMod val="100000"/>
                </a:schemeClr>
              </a:solidFill>
              <a:latin typeface="+mn-lt"/>
              <a:ea typeface="+mn-ea"/>
            </a:endParaRPr>
          </a:p>
        </p:txBody>
      </p:sp>
      <p:sp>
        <p:nvSpPr>
          <p:cNvPr id="57" name="Espace réservé du contenu 4">
            <a:extLst>
              <a:ext uri="{FF2B5EF4-FFF2-40B4-BE49-F238E27FC236}">
                <a16:creationId xmlns:a16="http://schemas.microsoft.com/office/drawing/2014/main" id="{DF66124B-C118-4AA0-8D24-1C685D754516}"/>
              </a:ext>
            </a:extLst>
          </p:cNvPr>
          <p:cNvSpPr txBox="1">
            <a:spLocks/>
          </p:cNvSpPr>
          <p:nvPr/>
        </p:nvSpPr>
        <p:spPr>
          <a:xfrm>
            <a:off x="4780639" y="1559441"/>
            <a:ext cx="3519550" cy="423688"/>
          </a:xfrm>
          <a:prstGeom prst="rect">
            <a:avLst/>
          </a:prstGeom>
          <a:solidFill>
            <a:schemeClr val="accent2"/>
          </a:solidFill>
        </p:spPr>
        <p:txBody>
          <a:bodyPr vert="horz" lIns="0" tIns="0" rIns="0" bIns="0" rtlCol="0">
            <a:noAutofit/>
          </a:bodyPr>
          <a:lstStyle>
            <a:lvl1pPr marL="0" marR="0" indent="0" algn="l" defTabSz="914400" rtl="0" eaLnBrk="1" fontAlgn="auto" latinLnBrk="0" hangingPunct="1">
              <a:lnSpc>
                <a:spcPct val="100000"/>
              </a:lnSpc>
              <a:spcBef>
                <a:spcPts val="1800"/>
              </a:spcBef>
              <a:spcAft>
                <a:spcPts val="0"/>
              </a:spcAft>
              <a:buClrTx/>
              <a:buSzPct val="100000"/>
              <a:buFont typeface="Wingdings" panose="05000000000000000000" pitchFamily="2" charset="2"/>
              <a:buNone/>
              <a:tabLst/>
              <a:defRPr sz="2400" b="1" kern="1200" cap="none" baseline="0">
                <a:solidFill>
                  <a:schemeClr val="tx2"/>
                </a:solidFill>
                <a:latin typeface="+mn-lt"/>
                <a:ea typeface="+mn-ea"/>
                <a:cs typeface="+mn-cs"/>
              </a:defRPr>
            </a:lvl1pPr>
            <a:lvl2pPr marL="720000" marR="0" indent="-285750" algn="l" defTabSz="914400" rtl="0" eaLnBrk="1" fontAlgn="auto" latinLnBrk="0" hangingPunct="1">
              <a:lnSpc>
                <a:spcPct val="100000"/>
              </a:lnSpc>
              <a:spcBef>
                <a:spcPts val="900"/>
              </a:spcBef>
              <a:spcAft>
                <a:spcPts val="0"/>
              </a:spcAft>
              <a:buClr>
                <a:srgbClr val="006AB2"/>
              </a:buClr>
              <a:buSzPct val="100000"/>
              <a:buFont typeface="Wingdings 3" panose="05040102010807070707" pitchFamily="18" charset="2"/>
              <a:buChar char="u"/>
              <a:tabLst/>
              <a:defRPr sz="1800" b="1" kern="1200" baseline="0">
                <a:solidFill>
                  <a:schemeClr val="tx2"/>
                </a:solidFill>
                <a:latin typeface="+mn-lt"/>
                <a:ea typeface="+mn-ea"/>
                <a:cs typeface="+mn-cs"/>
              </a:defRPr>
            </a:lvl2pPr>
            <a:lvl3pPr marL="1080000" marR="0" indent="-252000" algn="l" defTabSz="914400" rtl="0" eaLnBrk="1" fontAlgn="auto" latinLnBrk="0" hangingPunct="1">
              <a:lnSpc>
                <a:spcPct val="100000"/>
              </a:lnSpc>
              <a:spcBef>
                <a:spcPts val="400"/>
              </a:spcBef>
              <a:spcAft>
                <a:spcPts val="0"/>
              </a:spcAft>
              <a:buClrTx/>
              <a:buSzTx/>
              <a:buFont typeface="Webdings" panose="05030102010509060703" pitchFamily="18" charset="2"/>
              <a:buChar char="&lt;"/>
              <a:tabLst/>
              <a:defRPr lang="fr-FR" sz="1600" kern="1200" baseline="0">
                <a:solidFill>
                  <a:srgbClr val="575757"/>
                </a:solidFill>
                <a:latin typeface="+mn-lt"/>
                <a:ea typeface="+mn-ea"/>
                <a:cs typeface="+mn-cs"/>
              </a:defRPr>
            </a:lvl3pPr>
            <a:lvl4pPr marL="1440000" marR="0" indent="-216000" algn="l" defTabSz="914400" rtl="0" eaLnBrk="1" fontAlgn="auto" latinLnBrk="0" hangingPunct="1">
              <a:lnSpc>
                <a:spcPct val="100000"/>
              </a:lnSpc>
              <a:spcBef>
                <a:spcPts val="400"/>
              </a:spcBef>
              <a:spcAft>
                <a:spcPts val="0"/>
              </a:spcAft>
              <a:buClrTx/>
              <a:buSzPct val="130000"/>
              <a:buFont typeface="Arial" panose="020B0604020202020204" pitchFamily="34" charset="0"/>
              <a:buChar char="•"/>
              <a:tabLst/>
              <a:defRPr lang="fr-FR" sz="1400" kern="1200">
                <a:solidFill>
                  <a:srgbClr val="575757"/>
                </a:solidFill>
                <a:latin typeface="+mn-lt"/>
                <a:ea typeface="+mn-ea"/>
                <a:cs typeface="+mn-cs"/>
              </a:defRPr>
            </a:lvl4pPr>
            <a:lvl5pPr marL="1800000" marR="0" indent="-216000" algn="l" defTabSz="914400" rtl="0" eaLnBrk="1" fontAlgn="auto" latinLnBrk="0" hangingPunct="1">
              <a:lnSpc>
                <a:spcPct val="100000"/>
              </a:lnSpc>
              <a:spcBef>
                <a:spcPts val="200"/>
              </a:spcBef>
              <a:spcAft>
                <a:spcPts val="0"/>
              </a:spcAft>
              <a:buClrTx/>
              <a:buSzPct val="110000"/>
              <a:buFont typeface="Arial" pitchFamily="34" charset="0"/>
              <a:buChar char="•"/>
              <a:tabLst/>
              <a:defRPr lang="fr-FR" sz="1200" kern="1200">
                <a:solidFill>
                  <a:srgbClr val="575757"/>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endParaRPr lang="fr-FR" sz="5400">
              <a:solidFill>
                <a:schemeClr val="accent5"/>
              </a:solidFill>
            </a:endParaRPr>
          </a:p>
        </p:txBody>
      </p:sp>
      <p:sp>
        <p:nvSpPr>
          <p:cNvPr id="47" name="TextBox 13">
            <a:extLst>
              <a:ext uri="{FF2B5EF4-FFF2-40B4-BE49-F238E27FC236}">
                <a16:creationId xmlns:a16="http://schemas.microsoft.com/office/drawing/2014/main" id="{2D70EE7B-8EF8-496C-BDAD-EE2989B0CD6C}"/>
              </a:ext>
            </a:extLst>
          </p:cNvPr>
          <p:cNvSpPr txBox="1">
            <a:spLocks/>
          </p:cNvSpPr>
          <p:nvPr/>
        </p:nvSpPr>
        <p:spPr>
          <a:xfrm flipH="1">
            <a:off x="4771538" y="1649652"/>
            <a:ext cx="3519550" cy="251986"/>
          </a:xfrm>
          <a:prstGeom prst="rect">
            <a:avLst/>
          </a:prstGeom>
          <a:noFill/>
        </p:spPr>
        <p:txBody>
          <a:bodyPr wrap="square" lIns="108000" tIns="36000" rIns="108000" bIns="36000" rtlCol="0">
            <a:noAutofit/>
          </a:bodyPr>
          <a:lstStyle/>
          <a:p>
            <a:pPr lvl="0" algn="ctr">
              <a:spcBef>
                <a:spcPts val="300"/>
              </a:spcBef>
              <a:spcAft>
                <a:spcPts val="300"/>
              </a:spcAft>
            </a:pPr>
            <a:r>
              <a:rPr lang="fr-FR" sz="1000" b="1">
                <a:solidFill>
                  <a:schemeClr val="bg1"/>
                </a:solidFill>
              </a:rPr>
              <a:t>Plusieurs menaces touchent les structures de santé</a:t>
            </a:r>
          </a:p>
        </p:txBody>
      </p:sp>
      <p:pic>
        <p:nvPicPr>
          <p:cNvPr id="65" name="Graphic 64" descr="Heartbeat outline">
            <a:extLst>
              <a:ext uri="{FF2B5EF4-FFF2-40B4-BE49-F238E27FC236}">
                <a16:creationId xmlns:a16="http://schemas.microsoft.com/office/drawing/2014/main" id="{DF569058-8473-4E17-B6D2-56DEFCD95AD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249377" y="1457019"/>
            <a:ext cx="642299" cy="642299"/>
          </a:xfrm>
          <a:prstGeom prst="rect">
            <a:avLst/>
          </a:prstGeom>
        </p:spPr>
      </p:pic>
      <p:sp>
        <p:nvSpPr>
          <p:cNvPr id="69" name="TextBox 68">
            <a:extLst>
              <a:ext uri="{FF2B5EF4-FFF2-40B4-BE49-F238E27FC236}">
                <a16:creationId xmlns:a16="http://schemas.microsoft.com/office/drawing/2014/main" id="{019AAB8A-1554-44D3-9A0D-001156694B63}"/>
              </a:ext>
            </a:extLst>
          </p:cNvPr>
          <p:cNvSpPr txBox="1"/>
          <p:nvPr/>
        </p:nvSpPr>
        <p:spPr>
          <a:xfrm>
            <a:off x="4712113" y="2077393"/>
            <a:ext cx="3788331" cy="861774"/>
          </a:xfrm>
          <a:prstGeom prst="rect">
            <a:avLst/>
          </a:prstGeom>
          <a:noFill/>
        </p:spPr>
        <p:txBody>
          <a:bodyPr wrap="square">
            <a:spAutoFit/>
          </a:bodyPr>
          <a:lstStyle/>
          <a:p>
            <a:r>
              <a:rPr lang="fr-FR" sz="1000" kern="0">
                <a:solidFill>
                  <a:srgbClr val="5F5F5F"/>
                </a:solidFill>
                <a:latin typeface="+mj-lt"/>
                <a:ea typeface="+mn-ea"/>
              </a:rPr>
              <a:t>En 2022 et 2023, l’ANSSI a été informée de 30 compromissions et chiffrements par rançongiciels ayant affecté des établissements de santé </a:t>
            </a:r>
          </a:p>
          <a:p>
            <a:r>
              <a:rPr lang="fr-FR" sz="1000" kern="0">
                <a:solidFill>
                  <a:srgbClr val="5F5F5F"/>
                </a:solidFill>
                <a:latin typeface="+mj-lt"/>
                <a:ea typeface="+mn-ea"/>
              </a:rPr>
              <a:t>¼ des incidents déclarés sont dues à des attaques par </a:t>
            </a:r>
            <a:r>
              <a:rPr lang="fr-FR" sz="1000" kern="0" err="1">
                <a:solidFill>
                  <a:srgbClr val="5F5F5F"/>
                </a:solidFill>
                <a:latin typeface="+mj-lt"/>
                <a:ea typeface="+mn-ea"/>
              </a:rPr>
              <a:t>maliciel</a:t>
            </a:r>
            <a:r>
              <a:rPr lang="fr-FR" sz="1000" kern="0">
                <a:solidFill>
                  <a:srgbClr val="5F5F5F"/>
                </a:solidFill>
                <a:latin typeface="+mj-lt"/>
                <a:ea typeface="+mn-ea"/>
              </a:rPr>
              <a:t> qui exploitent des vulnérabilités du système d’information</a:t>
            </a:r>
          </a:p>
        </p:txBody>
      </p:sp>
      <p:cxnSp>
        <p:nvCxnSpPr>
          <p:cNvPr id="71" name="Straight Connector 70">
            <a:extLst>
              <a:ext uri="{FF2B5EF4-FFF2-40B4-BE49-F238E27FC236}">
                <a16:creationId xmlns:a16="http://schemas.microsoft.com/office/drawing/2014/main" id="{491908FF-0DBD-48DD-8BFF-A8350A499600}"/>
              </a:ext>
            </a:extLst>
          </p:cNvPr>
          <p:cNvCxnSpPr>
            <a:cxnSpLocks/>
          </p:cNvCxnSpPr>
          <p:nvPr/>
        </p:nvCxnSpPr>
        <p:spPr>
          <a:xfrm>
            <a:off x="4547245" y="2197998"/>
            <a:ext cx="203200"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611376A0-CE81-4A32-BF3D-69610BA26E0D}"/>
              </a:ext>
            </a:extLst>
          </p:cNvPr>
          <p:cNvCxnSpPr>
            <a:cxnSpLocks/>
          </p:cNvCxnSpPr>
          <p:nvPr/>
        </p:nvCxnSpPr>
        <p:spPr>
          <a:xfrm>
            <a:off x="4547245" y="2642160"/>
            <a:ext cx="203200"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3E480367-C9E1-4486-B8CC-3031E0823766}"/>
              </a:ext>
            </a:extLst>
          </p:cNvPr>
          <p:cNvSpPr/>
          <p:nvPr/>
        </p:nvSpPr>
        <p:spPr>
          <a:xfrm>
            <a:off x="536687" y="1564802"/>
            <a:ext cx="3708615" cy="1376479"/>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33" name="TextBox 32">
            <a:extLst>
              <a:ext uri="{FF2B5EF4-FFF2-40B4-BE49-F238E27FC236}">
                <a16:creationId xmlns:a16="http://schemas.microsoft.com/office/drawing/2014/main" id="{C31188D7-A92C-4824-9C66-FA3D81A0A4A5}"/>
              </a:ext>
            </a:extLst>
          </p:cNvPr>
          <p:cNvSpPr txBox="1"/>
          <p:nvPr/>
        </p:nvSpPr>
        <p:spPr>
          <a:xfrm>
            <a:off x="1696333" y="1673969"/>
            <a:ext cx="1483662" cy="584775"/>
          </a:xfrm>
          <a:prstGeom prst="rect">
            <a:avLst/>
          </a:prstGeom>
          <a:noFill/>
        </p:spPr>
        <p:txBody>
          <a:bodyPr wrap="square" lIns="91440" tIns="45720" rIns="91440" bIns="45720" anchor="t">
            <a:spAutoFit/>
          </a:bodyPr>
          <a:lstStyle/>
          <a:p>
            <a:pPr algn="ctr"/>
            <a:r>
              <a:rPr lang="fr-FR" sz="3200" b="1">
                <a:solidFill>
                  <a:schemeClr val="accent5"/>
                </a:solidFill>
                <a:latin typeface="Arial"/>
                <a:ea typeface="Geneva"/>
                <a:cs typeface="Arial"/>
              </a:rPr>
              <a:t>10%</a:t>
            </a:r>
            <a:endParaRPr lang="fr-FR"/>
          </a:p>
        </p:txBody>
      </p:sp>
      <p:sp>
        <p:nvSpPr>
          <p:cNvPr id="34" name="Content Placeholder 5">
            <a:extLst>
              <a:ext uri="{FF2B5EF4-FFF2-40B4-BE49-F238E27FC236}">
                <a16:creationId xmlns:a16="http://schemas.microsoft.com/office/drawing/2014/main" id="{FEF41396-23BB-48BC-A072-5191A8D3F38B}"/>
              </a:ext>
            </a:extLst>
          </p:cNvPr>
          <p:cNvSpPr>
            <a:spLocks noGrp="1"/>
          </p:cNvSpPr>
          <p:nvPr>
            <p:ph idx="1"/>
          </p:nvPr>
        </p:nvSpPr>
        <p:spPr>
          <a:xfrm>
            <a:off x="735488" y="2343892"/>
            <a:ext cx="3318022" cy="596537"/>
          </a:xfrm>
        </p:spPr>
        <p:txBody>
          <a:bodyPr vert="horz" lIns="0" tIns="0" rIns="0" bIns="0" rtlCol="0" anchor="t">
            <a:normAutofit fontScale="92500" lnSpcReduction="10000"/>
          </a:bodyPr>
          <a:lstStyle/>
          <a:p>
            <a:pPr algn="ctr"/>
            <a:r>
              <a:rPr lang="fr-FR" sz="1500"/>
              <a:t>d’attaques par rançongiciel en 2023 visant des établissements de santé (ANSSI)*</a:t>
            </a:r>
          </a:p>
          <a:p>
            <a:endParaRPr lang="en-US"/>
          </a:p>
        </p:txBody>
      </p:sp>
      <p:sp>
        <p:nvSpPr>
          <p:cNvPr id="35" name="Rectangle 34">
            <a:extLst>
              <a:ext uri="{FF2B5EF4-FFF2-40B4-BE49-F238E27FC236}">
                <a16:creationId xmlns:a16="http://schemas.microsoft.com/office/drawing/2014/main" id="{0A743963-A4EC-4743-890F-B41F707094A2}"/>
              </a:ext>
            </a:extLst>
          </p:cNvPr>
          <p:cNvSpPr/>
          <p:nvPr/>
        </p:nvSpPr>
        <p:spPr>
          <a:xfrm>
            <a:off x="536687" y="3171603"/>
            <a:ext cx="3708615" cy="1376479"/>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36" name="TextBox 35">
            <a:extLst>
              <a:ext uri="{FF2B5EF4-FFF2-40B4-BE49-F238E27FC236}">
                <a16:creationId xmlns:a16="http://schemas.microsoft.com/office/drawing/2014/main" id="{A41A1445-66A9-41F5-B239-7E76707484E0}"/>
              </a:ext>
            </a:extLst>
          </p:cNvPr>
          <p:cNvSpPr txBox="1"/>
          <p:nvPr/>
        </p:nvSpPr>
        <p:spPr>
          <a:xfrm>
            <a:off x="1736113" y="3271401"/>
            <a:ext cx="1483662" cy="584775"/>
          </a:xfrm>
          <a:prstGeom prst="rect">
            <a:avLst/>
          </a:prstGeom>
          <a:noFill/>
        </p:spPr>
        <p:txBody>
          <a:bodyPr wrap="square">
            <a:spAutoFit/>
          </a:bodyPr>
          <a:lstStyle/>
          <a:p>
            <a:pPr algn="ctr"/>
            <a:r>
              <a:rPr lang="fr-FR" sz="3200" b="1">
                <a:solidFill>
                  <a:schemeClr val="accent5"/>
                </a:solidFill>
              </a:rPr>
              <a:t>86%</a:t>
            </a:r>
          </a:p>
        </p:txBody>
      </p:sp>
      <p:sp>
        <p:nvSpPr>
          <p:cNvPr id="37" name="Content Placeholder 5">
            <a:extLst>
              <a:ext uri="{FF2B5EF4-FFF2-40B4-BE49-F238E27FC236}">
                <a16:creationId xmlns:a16="http://schemas.microsoft.com/office/drawing/2014/main" id="{C0161634-547E-497B-A333-25DA789E92C1}"/>
              </a:ext>
            </a:extLst>
          </p:cNvPr>
          <p:cNvSpPr txBox="1">
            <a:spLocks/>
          </p:cNvSpPr>
          <p:nvPr/>
        </p:nvSpPr>
        <p:spPr>
          <a:xfrm>
            <a:off x="729697" y="3788229"/>
            <a:ext cx="3318022" cy="730497"/>
          </a:xfrm>
          <a:prstGeom prst="rect">
            <a:avLst/>
          </a:prstGeom>
        </p:spPr>
        <p:txBody>
          <a:bodyPr vert="horz" lIns="0" tIns="0" rIns="0" bIns="0" rtlCol="0" anchor="t">
            <a:normAutofit fontScale="62500" lnSpcReduction="20000"/>
          </a:bodyPr>
          <a:lstStyle>
            <a:lvl1pPr marL="0" marR="0" indent="0" algn="l" defTabSz="914400" rtl="0" eaLnBrk="1" fontAlgn="auto" latinLnBrk="0" hangingPunct="1">
              <a:lnSpc>
                <a:spcPct val="100000"/>
              </a:lnSpc>
              <a:spcBef>
                <a:spcPts val="1800"/>
              </a:spcBef>
              <a:spcAft>
                <a:spcPts val="0"/>
              </a:spcAft>
              <a:buClrTx/>
              <a:buSzPct val="100000"/>
              <a:buFont typeface="Wingdings" panose="05000000000000000000" pitchFamily="2" charset="2"/>
              <a:buNone/>
              <a:tabLst/>
              <a:defRPr sz="2400" b="1" kern="1200" cap="none" baseline="0">
                <a:solidFill>
                  <a:schemeClr val="tx2"/>
                </a:solidFill>
                <a:latin typeface="+mn-lt"/>
                <a:ea typeface="+mn-ea"/>
                <a:cs typeface="+mn-cs"/>
              </a:defRPr>
            </a:lvl1pPr>
            <a:lvl2pPr marL="720000" marR="0" indent="-285750" algn="l" defTabSz="914400" rtl="0" eaLnBrk="1" fontAlgn="auto" latinLnBrk="0" hangingPunct="1">
              <a:lnSpc>
                <a:spcPct val="100000"/>
              </a:lnSpc>
              <a:spcBef>
                <a:spcPts val="900"/>
              </a:spcBef>
              <a:spcAft>
                <a:spcPts val="0"/>
              </a:spcAft>
              <a:buClr>
                <a:srgbClr val="006AB2"/>
              </a:buClr>
              <a:buSzPct val="100000"/>
              <a:buFont typeface="Wingdings 3" panose="05040102010807070707" pitchFamily="18" charset="2"/>
              <a:buChar char="u"/>
              <a:tabLst/>
              <a:defRPr sz="1800" b="1" kern="1200" baseline="0">
                <a:solidFill>
                  <a:schemeClr val="tx2"/>
                </a:solidFill>
                <a:latin typeface="+mn-lt"/>
                <a:ea typeface="+mn-ea"/>
                <a:cs typeface="+mn-cs"/>
              </a:defRPr>
            </a:lvl2pPr>
            <a:lvl3pPr marL="1080000" marR="0" indent="-252000" algn="l" defTabSz="914400" rtl="0" eaLnBrk="1" fontAlgn="auto" latinLnBrk="0" hangingPunct="1">
              <a:lnSpc>
                <a:spcPct val="100000"/>
              </a:lnSpc>
              <a:spcBef>
                <a:spcPts val="400"/>
              </a:spcBef>
              <a:spcAft>
                <a:spcPts val="0"/>
              </a:spcAft>
              <a:buClrTx/>
              <a:buSzTx/>
              <a:buFont typeface="Webdings" panose="05030102010509060703" pitchFamily="18" charset="2"/>
              <a:buChar char="&lt;"/>
              <a:tabLst/>
              <a:defRPr lang="fr-FR" sz="1600" kern="1200" baseline="0">
                <a:solidFill>
                  <a:srgbClr val="575757"/>
                </a:solidFill>
                <a:latin typeface="+mn-lt"/>
                <a:ea typeface="+mn-ea"/>
                <a:cs typeface="+mn-cs"/>
              </a:defRPr>
            </a:lvl3pPr>
            <a:lvl4pPr marL="1440000" marR="0" indent="-216000" algn="l" defTabSz="914400" rtl="0" eaLnBrk="1" fontAlgn="auto" latinLnBrk="0" hangingPunct="1">
              <a:lnSpc>
                <a:spcPct val="100000"/>
              </a:lnSpc>
              <a:spcBef>
                <a:spcPts val="400"/>
              </a:spcBef>
              <a:spcAft>
                <a:spcPts val="0"/>
              </a:spcAft>
              <a:buClrTx/>
              <a:buSzPct val="130000"/>
              <a:buFont typeface="Arial" panose="020B0604020202020204" pitchFamily="34" charset="0"/>
              <a:buChar char="•"/>
              <a:tabLst/>
              <a:defRPr lang="fr-FR" sz="1400" kern="1200">
                <a:solidFill>
                  <a:srgbClr val="575757"/>
                </a:solidFill>
                <a:latin typeface="+mn-lt"/>
                <a:ea typeface="+mn-ea"/>
                <a:cs typeface="+mn-cs"/>
              </a:defRPr>
            </a:lvl4pPr>
            <a:lvl5pPr marL="1800000" marR="0" indent="-216000" algn="l" defTabSz="914400" rtl="0" eaLnBrk="1" fontAlgn="auto" latinLnBrk="0" hangingPunct="1">
              <a:lnSpc>
                <a:spcPct val="100000"/>
              </a:lnSpc>
              <a:spcBef>
                <a:spcPts val="200"/>
              </a:spcBef>
              <a:spcAft>
                <a:spcPts val="0"/>
              </a:spcAft>
              <a:buClrTx/>
              <a:buSzPct val="110000"/>
              <a:buFont typeface="Arial" pitchFamily="34" charset="0"/>
              <a:buChar char="•"/>
              <a:tabLst/>
              <a:defRPr lang="fr-FR" sz="1200" kern="1200">
                <a:solidFill>
                  <a:srgbClr val="575757"/>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fr-FR" sz="2200"/>
              <a:t>des incidents transmis à l’ANSSI entre janvier 2022 et décembre 2023 concernent des établissements de santé*</a:t>
            </a:r>
          </a:p>
          <a:p>
            <a:endParaRPr lang="en-US"/>
          </a:p>
        </p:txBody>
      </p:sp>
      <p:sp>
        <p:nvSpPr>
          <p:cNvPr id="38" name="Espace réservé du contenu 4">
            <a:extLst>
              <a:ext uri="{FF2B5EF4-FFF2-40B4-BE49-F238E27FC236}">
                <a16:creationId xmlns:a16="http://schemas.microsoft.com/office/drawing/2014/main" id="{7640EB5D-862F-4FFB-8297-773D1FFE3DE5}"/>
              </a:ext>
            </a:extLst>
          </p:cNvPr>
          <p:cNvSpPr txBox="1">
            <a:spLocks/>
          </p:cNvSpPr>
          <p:nvPr/>
        </p:nvSpPr>
        <p:spPr>
          <a:xfrm>
            <a:off x="4780639" y="3153294"/>
            <a:ext cx="3519550" cy="423688"/>
          </a:xfrm>
          <a:prstGeom prst="rect">
            <a:avLst/>
          </a:prstGeom>
          <a:solidFill>
            <a:schemeClr val="accent2"/>
          </a:solidFill>
        </p:spPr>
        <p:txBody>
          <a:bodyPr vert="horz" lIns="0" tIns="0" rIns="0" bIns="0" rtlCol="0">
            <a:noAutofit/>
          </a:bodyPr>
          <a:lstStyle>
            <a:lvl1pPr marL="0" marR="0" indent="0" algn="l" defTabSz="914400" rtl="0" eaLnBrk="1" fontAlgn="auto" latinLnBrk="0" hangingPunct="1">
              <a:lnSpc>
                <a:spcPct val="100000"/>
              </a:lnSpc>
              <a:spcBef>
                <a:spcPts val="1800"/>
              </a:spcBef>
              <a:spcAft>
                <a:spcPts val="0"/>
              </a:spcAft>
              <a:buClrTx/>
              <a:buSzPct val="100000"/>
              <a:buFont typeface="Wingdings" panose="05000000000000000000" pitchFamily="2" charset="2"/>
              <a:buNone/>
              <a:tabLst/>
              <a:defRPr sz="2400" b="1" kern="1200" cap="none" baseline="0">
                <a:solidFill>
                  <a:schemeClr val="tx2"/>
                </a:solidFill>
                <a:latin typeface="+mn-lt"/>
                <a:ea typeface="+mn-ea"/>
                <a:cs typeface="+mn-cs"/>
              </a:defRPr>
            </a:lvl1pPr>
            <a:lvl2pPr marL="720000" marR="0" indent="-285750" algn="l" defTabSz="914400" rtl="0" eaLnBrk="1" fontAlgn="auto" latinLnBrk="0" hangingPunct="1">
              <a:lnSpc>
                <a:spcPct val="100000"/>
              </a:lnSpc>
              <a:spcBef>
                <a:spcPts val="900"/>
              </a:spcBef>
              <a:spcAft>
                <a:spcPts val="0"/>
              </a:spcAft>
              <a:buClr>
                <a:srgbClr val="006AB2"/>
              </a:buClr>
              <a:buSzPct val="100000"/>
              <a:buFont typeface="Wingdings 3" panose="05040102010807070707" pitchFamily="18" charset="2"/>
              <a:buChar char="u"/>
              <a:tabLst/>
              <a:defRPr sz="1800" b="1" kern="1200" baseline="0">
                <a:solidFill>
                  <a:schemeClr val="tx2"/>
                </a:solidFill>
                <a:latin typeface="+mn-lt"/>
                <a:ea typeface="+mn-ea"/>
                <a:cs typeface="+mn-cs"/>
              </a:defRPr>
            </a:lvl2pPr>
            <a:lvl3pPr marL="1080000" marR="0" indent="-252000" algn="l" defTabSz="914400" rtl="0" eaLnBrk="1" fontAlgn="auto" latinLnBrk="0" hangingPunct="1">
              <a:lnSpc>
                <a:spcPct val="100000"/>
              </a:lnSpc>
              <a:spcBef>
                <a:spcPts val="400"/>
              </a:spcBef>
              <a:spcAft>
                <a:spcPts val="0"/>
              </a:spcAft>
              <a:buClrTx/>
              <a:buSzTx/>
              <a:buFont typeface="Webdings" panose="05030102010509060703" pitchFamily="18" charset="2"/>
              <a:buChar char="&lt;"/>
              <a:tabLst/>
              <a:defRPr lang="fr-FR" sz="1600" kern="1200" baseline="0">
                <a:solidFill>
                  <a:srgbClr val="575757"/>
                </a:solidFill>
                <a:latin typeface="+mn-lt"/>
                <a:ea typeface="+mn-ea"/>
                <a:cs typeface="+mn-cs"/>
              </a:defRPr>
            </a:lvl3pPr>
            <a:lvl4pPr marL="1440000" marR="0" indent="-216000" algn="l" defTabSz="914400" rtl="0" eaLnBrk="1" fontAlgn="auto" latinLnBrk="0" hangingPunct="1">
              <a:lnSpc>
                <a:spcPct val="100000"/>
              </a:lnSpc>
              <a:spcBef>
                <a:spcPts val="400"/>
              </a:spcBef>
              <a:spcAft>
                <a:spcPts val="0"/>
              </a:spcAft>
              <a:buClrTx/>
              <a:buSzPct val="130000"/>
              <a:buFont typeface="Arial" panose="020B0604020202020204" pitchFamily="34" charset="0"/>
              <a:buChar char="•"/>
              <a:tabLst/>
              <a:defRPr lang="fr-FR" sz="1400" kern="1200">
                <a:solidFill>
                  <a:srgbClr val="575757"/>
                </a:solidFill>
                <a:latin typeface="+mn-lt"/>
                <a:ea typeface="+mn-ea"/>
                <a:cs typeface="+mn-cs"/>
              </a:defRPr>
            </a:lvl4pPr>
            <a:lvl5pPr marL="1800000" marR="0" indent="-216000" algn="l" defTabSz="914400" rtl="0" eaLnBrk="1" fontAlgn="auto" latinLnBrk="0" hangingPunct="1">
              <a:lnSpc>
                <a:spcPct val="100000"/>
              </a:lnSpc>
              <a:spcBef>
                <a:spcPts val="200"/>
              </a:spcBef>
              <a:spcAft>
                <a:spcPts val="0"/>
              </a:spcAft>
              <a:buClrTx/>
              <a:buSzPct val="110000"/>
              <a:buFont typeface="Arial" pitchFamily="34" charset="0"/>
              <a:buChar char="•"/>
              <a:tabLst/>
              <a:defRPr lang="fr-FR" sz="1200" kern="1200">
                <a:solidFill>
                  <a:srgbClr val="575757"/>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endParaRPr lang="fr-FR" sz="5400">
              <a:solidFill>
                <a:schemeClr val="accent5"/>
              </a:solidFill>
            </a:endParaRPr>
          </a:p>
        </p:txBody>
      </p:sp>
      <p:sp>
        <p:nvSpPr>
          <p:cNvPr id="39" name="TextBox 13">
            <a:extLst>
              <a:ext uri="{FF2B5EF4-FFF2-40B4-BE49-F238E27FC236}">
                <a16:creationId xmlns:a16="http://schemas.microsoft.com/office/drawing/2014/main" id="{5149331B-8593-4E8E-BCEB-C628273DC6C0}"/>
              </a:ext>
            </a:extLst>
          </p:cNvPr>
          <p:cNvSpPr txBox="1">
            <a:spLocks/>
          </p:cNvSpPr>
          <p:nvPr/>
        </p:nvSpPr>
        <p:spPr>
          <a:xfrm flipH="1">
            <a:off x="4780639" y="3229900"/>
            <a:ext cx="3519550" cy="257814"/>
          </a:xfrm>
          <a:prstGeom prst="rect">
            <a:avLst/>
          </a:prstGeom>
          <a:noFill/>
        </p:spPr>
        <p:txBody>
          <a:bodyPr wrap="square" lIns="108000" tIns="36000" rIns="108000" bIns="36000" rtlCol="0">
            <a:noAutofit/>
          </a:bodyPr>
          <a:lstStyle/>
          <a:p>
            <a:pPr lvl="0" algn="ctr">
              <a:spcBef>
                <a:spcPts val="300"/>
              </a:spcBef>
              <a:spcAft>
                <a:spcPts val="300"/>
              </a:spcAft>
            </a:pPr>
            <a:r>
              <a:rPr lang="fr-FR" sz="1000" b="1">
                <a:solidFill>
                  <a:schemeClr val="bg1"/>
                </a:solidFill>
              </a:rPr>
              <a:t>Ces menaces ont des conséquences importantes</a:t>
            </a:r>
          </a:p>
        </p:txBody>
      </p:sp>
      <p:pic>
        <p:nvPicPr>
          <p:cNvPr id="40" name="Graphic 39" descr="Heartbeat outline">
            <a:extLst>
              <a:ext uri="{FF2B5EF4-FFF2-40B4-BE49-F238E27FC236}">
                <a16:creationId xmlns:a16="http://schemas.microsoft.com/office/drawing/2014/main" id="{98756CAC-8AE7-4F12-8A0E-0C0037F8F14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226096" y="3059030"/>
            <a:ext cx="642299" cy="642299"/>
          </a:xfrm>
          <a:prstGeom prst="rect">
            <a:avLst/>
          </a:prstGeom>
        </p:spPr>
      </p:pic>
      <p:pic>
        <p:nvPicPr>
          <p:cNvPr id="41" name="Graphic 40" descr="Heartbeat outline">
            <a:extLst>
              <a:ext uri="{FF2B5EF4-FFF2-40B4-BE49-F238E27FC236}">
                <a16:creationId xmlns:a16="http://schemas.microsoft.com/office/drawing/2014/main" id="{07068589-4C90-41C6-821E-C004E45F9AD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249646" y="3043988"/>
            <a:ext cx="642299" cy="642299"/>
          </a:xfrm>
          <a:prstGeom prst="rect">
            <a:avLst/>
          </a:prstGeom>
        </p:spPr>
      </p:pic>
      <p:sp>
        <p:nvSpPr>
          <p:cNvPr id="43" name="TextBox 42">
            <a:extLst>
              <a:ext uri="{FF2B5EF4-FFF2-40B4-BE49-F238E27FC236}">
                <a16:creationId xmlns:a16="http://schemas.microsoft.com/office/drawing/2014/main" id="{A8021B11-8792-48B0-869E-88EE321BB777}"/>
              </a:ext>
            </a:extLst>
          </p:cNvPr>
          <p:cNvSpPr txBox="1"/>
          <p:nvPr/>
        </p:nvSpPr>
        <p:spPr>
          <a:xfrm>
            <a:off x="4518565" y="3664491"/>
            <a:ext cx="3991899" cy="553998"/>
          </a:xfrm>
          <a:prstGeom prst="rect">
            <a:avLst/>
          </a:prstGeom>
          <a:noFill/>
        </p:spPr>
        <p:txBody>
          <a:bodyPr wrap="square">
            <a:spAutoFit/>
          </a:bodyPr>
          <a:lstStyle/>
          <a:p>
            <a:r>
              <a:rPr lang="fr-FR" sz="1000" kern="0">
                <a:solidFill>
                  <a:srgbClr val="5F5F5F"/>
                </a:solidFill>
                <a:latin typeface="+mj-lt"/>
                <a:ea typeface="+mn-ea"/>
              </a:rPr>
              <a:t>Une cyberattaque perturbe non seulement le quotidien des professionnels de santé, mais met aussi en péril la prise en charge des patients avec :</a:t>
            </a:r>
          </a:p>
        </p:txBody>
      </p:sp>
      <p:cxnSp>
        <p:nvCxnSpPr>
          <p:cNvPr id="45" name="Straight Connector 44">
            <a:extLst>
              <a:ext uri="{FF2B5EF4-FFF2-40B4-BE49-F238E27FC236}">
                <a16:creationId xmlns:a16="http://schemas.microsoft.com/office/drawing/2014/main" id="{82677CA3-A6E0-4762-997A-897997007A0F}"/>
              </a:ext>
            </a:extLst>
          </p:cNvPr>
          <p:cNvCxnSpPr>
            <a:cxnSpLocks/>
          </p:cNvCxnSpPr>
          <p:nvPr/>
        </p:nvCxnSpPr>
        <p:spPr>
          <a:xfrm>
            <a:off x="4610513" y="4259435"/>
            <a:ext cx="203200"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EAE41345-21D1-4799-95E6-0120268894E2}"/>
              </a:ext>
            </a:extLst>
          </p:cNvPr>
          <p:cNvCxnSpPr>
            <a:cxnSpLocks/>
          </p:cNvCxnSpPr>
          <p:nvPr/>
        </p:nvCxnSpPr>
        <p:spPr>
          <a:xfrm>
            <a:off x="4610513" y="4410939"/>
            <a:ext cx="203200"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588D4495-13BC-4F53-AAA7-335BFF0C6666}"/>
              </a:ext>
            </a:extLst>
          </p:cNvPr>
          <p:cNvCxnSpPr>
            <a:cxnSpLocks/>
          </p:cNvCxnSpPr>
          <p:nvPr/>
        </p:nvCxnSpPr>
        <p:spPr>
          <a:xfrm>
            <a:off x="4610513" y="4610648"/>
            <a:ext cx="203200"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EC56A6FB-9E23-481A-9CB2-D96E467C15F9}"/>
              </a:ext>
            </a:extLst>
          </p:cNvPr>
          <p:cNvSpPr txBox="1"/>
          <p:nvPr/>
        </p:nvSpPr>
        <p:spPr>
          <a:xfrm>
            <a:off x="4813713" y="4160783"/>
            <a:ext cx="3788331" cy="707886"/>
          </a:xfrm>
          <a:prstGeom prst="rect">
            <a:avLst/>
          </a:prstGeom>
          <a:noFill/>
        </p:spPr>
        <p:txBody>
          <a:bodyPr wrap="square">
            <a:spAutoFit/>
          </a:bodyPr>
          <a:lstStyle/>
          <a:p>
            <a:r>
              <a:rPr lang="fr-FR" sz="1000" kern="0">
                <a:solidFill>
                  <a:srgbClr val="5F5F5F"/>
                </a:solidFill>
                <a:latin typeface="+mj-lt"/>
                <a:ea typeface="+mn-ea"/>
              </a:rPr>
              <a:t>La paralysie des systèmes biomédicaux</a:t>
            </a:r>
          </a:p>
          <a:p>
            <a:r>
              <a:rPr lang="fr-FR" sz="1000" kern="0">
                <a:solidFill>
                  <a:srgbClr val="5F5F5F"/>
                </a:solidFill>
                <a:latin typeface="+mj-lt"/>
                <a:ea typeface="+mn-ea"/>
              </a:rPr>
              <a:t>L’indisponibilité des plateaux techniques </a:t>
            </a:r>
            <a:r>
              <a:rPr lang="fr-FR" sz="600" kern="0">
                <a:solidFill>
                  <a:srgbClr val="5F5F5F"/>
                </a:solidFill>
                <a:latin typeface="+mj-lt"/>
                <a:ea typeface="+mn-ea"/>
              </a:rPr>
              <a:t>(bloc opératoire, salles de soin, etc.)</a:t>
            </a:r>
          </a:p>
          <a:p>
            <a:r>
              <a:rPr lang="fr-FR" sz="1000" kern="0">
                <a:solidFill>
                  <a:srgbClr val="5F5F5F"/>
                </a:solidFill>
                <a:latin typeface="+mj-lt"/>
                <a:ea typeface="+mn-ea"/>
              </a:rPr>
              <a:t>L’indisponibilité et/ou l’usurpation des DPI DUI, etc.</a:t>
            </a:r>
          </a:p>
          <a:p>
            <a:endParaRPr lang="fr-FR" sz="1000" kern="0">
              <a:solidFill>
                <a:srgbClr val="5F5F5F"/>
              </a:solidFill>
              <a:latin typeface="+mj-lt"/>
              <a:ea typeface="+mn-ea"/>
            </a:endParaRPr>
          </a:p>
        </p:txBody>
      </p:sp>
      <p:sp>
        <p:nvSpPr>
          <p:cNvPr id="4" name="ZoneTexte 3">
            <a:extLst>
              <a:ext uri="{FF2B5EF4-FFF2-40B4-BE49-F238E27FC236}">
                <a16:creationId xmlns:a16="http://schemas.microsoft.com/office/drawing/2014/main" id="{39C74E20-B26D-179C-F83D-14D6FEF47A99}"/>
              </a:ext>
            </a:extLst>
          </p:cNvPr>
          <p:cNvSpPr txBox="1"/>
          <p:nvPr/>
        </p:nvSpPr>
        <p:spPr>
          <a:xfrm>
            <a:off x="507389" y="4505735"/>
            <a:ext cx="3849687" cy="356609"/>
          </a:xfrm>
          <a:prstGeom prst="rect">
            <a:avLst/>
          </a:prstGeom>
          <a:noFill/>
        </p:spPr>
        <p:txBody>
          <a:bodyPr rot="0" spcFirstLastPara="0" vertOverflow="overflow" horzOverflow="overflow" vert="horz" wrap="square" lIns="72000" tIns="108000" rIns="72000" bIns="108000" numCol="1" spcCol="0" rtlCol="0" fromWordArt="0" anchor="ctr" anchorCtr="0" forceAA="0" compatLnSpc="1">
            <a:prstTxWarp prst="textNoShape">
              <a:avLst/>
            </a:prstTxWarp>
            <a:spAutoFit/>
          </a:bodyPr>
          <a:lstStyle/>
          <a:p>
            <a:r>
              <a:rPr lang="fr-FR" sz="900">
                <a:solidFill>
                  <a:srgbClr val="575757"/>
                </a:solidFill>
                <a:latin typeface="Arial"/>
                <a:ea typeface="Geneva"/>
                <a:cs typeface="Arial"/>
              </a:rPr>
              <a:t>* </a:t>
            </a:r>
            <a:r>
              <a:rPr lang="fr-FR" sz="900">
                <a:solidFill>
                  <a:srgbClr val="575757"/>
                </a:solidFill>
                <a:latin typeface="Arial"/>
                <a:ea typeface="Geneva"/>
                <a:cs typeface="Arial"/>
                <a:hlinkClick r:id="rId5"/>
              </a:rPr>
              <a:t>Rapport CERT Santé</a:t>
            </a:r>
            <a:r>
              <a:rPr lang="fr-FR" sz="900">
                <a:solidFill>
                  <a:srgbClr val="575757"/>
                </a:solidFill>
                <a:latin typeface="Arial"/>
                <a:ea typeface="Geneva"/>
                <a:cs typeface="Arial"/>
              </a:rPr>
              <a:t> </a:t>
            </a:r>
            <a:endParaRPr lang="fr-FR" sz="900">
              <a:solidFill>
                <a:srgbClr val="575757"/>
              </a:solidFill>
              <a:cs typeface="Arial"/>
            </a:endParaRPr>
          </a:p>
        </p:txBody>
      </p:sp>
    </p:spTree>
    <p:extLst>
      <p:ext uri="{BB962C8B-B14F-4D97-AF65-F5344CB8AC3E}">
        <p14:creationId xmlns:p14="http://schemas.microsoft.com/office/powerpoint/2010/main" val="109388297"/>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5CBAA-EB89-482F-A92D-5EBC7CB3DC63}"/>
              </a:ext>
            </a:extLst>
          </p:cNvPr>
          <p:cNvSpPr>
            <a:spLocks noGrp="1"/>
          </p:cNvSpPr>
          <p:nvPr>
            <p:ph type="title"/>
          </p:nvPr>
        </p:nvSpPr>
        <p:spPr/>
        <p:txBody>
          <a:bodyPr/>
          <a:lstStyle/>
          <a:p>
            <a:r>
              <a:rPr lang="fr-FR"/>
              <a:t>Les caractéristiques de l’attaque cybersécurité</a:t>
            </a:r>
          </a:p>
        </p:txBody>
      </p:sp>
      <p:sp>
        <p:nvSpPr>
          <p:cNvPr id="11" name="Rectangle 10">
            <a:extLst>
              <a:ext uri="{FF2B5EF4-FFF2-40B4-BE49-F238E27FC236}">
                <a16:creationId xmlns:a16="http://schemas.microsoft.com/office/drawing/2014/main" id="{B8A6C6F8-BB6C-4E37-AF51-A0E0A4706F07}"/>
              </a:ext>
            </a:extLst>
          </p:cNvPr>
          <p:cNvSpPr>
            <a:spLocks/>
          </p:cNvSpPr>
          <p:nvPr/>
        </p:nvSpPr>
        <p:spPr>
          <a:xfrm>
            <a:off x="232959" y="1419498"/>
            <a:ext cx="4320000" cy="1786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en-GB">
              <a:solidFill>
                <a:schemeClr val="bg2"/>
              </a:solidFill>
              <a:ea typeface="+mj-ea"/>
              <a:cs typeface="+mj-cs"/>
            </a:endParaRPr>
          </a:p>
        </p:txBody>
      </p:sp>
      <p:sp>
        <p:nvSpPr>
          <p:cNvPr id="12" name="Rectangle 11">
            <a:extLst>
              <a:ext uri="{FF2B5EF4-FFF2-40B4-BE49-F238E27FC236}">
                <a16:creationId xmlns:a16="http://schemas.microsoft.com/office/drawing/2014/main" id="{EC32879A-67F1-462E-8533-856B0D464AC0}"/>
              </a:ext>
            </a:extLst>
          </p:cNvPr>
          <p:cNvSpPr/>
          <p:nvPr/>
        </p:nvSpPr>
        <p:spPr>
          <a:xfrm>
            <a:off x="4567101" y="1419498"/>
            <a:ext cx="4320000" cy="178619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en-GB">
              <a:solidFill>
                <a:schemeClr val="bg2"/>
              </a:solidFill>
              <a:ea typeface="+mj-ea"/>
              <a:cs typeface="+mj-cs"/>
            </a:endParaRPr>
          </a:p>
        </p:txBody>
      </p:sp>
      <p:sp>
        <p:nvSpPr>
          <p:cNvPr id="7" name="TextBox 6">
            <a:extLst>
              <a:ext uri="{FF2B5EF4-FFF2-40B4-BE49-F238E27FC236}">
                <a16:creationId xmlns:a16="http://schemas.microsoft.com/office/drawing/2014/main" id="{C114FC8E-63E5-4527-A524-C760EA9C41BB}"/>
              </a:ext>
            </a:extLst>
          </p:cNvPr>
          <p:cNvSpPr txBox="1">
            <a:spLocks/>
          </p:cNvSpPr>
          <p:nvPr/>
        </p:nvSpPr>
        <p:spPr>
          <a:xfrm>
            <a:off x="232959" y="1740618"/>
            <a:ext cx="4296360" cy="587441"/>
          </a:xfrm>
          <a:prstGeom prst="rect">
            <a:avLst/>
          </a:prstGeom>
        </p:spPr>
        <p:txBody>
          <a:bodyPr vert="horz" wrap="square" lIns="108000" tIns="108000" rIns="108000" bIns="108000" rtlCol="0">
            <a:spAutoFit/>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rgbClr val="FF6600"/>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rgbClr val="5F5F5F"/>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rgbClr val="5F5F5F"/>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rgbClr val="5F5F5F"/>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rgbClr val="5F5F5F"/>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rgbClr val="5F5F5F"/>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rgbClr val="5F5F5F"/>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rgbClr val="5F5F5F"/>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rgbClr val="5F5F5F"/>
                </a:solidFill>
                <a:latin typeface="+mn-lt"/>
                <a:ea typeface="+mn-ea"/>
                <a:cs typeface="+mn-cs"/>
              </a:defRPr>
            </a:lvl9pPr>
          </a:lstStyle>
          <a:p>
            <a:pPr algn="ctr"/>
            <a:r>
              <a:rPr lang="fr-FR" sz="1200" i="1">
                <a:solidFill>
                  <a:schemeClr val="bg1"/>
                </a:solidFill>
              </a:rPr>
              <a:t>En situation de crise, les structures doivent prendre des décisions sans disposer d’informations complètes et fiables. </a:t>
            </a:r>
          </a:p>
        </p:txBody>
      </p:sp>
      <p:sp>
        <p:nvSpPr>
          <p:cNvPr id="14" name="Rectangle 13">
            <a:extLst>
              <a:ext uri="{FF2B5EF4-FFF2-40B4-BE49-F238E27FC236}">
                <a16:creationId xmlns:a16="http://schemas.microsoft.com/office/drawing/2014/main" id="{CFA2A936-ABED-4AE5-884F-7330009D6EAB}"/>
              </a:ext>
            </a:extLst>
          </p:cNvPr>
          <p:cNvSpPr>
            <a:spLocks/>
          </p:cNvSpPr>
          <p:nvPr/>
        </p:nvSpPr>
        <p:spPr>
          <a:xfrm>
            <a:off x="4570332" y="3216879"/>
            <a:ext cx="4320000" cy="178619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en-GB">
              <a:solidFill>
                <a:schemeClr val="bg2"/>
              </a:solidFill>
              <a:ea typeface="+mj-ea"/>
              <a:cs typeface="+mj-cs"/>
            </a:endParaRPr>
          </a:p>
        </p:txBody>
      </p:sp>
      <p:sp>
        <p:nvSpPr>
          <p:cNvPr id="8" name="TextBox 22">
            <a:extLst>
              <a:ext uri="{FF2B5EF4-FFF2-40B4-BE49-F238E27FC236}">
                <a16:creationId xmlns:a16="http://schemas.microsoft.com/office/drawing/2014/main" id="{AAD0D218-36AC-42CE-A8FB-7098C8FF5F55}"/>
              </a:ext>
            </a:extLst>
          </p:cNvPr>
          <p:cNvSpPr txBox="1">
            <a:spLocks/>
          </p:cNvSpPr>
          <p:nvPr/>
        </p:nvSpPr>
        <p:spPr>
          <a:xfrm>
            <a:off x="4553422" y="1843744"/>
            <a:ext cx="4334358" cy="587441"/>
          </a:xfrm>
          <a:prstGeom prst="rect">
            <a:avLst/>
          </a:prstGeom>
        </p:spPr>
        <p:txBody>
          <a:bodyPr vert="horz" wrap="square" lIns="108000" tIns="108000" rIns="108000" bIns="108000" rtlCol="0">
            <a:spAutoFit/>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rgbClr val="FF6600"/>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rgbClr val="5F5F5F"/>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rgbClr val="5F5F5F"/>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rgbClr val="5F5F5F"/>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rgbClr val="5F5F5F"/>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rgbClr val="5F5F5F"/>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rgbClr val="5F5F5F"/>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rgbClr val="5F5F5F"/>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rgbClr val="5F5F5F"/>
                </a:solidFill>
                <a:latin typeface="+mn-lt"/>
                <a:ea typeface="+mn-ea"/>
                <a:cs typeface="+mn-cs"/>
              </a:defRPr>
            </a:lvl9pPr>
          </a:lstStyle>
          <a:p>
            <a:pPr algn="ctr"/>
            <a:r>
              <a:rPr lang="fr-FR" sz="1200" i="1">
                <a:solidFill>
                  <a:schemeClr val="bg1"/>
                </a:solidFill>
              </a:rPr>
              <a:t>Les menaces sont de plus en plus intelligentes et s’adaptent rapidement aux environnements attaqués. </a:t>
            </a:r>
          </a:p>
        </p:txBody>
      </p:sp>
      <p:sp>
        <p:nvSpPr>
          <p:cNvPr id="13" name="Rectangle 12">
            <a:extLst>
              <a:ext uri="{FF2B5EF4-FFF2-40B4-BE49-F238E27FC236}">
                <a16:creationId xmlns:a16="http://schemas.microsoft.com/office/drawing/2014/main" id="{98535FDE-151A-48B9-9B83-894DB36A9E42}"/>
              </a:ext>
            </a:extLst>
          </p:cNvPr>
          <p:cNvSpPr>
            <a:spLocks/>
          </p:cNvSpPr>
          <p:nvPr/>
        </p:nvSpPr>
        <p:spPr>
          <a:xfrm>
            <a:off x="232959" y="3216879"/>
            <a:ext cx="4320000" cy="178619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en-GB">
              <a:solidFill>
                <a:schemeClr val="bg2"/>
              </a:solidFill>
              <a:ea typeface="+mj-ea"/>
              <a:cs typeface="+mj-cs"/>
            </a:endParaRPr>
          </a:p>
        </p:txBody>
      </p:sp>
      <p:sp>
        <p:nvSpPr>
          <p:cNvPr id="9" name="TextBox 22">
            <a:extLst>
              <a:ext uri="{FF2B5EF4-FFF2-40B4-BE49-F238E27FC236}">
                <a16:creationId xmlns:a16="http://schemas.microsoft.com/office/drawing/2014/main" id="{AFA96E0F-C54F-4898-9097-8285A8D59FEE}"/>
              </a:ext>
            </a:extLst>
          </p:cNvPr>
          <p:cNvSpPr txBox="1">
            <a:spLocks/>
          </p:cNvSpPr>
          <p:nvPr/>
        </p:nvSpPr>
        <p:spPr>
          <a:xfrm>
            <a:off x="4577908" y="3550911"/>
            <a:ext cx="4285386" cy="956773"/>
          </a:xfrm>
          <a:prstGeom prst="rect">
            <a:avLst/>
          </a:prstGeom>
        </p:spPr>
        <p:txBody>
          <a:bodyPr vert="horz" wrap="square" lIns="108000" tIns="108000" rIns="108000" bIns="108000" rtlCol="0">
            <a:spAutoFit/>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rgbClr val="FF6600"/>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rgbClr val="5F5F5F"/>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rgbClr val="5F5F5F"/>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rgbClr val="5F5F5F"/>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rgbClr val="5F5F5F"/>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rgbClr val="5F5F5F"/>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rgbClr val="5F5F5F"/>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rgbClr val="5F5F5F"/>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rgbClr val="5F5F5F"/>
                </a:solidFill>
                <a:latin typeface="+mn-lt"/>
                <a:ea typeface="+mn-ea"/>
                <a:cs typeface="+mn-cs"/>
              </a:defRPr>
            </a:lvl9pPr>
          </a:lstStyle>
          <a:p>
            <a:pPr algn="ctr"/>
            <a:r>
              <a:rPr lang="fr-FR" sz="1200" i="1">
                <a:solidFill>
                  <a:schemeClr val="bg1"/>
                </a:solidFill>
              </a:rPr>
              <a:t>Les actions des attaquants sont parfois préparées depuis des mois. Les investigations sont longues pour découvrir les impacts et les conséquences peuvent se répercuter sur plusieurs mois. </a:t>
            </a:r>
          </a:p>
        </p:txBody>
      </p:sp>
      <p:sp>
        <p:nvSpPr>
          <p:cNvPr id="10" name="TextBox 22">
            <a:extLst>
              <a:ext uri="{FF2B5EF4-FFF2-40B4-BE49-F238E27FC236}">
                <a16:creationId xmlns:a16="http://schemas.microsoft.com/office/drawing/2014/main" id="{E6B904EE-1061-45A1-AD1C-16DA4DCDA3D9}"/>
              </a:ext>
            </a:extLst>
          </p:cNvPr>
          <p:cNvSpPr txBox="1">
            <a:spLocks/>
          </p:cNvSpPr>
          <p:nvPr/>
        </p:nvSpPr>
        <p:spPr>
          <a:xfrm>
            <a:off x="238446" y="3676272"/>
            <a:ext cx="4285386" cy="772107"/>
          </a:xfrm>
          <a:prstGeom prst="rect">
            <a:avLst/>
          </a:prstGeom>
        </p:spPr>
        <p:txBody>
          <a:bodyPr vert="horz" wrap="square" lIns="108000" tIns="108000" rIns="108000" bIns="108000" rtlCol="0">
            <a:spAutoFit/>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rgbClr val="FF6600"/>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rgbClr val="5F5F5F"/>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rgbClr val="5F5F5F"/>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rgbClr val="5F5F5F"/>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rgbClr val="5F5F5F"/>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rgbClr val="5F5F5F"/>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rgbClr val="5F5F5F"/>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rgbClr val="5F5F5F"/>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rgbClr val="5F5F5F"/>
                </a:solidFill>
                <a:latin typeface="+mn-lt"/>
                <a:ea typeface="+mn-ea"/>
                <a:cs typeface="+mn-cs"/>
              </a:defRPr>
            </a:lvl9pPr>
          </a:lstStyle>
          <a:p>
            <a:pPr algn="ctr"/>
            <a:r>
              <a:rPr lang="fr-FR" sz="1200" i="1">
                <a:solidFill>
                  <a:schemeClr val="bg1"/>
                </a:solidFill>
              </a:rPr>
              <a:t>Avec la dépendance de certains systèmes d’information, la menace peut se diffuser rapidement au sein de différents sites. </a:t>
            </a:r>
          </a:p>
        </p:txBody>
      </p:sp>
      <p:sp>
        <p:nvSpPr>
          <p:cNvPr id="15" name="TextBox 14">
            <a:extLst>
              <a:ext uri="{FF2B5EF4-FFF2-40B4-BE49-F238E27FC236}">
                <a16:creationId xmlns:a16="http://schemas.microsoft.com/office/drawing/2014/main" id="{703EEC1E-98CD-4F54-A360-82CB07351E1A}"/>
              </a:ext>
            </a:extLst>
          </p:cNvPr>
          <p:cNvSpPr txBox="1">
            <a:spLocks/>
          </p:cNvSpPr>
          <p:nvPr/>
        </p:nvSpPr>
        <p:spPr>
          <a:xfrm>
            <a:off x="3087951" y="1419497"/>
            <a:ext cx="1465008" cy="495108"/>
          </a:xfrm>
          <a:prstGeom prst="rect">
            <a:avLst/>
          </a:prstGeom>
        </p:spPr>
        <p:txBody>
          <a:bodyPr vert="horz" wrap="square" lIns="108000" tIns="108000" rIns="108000" bIns="108000" rtlCol="0">
            <a:spAutoFit/>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rgbClr val="FF6600"/>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rgbClr val="5F5F5F"/>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rgbClr val="5F5F5F"/>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rgbClr val="5F5F5F"/>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rgbClr val="5F5F5F"/>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rgbClr val="5F5F5F"/>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rgbClr val="5F5F5F"/>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rgbClr val="5F5F5F"/>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rgbClr val="5F5F5F"/>
                </a:solidFill>
                <a:latin typeface="+mn-lt"/>
                <a:ea typeface="+mn-ea"/>
                <a:cs typeface="+mn-cs"/>
              </a:defRPr>
            </a:lvl9pPr>
          </a:lstStyle>
          <a:p>
            <a:pPr algn="r"/>
            <a:r>
              <a:rPr lang="fr-FR" sz="1800" b="1">
                <a:solidFill>
                  <a:schemeClr val="bg1"/>
                </a:solidFill>
              </a:rPr>
              <a:t>Incertitude</a:t>
            </a:r>
          </a:p>
        </p:txBody>
      </p:sp>
      <p:sp>
        <p:nvSpPr>
          <p:cNvPr id="16" name="TextBox 9">
            <a:extLst>
              <a:ext uri="{FF2B5EF4-FFF2-40B4-BE49-F238E27FC236}">
                <a16:creationId xmlns:a16="http://schemas.microsoft.com/office/drawing/2014/main" id="{8E1C9A05-C572-403D-B583-729BF1229F2C}"/>
              </a:ext>
            </a:extLst>
          </p:cNvPr>
          <p:cNvSpPr txBox="1">
            <a:spLocks/>
          </p:cNvSpPr>
          <p:nvPr/>
        </p:nvSpPr>
        <p:spPr>
          <a:xfrm>
            <a:off x="4568981" y="1419497"/>
            <a:ext cx="1514080" cy="495108"/>
          </a:xfrm>
          <a:prstGeom prst="rect">
            <a:avLst/>
          </a:prstGeom>
        </p:spPr>
        <p:txBody>
          <a:bodyPr vert="horz" wrap="square" lIns="108000" tIns="108000" rIns="108000" bIns="108000" rtlCol="0">
            <a:spAutoFit/>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rgbClr val="FF6600"/>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rgbClr val="5F5F5F"/>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rgbClr val="5F5F5F"/>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rgbClr val="5F5F5F"/>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rgbClr val="5F5F5F"/>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rgbClr val="5F5F5F"/>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rgbClr val="5F5F5F"/>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rgbClr val="5F5F5F"/>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rgbClr val="5F5F5F"/>
                </a:solidFill>
                <a:latin typeface="+mn-lt"/>
                <a:ea typeface="+mn-ea"/>
                <a:cs typeface="+mn-cs"/>
              </a:defRPr>
            </a:lvl9pPr>
          </a:lstStyle>
          <a:p>
            <a:pPr algn="l"/>
            <a:r>
              <a:rPr lang="fr-FR" sz="1800" b="1">
                <a:solidFill>
                  <a:schemeClr val="bg1"/>
                </a:solidFill>
              </a:rPr>
              <a:t>Intelligence</a:t>
            </a:r>
          </a:p>
        </p:txBody>
      </p:sp>
      <p:sp>
        <p:nvSpPr>
          <p:cNvPr id="17" name="TextBox 9">
            <a:extLst>
              <a:ext uri="{FF2B5EF4-FFF2-40B4-BE49-F238E27FC236}">
                <a16:creationId xmlns:a16="http://schemas.microsoft.com/office/drawing/2014/main" id="{D0F8FAF1-6DED-4F8C-A08C-B5073AD6B8BC}"/>
              </a:ext>
            </a:extLst>
          </p:cNvPr>
          <p:cNvSpPr txBox="1">
            <a:spLocks/>
          </p:cNvSpPr>
          <p:nvPr/>
        </p:nvSpPr>
        <p:spPr>
          <a:xfrm>
            <a:off x="2905583" y="3239731"/>
            <a:ext cx="1647376" cy="495108"/>
          </a:xfrm>
          <a:prstGeom prst="rect">
            <a:avLst/>
          </a:prstGeom>
        </p:spPr>
        <p:txBody>
          <a:bodyPr vert="horz" wrap="square" lIns="108000" tIns="108000" rIns="108000" bIns="108000" rtlCol="0">
            <a:spAutoFit/>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rgbClr val="FF6600"/>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rgbClr val="5F5F5F"/>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rgbClr val="5F5F5F"/>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rgbClr val="5F5F5F"/>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rgbClr val="5F5F5F"/>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rgbClr val="5F5F5F"/>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rgbClr val="5F5F5F"/>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rgbClr val="5F5F5F"/>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rgbClr val="5F5F5F"/>
                </a:solidFill>
                <a:latin typeface="+mn-lt"/>
                <a:ea typeface="+mn-ea"/>
                <a:cs typeface="+mn-cs"/>
              </a:defRPr>
            </a:lvl9pPr>
          </a:lstStyle>
          <a:p>
            <a:pPr algn="r"/>
            <a:r>
              <a:rPr lang="fr-FR" sz="1800" b="1">
                <a:solidFill>
                  <a:schemeClr val="bg1"/>
                </a:solidFill>
              </a:rPr>
              <a:t>Propagation</a:t>
            </a:r>
          </a:p>
        </p:txBody>
      </p:sp>
      <p:sp>
        <p:nvSpPr>
          <p:cNvPr id="18" name="TextBox 9">
            <a:extLst>
              <a:ext uri="{FF2B5EF4-FFF2-40B4-BE49-F238E27FC236}">
                <a16:creationId xmlns:a16="http://schemas.microsoft.com/office/drawing/2014/main" id="{C674B53B-C0A6-44CF-A4CF-7E36640F4ED0}"/>
              </a:ext>
            </a:extLst>
          </p:cNvPr>
          <p:cNvSpPr txBox="1">
            <a:spLocks/>
          </p:cNvSpPr>
          <p:nvPr/>
        </p:nvSpPr>
        <p:spPr>
          <a:xfrm>
            <a:off x="4568981" y="3239731"/>
            <a:ext cx="1250521" cy="495108"/>
          </a:xfrm>
          <a:prstGeom prst="rect">
            <a:avLst/>
          </a:prstGeom>
        </p:spPr>
        <p:txBody>
          <a:bodyPr vert="horz" wrap="square" lIns="108000" tIns="108000" rIns="108000" bIns="108000" rtlCol="0">
            <a:spAutoFit/>
          </a:bodyPr>
          <a:lstStyle>
            <a:lvl1pPr marL="0" indent="0" algn="just" defTabSz="914400" rtl="0" eaLnBrk="1" latinLnBrk="0" hangingPunct="1">
              <a:lnSpc>
                <a:spcPct val="100000"/>
              </a:lnSpc>
              <a:spcBef>
                <a:spcPts val="1800"/>
              </a:spcBef>
              <a:buFont typeface="Arial" panose="020B0604020202020204" pitchFamily="34" charset="0"/>
              <a:buNone/>
              <a:tabLst/>
              <a:defRPr sz="1600" i="0" kern="1200" cap="none" baseline="0">
                <a:solidFill>
                  <a:srgbClr val="FF6600"/>
                </a:solidFill>
                <a:latin typeface="+mn-lt"/>
                <a:ea typeface="+mn-ea"/>
                <a:cs typeface="+mn-cs"/>
              </a:defRPr>
            </a:lvl1pPr>
            <a:lvl2pPr marL="358775" indent="-358775" algn="just" defTabSz="914400" rtl="0" eaLnBrk="1" latinLnBrk="0" hangingPunct="1">
              <a:lnSpc>
                <a:spcPct val="100000"/>
              </a:lnSpc>
              <a:spcBef>
                <a:spcPts val="1400"/>
              </a:spcBef>
              <a:buClr>
                <a:schemeClr val="bg2"/>
              </a:buClr>
              <a:buFont typeface="Tempus Sans ITC" panose="04020404030D07020202" pitchFamily="82" charset="0"/>
              <a:buChar char="/"/>
              <a:defRPr sz="1400" kern="1200" baseline="0">
                <a:solidFill>
                  <a:srgbClr val="5F5F5F"/>
                </a:solidFill>
                <a:latin typeface="+mn-lt"/>
                <a:ea typeface="+mn-ea"/>
                <a:cs typeface="+mn-cs"/>
              </a:defRPr>
            </a:lvl2pPr>
            <a:lvl3pPr marL="360000" indent="0" algn="just" defTabSz="914400" rtl="0" eaLnBrk="1" latinLnBrk="0" hangingPunct="1">
              <a:lnSpc>
                <a:spcPct val="100000"/>
              </a:lnSpc>
              <a:spcBef>
                <a:spcPts val="600"/>
              </a:spcBef>
              <a:buFontTx/>
              <a:buNone/>
              <a:defRPr sz="1400" kern="1200" baseline="0">
                <a:solidFill>
                  <a:srgbClr val="5F5F5F"/>
                </a:solidFill>
                <a:latin typeface="+mn-lt"/>
                <a:ea typeface="+mn-ea"/>
                <a:cs typeface="+mn-cs"/>
              </a:defRPr>
            </a:lvl3pPr>
            <a:lvl4pPr marL="648000" indent="-288000" algn="just" defTabSz="914400" rtl="0" eaLnBrk="1" latinLnBrk="0" hangingPunct="1">
              <a:lnSpc>
                <a:spcPct val="100000"/>
              </a:lnSpc>
              <a:spcBef>
                <a:spcPts val="600"/>
              </a:spcBef>
              <a:buClr>
                <a:schemeClr val="bg2"/>
              </a:buClr>
              <a:buFont typeface="Tahoma" panose="020B0604030504040204" pitchFamily="34" charset="0"/>
              <a:buChar char="›"/>
              <a:defRPr sz="1200" kern="1200" cap="none" baseline="0">
                <a:solidFill>
                  <a:srgbClr val="5F5F5F"/>
                </a:solidFill>
                <a:latin typeface="+mn-lt"/>
                <a:ea typeface="+mn-ea"/>
                <a:cs typeface="+mn-cs"/>
              </a:defRPr>
            </a:lvl4pPr>
            <a:lvl5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baseline="0" dirty="0" smtClean="0">
                <a:solidFill>
                  <a:srgbClr val="5F5F5F"/>
                </a:solidFill>
                <a:latin typeface="+mn-lt"/>
                <a:ea typeface="+mn-ea"/>
                <a:cs typeface="+mn-cs"/>
              </a:defRPr>
            </a:lvl5pPr>
            <a:lvl6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rgbClr val="5F5F5F"/>
                </a:solidFill>
                <a:latin typeface="+mn-lt"/>
                <a:ea typeface="+mn-ea"/>
                <a:cs typeface="+mn-cs"/>
              </a:defRPr>
            </a:lvl6pPr>
            <a:lvl7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baseline="0" noProof="0" dirty="0" smtClean="0">
                <a:solidFill>
                  <a:srgbClr val="5F5F5F"/>
                </a:solidFill>
                <a:latin typeface="+mn-lt"/>
                <a:ea typeface="+mn-ea"/>
                <a:cs typeface="+mn-cs"/>
              </a:defRPr>
            </a:lvl7pPr>
            <a:lvl8pPr marL="900000" marR="0" indent="-252000" algn="just" defTabSz="914400" rtl="0" eaLnBrk="1" fontAlgn="auto" latinLnBrk="0" hangingPunct="1">
              <a:lnSpc>
                <a:spcPct val="100000"/>
              </a:lnSpc>
              <a:spcBef>
                <a:spcPts val="500"/>
              </a:spcBef>
              <a:spcAft>
                <a:spcPts val="0"/>
              </a:spcAft>
              <a:buClr>
                <a:schemeClr val="bg2"/>
              </a:buClr>
              <a:buSzTx/>
              <a:buFont typeface="Tahoma" panose="020B0604030504040204" pitchFamily="34" charset="0"/>
              <a:buChar char="»"/>
              <a:tabLst/>
              <a:defRPr lang="fr-FR" sz="1000" kern="1200" noProof="0" dirty="0" smtClean="0">
                <a:solidFill>
                  <a:srgbClr val="5F5F5F"/>
                </a:solidFill>
                <a:latin typeface="+mn-lt"/>
                <a:ea typeface="+mn-ea"/>
                <a:cs typeface="+mn-cs"/>
              </a:defRPr>
            </a:lvl8pPr>
            <a:lvl9pPr marL="900000" indent="-252000" algn="just" defTabSz="914400" rtl="0" eaLnBrk="1" latinLnBrk="0" hangingPunct="1">
              <a:lnSpc>
                <a:spcPct val="100000"/>
              </a:lnSpc>
              <a:spcBef>
                <a:spcPts val="500"/>
              </a:spcBef>
              <a:buClr>
                <a:schemeClr val="bg2"/>
              </a:buClr>
              <a:buFont typeface="Tahoma" panose="020B0604030504040204" pitchFamily="34" charset="0"/>
              <a:buChar char="»"/>
              <a:defRPr lang="fr-FR" sz="1000" kern="1200" noProof="0" dirty="0" smtClean="0">
                <a:solidFill>
                  <a:srgbClr val="5F5F5F"/>
                </a:solidFill>
                <a:latin typeface="+mn-lt"/>
                <a:ea typeface="+mn-ea"/>
                <a:cs typeface="+mn-cs"/>
              </a:defRPr>
            </a:lvl9pPr>
          </a:lstStyle>
          <a:p>
            <a:pPr algn="l"/>
            <a:r>
              <a:rPr lang="fr-FR" sz="1800" b="1">
                <a:solidFill>
                  <a:schemeClr val="bg1"/>
                </a:solidFill>
              </a:rPr>
              <a:t>Durée</a:t>
            </a:r>
          </a:p>
        </p:txBody>
      </p:sp>
      <p:sp>
        <p:nvSpPr>
          <p:cNvPr id="23" name="Freeform 207">
            <a:extLst>
              <a:ext uri="{FF2B5EF4-FFF2-40B4-BE49-F238E27FC236}">
                <a16:creationId xmlns:a16="http://schemas.microsoft.com/office/drawing/2014/main" id="{2A4DE4B7-4B88-4C45-9BAF-52111A641668}"/>
              </a:ext>
            </a:extLst>
          </p:cNvPr>
          <p:cNvSpPr/>
          <p:nvPr/>
        </p:nvSpPr>
        <p:spPr>
          <a:xfrm flipH="1">
            <a:off x="197505" y="3317946"/>
            <a:ext cx="2708078" cy="259299"/>
          </a:xfrm>
          <a:custGeom>
            <a:avLst/>
            <a:gdLst>
              <a:gd name="connsiteX0" fmla="*/ 0 w 13254681"/>
              <a:gd name="connsiteY0" fmla="*/ 783674 h 1763976"/>
              <a:gd name="connsiteX1" fmla="*/ 1565189 w 13254681"/>
              <a:gd name="connsiteY1" fmla="*/ 1079 h 1763976"/>
              <a:gd name="connsiteX2" fmla="*/ 4316627 w 13254681"/>
              <a:gd name="connsiteY2" fmla="*/ 931955 h 1763976"/>
              <a:gd name="connsiteX3" fmla="*/ 6763265 w 13254681"/>
              <a:gd name="connsiteY3" fmla="*/ 50506 h 1763976"/>
              <a:gd name="connsiteX4" fmla="*/ 8657968 w 13254681"/>
              <a:gd name="connsiteY4" fmla="*/ 1146139 h 1763976"/>
              <a:gd name="connsiteX5" fmla="*/ 11294076 w 13254681"/>
              <a:gd name="connsiteY5" fmla="*/ 1170852 h 1763976"/>
              <a:gd name="connsiteX6" fmla="*/ 13254681 w 13254681"/>
              <a:gd name="connsiteY6" fmla="*/ 1763976 h 1763976"/>
              <a:gd name="connsiteX0" fmla="*/ 0 w 13254681"/>
              <a:gd name="connsiteY0" fmla="*/ 783674 h 1838117"/>
              <a:gd name="connsiteX1" fmla="*/ 1565189 w 13254681"/>
              <a:gd name="connsiteY1" fmla="*/ 1079 h 1838117"/>
              <a:gd name="connsiteX2" fmla="*/ 4316627 w 13254681"/>
              <a:gd name="connsiteY2" fmla="*/ 931955 h 1838117"/>
              <a:gd name="connsiteX3" fmla="*/ 6763265 w 13254681"/>
              <a:gd name="connsiteY3" fmla="*/ 50506 h 1838117"/>
              <a:gd name="connsiteX4" fmla="*/ 8657968 w 13254681"/>
              <a:gd name="connsiteY4" fmla="*/ 1146139 h 1838117"/>
              <a:gd name="connsiteX5" fmla="*/ 11294076 w 13254681"/>
              <a:gd name="connsiteY5" fmla="*/ 1170852 h 1838117"/>
              <a:gd name="connsiteX6" fmla="*/ 13254681 w 13254681"/>
              <a:gd name="connsiteY6" fmla="*/ 1838117 h 1838117"/>
              <a:gd name="connsiteX0" fmla="*/ 0 w 13254681"/>
              <a:gd name="connsiteY0" fmla="*/ 783674 h 1838117"/>
              <a:gd name="connsiteX1" fmla="*/ 1565189 w 13254681"/>
              <a:gd name="connsiteY1" fmla="*/ 1079 h 1838117"/>
              <a:gd name="connsiteX2" fmla="*/ 4316627 w 13254681"/>
              <a:gd name="connsiteY2" fmla="*/ 931955 h 1838117"/>
              <a:gd name="connsiteX3" fmla="*/ 6771503 w 13254681"/>
              <a:gd name="connsiteY3" fmla="*/ 116409 h 1838117"/>
              <a:gd name="connsiteX4" fmla="*/ 8657968 w 13254681"/>
              <a:gd name="connsiteY4" fmla="*/ 1146139 h 1838117"/>
              <a:gd name="connsiteX5" fmla="*/ 11294076 w 13254681"/>
              <a:gd name="connsiteY5" fmla="*/ 1170852 h 1838117"/>
              <a:gd name="connsiteX6" fmla="*/ 13254681 w 13254681"/>
              <a:gd name="connsiteY6" fmla="*/ 1838117 h 1838117"/>
              <a:gd name="connsiteX0" fmla="*/ 0 w 13254681"/>
              <a:gd name="connsiteY0" fmla="*/ 734389 h 1788832"/>
              <a:gd name="connsiteX1" fmla="*/ 1573427 w 13254681"/>
              <a:gd name="connsiteY1" fmla="*/ 1221 h 1788832"/>
              <a:gd name="connsiteX2" fmla="*/ 4316627 w 13254681"/>
              <a:gd name="connsiteY2" fmla="*/ 882670 h 1788832"/>
              <a:gd name="connsiteX3" fmla="*/ 6771503 w 13254681"/>
              <a:gd name="connsiteY3" fmla="*/ 67124 h 1788832"/>
              <a:gd name="connsiteX4" fmla="*/ 8657968 w 13254681"/>
              <a:gd name="connsiteY4" fmla="*/ 1096854 h 1788832"/>
              <a:gd name="connsiteX5" fmla="*/ 11294076 w 13254681"/>
              <a:gd name="connsiteY5" fmla="*/ 1121567 h 1788832"/>
              <a:gd name="connsiteX6" fmla="*/ 13254681 w 13254681"/>
              <a:gd name="connsiteY6" fmla="*/ 1788832 h 1788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54681" h="1788832">
                <a:moveTo>
                  <a:pt x="0" y="734389"/>
                </a:moveTo>
                <a:cubicBezTo>
                  <a:pt x="422875" y="330735"/>
                  <a:pt x="853989" y="-23492"/>
                  <a:pt x="1573427" y="1221"/>
                </a:cubicBezTo>
                <a:cubicBezTo>
                  <a:pt x="2292865" y="25934"/>
                  <a:pt x="3450281" y="871686"/>
                  <a:pt x="4316627" y="882670"/>
                </a:cubicBezTo>
                <a:cubicBezTo>
                  <a:pt x="5182973" y="893654"/>
                  <a:pt x="6047946" y="31427"/>
                  <a:pt x="6771503" y="67124"/>
                </a:cubicBezTo>
                <a:cubicBezTo>
                  <a:pt x="7495060" y="102821"/>
                  <a:pt x="7904206" y="921114"/>
                  <a:pt x="8657968" y="1096854"/>
                </a:cubicBezTo>
                <a:cubicBezTo>
                  <a:pt x="9411730" y="1272594"/>
                  <a:pt x="10527957" y="1006237"/>
                  <a:pt x="11294076" y="1121567"/>
                </a:cubicBezTo>
                <a:cubicBezTo>
                  <a:pt x="12060195" y="1236897"/>
                  <a:pt x="13254681" y="1788832"/>
                  <a:pt x="13254681" y="1788832"/>
                </a:cubicBezTo>
              </a:path>
            </a:pathLst>
          </a:custGeom>
          <a:ln w="6350" cap="flat" cmpd="sng" algn="ctr">
            <a:solidFill>
              <a:schemeClr val="bg1"/>
            </a:solidFill>
            <a:prstDash val="solid"/>
            <a:miter lim="800000"/>
            <a:headEnd type="none" w="med" len="med"/>
            <a:tailEnd type="none" w="med" len="med"/>
          </a:ln>
        </p:spPr>
        <p:style>
          <a:lnRef idx="1">
            <a:schemeClr val="accent5"/>
          </a:lnRef>
          <a:fillRef idx="0">
            <a:schemeClr val="accent5"/>
          </a:fillRef>
          <a:effectRef idx="0">
            <a:schemeClr val="accent5"/>
          </a:effectRef>
          <a:fontRef idx="minor">
            <a:schemeClr val="tx1"/>
          </a:fontRef>
        </p:style>
        <p:txBody>
          <a:bodyPr rtlCol="0" anchor="ctr"/>
          <a:lstStyle/>
          <a:p>
            <a:pPr algn="ctr"/>
            <a:endParaRPr lang="en-US" sz="1463">
              <a:cs typeface="Century Gothic"/>
            </a:endParaRPr>
          </a:p>
        </p:txBody>
      </p:sp>
      <p:sp>
        <p:nvSpPr>
          <p:cNvPr id="24" name="Freeform 207">
            <a:extLst>
              <a:ext uri="{FF2B5EF4-FFF2-40B4-BE49-F238E27FC236}">
                <a16:creationId xmlns:a16="http://schemas.microsoft.com/office/drawing/2014/main" id="{55428502-89F3-440D-AC28-A2B7890FBA35}"/>
              </a:ext>
            </a:extLst>
          </p:cNvPr>
          <p:cNvSpPr/>
          <p:nvPr/>
        </p:nvSpPr>
        <p:spPr>
          <a:xfrm flipH="1">
            <a:off x="5499829" y="3340640"/>
            <a:ext cx="3361400" cy="190746"/>
          </a:xfrm>
          <a:custGeom>
            <a:avLst/>
            <a:gdLst>
              <a:gd name="connsiteX0" fmla="*/ 0 w 13254681"/>
              <a:gd name="connsiteY0" fmla="*/ 783674 h 1763976"/>
              <a:gd name="connsiteX1" fmla="*/ 1565189 w 13254681"/>
              <a:gd name="connsiteY1" fmla="*/ 1079 h 1763976"/>
              <a:gd name="connsiteX2" fmla="*/ 4316627 w 13254681"/>
              <a:gd name="connsiteY2" fmla="*/ 931955 h 1763976"/>
              <a:gd name="connsiteX3" fmla="*/ 6763265 w 13254681"/>
              <a:gd name="connsiteY3" fmla="*/ 50506 h 1763976"/>
              <a:gd name="connsiteX4" fmla="*/ 8657968 w 13254681"/>
              <a:gd name="connsiteY4" fmla="*/ 1146139 h 1763976"/>
              <a:gd name="connsiteX5" fmla="*/ 11294076 w 13254681"/>
              <a:gd name="connsiteY5" fmla="*/ 1170852 h 1763976"/>
              <a:gd name="connsiteX6" fmla="*/ 13254681 w 13254681"/>
              <a:gd name="connsiteY6" fmla="*/ 1763976 h 1763976"/>
              <a:gd name="connsiteX0" fmla="*/ 0 w 13254681"/>
              <a:gd name="connsiteY0" fmla="*/ 783674 h 1838117"/>
              <a:gd name="connsiteX1" fmla="*/ 1565189 w 13254681"/>
              <a:gd name="connsiteY1" fmla="*/ 1079 h 1838117"/>
              <a:gd name="connsiteX2" fmla="*/ 4316627 w 13254681"/>
              <a:gd name="connsiteY2" fmla="*/ 931955 h 1838117"/>
              <a:gd name="connsiteX3" fmla="*/ 6763265 w 13254681"/>
              <a:gd name="connsiteY3" fmla="*/ 50506 h 1838117"/>
              <a:gd name="connsiteX4" fmla="*/ 8657968 w 13254681"/>
              <a:gd name="connsiteY4" fmla="*/ 1146139 h 1838117"/>
              <a:gd name="connsiteX5" fmla="*/ 11294076 w 13254681"/>
              <a:gd name="connsiteY5" fmla="*/ 1170852 h 1838117"/>
              <a:gd name="connsiteX6" fmla="*/ 13254681 w 13254681"/>
              <a:gd name="connsiteY6" fmla="*/ 1838117 h 1838117"/>
              <a:gd name="connsiteX0" fmla="*/ 0 w 13254681"/>
              <a:gd name="connsiteY0" fmla="*/ 783674 h 1838117"/>
              <a:gd name="connsiteX1" fmla="*/ 1565189 w 13254681"/>
              <a:gd name="connsiteY1" fmla="*/ 1079 h 1838117"/>
              <a:gd name="connsiteX2" fmla="*/ 4316627 w 13254681"/>
              <a:gd name="connsiteY2" fmla="*/ 931955 h 1838117"/>
              <a:gd name="connsiteX3" fmla="*/ 6771503 w 13254681"/>
              <a:gd name="connsiteY3" fmla="*/ 116409 h 1838117"/>
              <a:gd name="connsiteX4" fmla="*/ 8657968 w 13254681"/>
              <a:gd name="connsiteY4" fmla="*/ 1146139 h 1838117"/>
              <a:gd name="connsiteX5" fmla="*/ 11294076 w 13254681"/>
              <a:gd name="connsiteY5" fmla="*/ 1170852 h 1838117"/>
              <a:gd name="connsiteX6" fmla="*/ 13254681 w 13254681"/>
              <a:gd name="connsiteY6" fmla="*/ 1838117 h 1838117"/>
              <a:gd name="connsiteX0" fmla="*/ 0 w 13254681"/>
              <a:gd name="connsiteY0" fmla="*/ 734389 h 1788832"/>
              <a:gd name="connsiteX1" fmla="*/ 1573427 w 13254681"/>
              <a:gd name="connsiteY1" fmla="*/ 1221 h 1788832"/>
              <a:gd name="connsiteX2" fmla="*/ 4316627 w 13254681"/>
              <a:gd name="connsiteY2" fmla="*/ 882670 h 1788832"/>
              <a:gd name="connsiteX3" fmla="*/ 6771503 w 13254681"/>
              <a:gd name="connsiteY3" fmla="*/ 67124 h 1788832"/>
              <a:gd name="connsiteX4" fmla="*/ 8657968 w 13254681"/>
              <a:gd name="connsiteY4" fmla="*/ 1096854 h 1788832"/>
              <a:gd name="connsiteX5" fmla="*/ 11294076 w 13254681"/>
              <a:gd name="connsiteY5" fmla="*/ 1121567 h 1788832"/>
              <a:gd name="connsiteX6" fmla="*/ 13254681 w 13254681"/>
              <a:gd name="connsiteY6" fmla="*/ 1788832 h 1788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54681" h="1788832">
                <a:moveTo>
                  <a:pt x="0" y="734389"/>
                </a:moveTo>
                <a:cubicBezTo>
                  <a:pt x="422875" y="330735"/>
                  <a:pt x="853989" y="-23492"/>
                  <a:pt x="1573427" y="1221"/>
                </a:cubicBezTo>
                <a:cubicBezTo>
                  <a:pt x="2292865" y="25934"/>
                  <a:pt x="3450281" y="871686"/>
                  <a:pt x="4316627" y="882670"/>
                </a:cubicBezTo>
                <a:cubicBezTo>
                  <a:pt x="5182973" y="893654"/>
                  <a:pt x="6047946" y="31427"/>
                  <a:pt x="6771503" y="67124"/>
                </a:cubicBezTo>
                <a:cubicBezTo>
                  <a:pt x="7495060" y="102821"/>
                  <a:pt x="7904206" y="921114"/>
                  <a:pt x="8657968" y="1096854"/>
                </a:cubicBezTo>
                <a:cubicBezTo>
                  <a:pt x="9411730" y="1272594"/>
                  <a:pt x="10527957" y="1006237"/>
                  <a:pt x="11294076" y="1121567"/>
                </a:cubicBezTo>
                <a:cubicBezTo>
                  <a:pt x="12060195" y="1236897"/>
                  <a:pt x="13254681" y="1788832"/>
                  <a:pt x="13254681" y="1788832"/>
                </a:cubicBezTo>
              </a:path>
            </a:pathLst>
          </a:custGeom>
          <a:ln w="6350" cap="flat" cmpd="sng" algn="ctr">
            <a:solidFill>
              <a:schemeClr val="bg1"/>
            </a:solidFill>
            <a:prstDash val="solid"/>
            <a:miter lim="800000"/>
            <a:headEnd type="none" w="med" len="med"/>
            <a:tailEnd type="none" w="med" len="med"/>
          </a:ln>
        </p:spPr>
        <p:style>
          <a:lnRef idx="1">
            <a:schemeClr val="accent5"/>
          </a:lnRef>
          <a:fillRef idx="0">
            <a:schemeClr val="accent5"/>
          </a:fillRef>
          <a:effectRef idx="0">
            <a:schemeClr val="accent5"/>
          </a:effectRef>
          <a:fontRef idx="minor">
            <a:schemeClr val="tx1"/>
          </a:fontRef>
        </p:style>
        <p:txBody>
          <a:bodyPr rtlCol="0" anchor="ctr"/>
          <a:lstStyle/>
          <a:p>
            <a:pPr algn="ctr"/>
            <a:endParaRPr lang="en-US" sz="1463">
              <a:cs typeface="Century Gothic"/>
            </a:endParaRPr>
          </a:p>
        </p:txBody>
      </p:sp>
      <p:sp>
        <p:nvSpPr>
          <p:cNvPr id="25" name="Freeform 207">
            <a:extLst>
              <a:ext uri="{FF2B5EF4-FFF2-40B4-BE49-F238E27FC236}">
                <a16:creationId xmlns:a16="http://schemas.microsoft.com/office/drawing/2014/main" id="{93E80979-74B6-4FEF-9C62-E0BBDD4BF4BF}"/>
              </a:ext>
            </a:extLst>
          </p:cNvPr>
          <p:cNvSpPr/>
          <p:nvPr/>
        </p:nvSpPr>
        <p:spPr>
          <a:xfrm flipH="1" flipV="1">
            <a:off x="6083061" y="1569507"/>
            <a:ext cx="2804040" cy="231836"/>
          </a:xfrm>
          <a:custGeom>
            <a:avLst/>
            <a:gdLst>
              <a:gd name="connsiteX0" fmla="*/ 0 w 13254681"/>
              <a:gd name="connsiteY0" fmla="*/ 783674 h 1763976"/>
              <a:gd name="connsiteX1" fmla="*/ 1565189 w 13254681"/>
              <a:gd name="connsiteY1" fmla="*/ 1079 h 1763976"/>
              <a:gd name="connsiteX2" fmla="*/ 4316627 w 13254681"/>
              <a:gd name="connsiteY2" fmla="*/ 931955 h 1763976"/>
              <a:gd name="connsiteX3" fmla="*/ 6763265 w 13254681"/>
              <a:gd name="connsiteY3" fmla="*/ 50506 h 1763976"/>
              <a:gd name="connsiteX4" fmla="*/ 8657968 w 13254681"/>
              <a:gd name="connsiteY4" fmla="*/ 1146139 h 1763976"/>
              <a:gd name="connsiteX5" fmla="*/ 11294076 w 13254681"/>
              <a:gd name="connsiteY5" fmla="*/ 1170852 h 1763976"/>
              <a:gd name="connsiteX6" fmla="*/ 13254681 w 13254681"/>
              <a:gd name="connsiteY6" fmla="*/ 1763976 h 1763976"/>
              <a:gd name="connsiteX0" fmla="*/ 0 w 13254681"/>
              <a:gd name="connsiteY0" fmla="*/ 783674 h 1838117"/>
              <a:gd name="connsiteX1" fmla="*/ 1565189 w 13254681"/>
              <a:gd name="connsiteY1" fmla="*/ 1079 h 1838117"/>
              <a:gd name="connsiteX2" fmla="*/ 4316627 w 13254681"/>
              <a:gd name="connsiteY2" fmla="*/ 931955 h 1838117"/>
              <a:gd name="connsiteX3" fmla="*/ 6763265 w 13254681"/>
              <a:gd name="connsiteY3" fmla="*/ 50506 h 1838117"/>
              <a:gd name="connsiteX4" fmla="*/ 8657968 w 13254681"/>
              <a:gd name="connsiteY4" fmla="*/ 1146139 h 1838117"/>
              <a:gd name="connsiteX5" fmla="*/ 11294076 w 13254681"/>
              <a:gd name="connsiteY5" fmla="*/ 1170852 h 1838117"/>
              <a:gd name="connsiteX6" fmla="*/ 13254681 w 13254681"/>
              <a:gd name="connsiteY6" fmla="*/ 1838117 h 1838117"/>
              <a:gd name="connsiteX0" fmla="*/ 0 w 13254681"/>
              <a:gd name="connsiteY0" fmla="*/ 783674 h 1838117"/>
              <a:gd name="connsiteX1" fmla="*/ 1565189 w 13254681"/>
              <a:gd name="connsiteY1" fmla="*/ 1079 h 1838117"/>
              <a:gd name="connsiteX2" fmla="*/ 4316627 w 13254681"/>
              <a:gd name="connsiteY2" fmla="*/ 931955 h 1838117"/>
              <a:gd name="connsiteX3" fmla="*/ 6771503 w 13254681"/>
              <a:gd name="connsiteY3" fmla="*/ 116409 h 1838117"/>
              <a:gd name="connsiteX4" fmla="*/ 8657968 w 13254681"/>
              <a:gd name="connsiteY4" fmla="*/ 1146139 h 1838117"/>
              <a:gd name="connsiteX5" fmla="*/ 11294076 w 13254681"/>
              <a:gd name="connsiteY5" fmla="*/ 1170852 h 1838117"/>
              <a:gd name="connsiteX6" fmla="*/ 13254681 w 13254681"/>
              <a:gd name="connsiteY6" fmla="*/ 1838117 h 1838117"/>
              <a:gd name="connsiteX0" fmla="*/ 0 w 13254681"/>
              <a:gd name="connsiteY0" fmla="*/ 734389 h 1788832"/>
              <a:gd name="connsiteX1" fmla="*/ 1573427 w 13254681"/>
              <a:gd name="connsiteY1" fmla="*/ 1221 h 1788832"/>
              <a:gd name="connsiteX2" fmla="*/ 4316627 w 13254681"/>
              <a:gd name="connsiteY2" fmla="*/ 882670 h 1788832"/>
              <a:gd name="connsiteX3" fmla="*/ 6771503 w 13254681"/>
              <a:gd name="connsiteY3" fmla="*/ 67124 h 1788832"/>
              <a:gd name="connsiteX4" fmla="*/ 8657968 w 13254681"/>
              <a:gd name="connsiteY4" fmla="*/ 1096854 h 1788832"/>
              <a:gd name="connsiteX5" fmla="*/ 11294076 w 13254681"/>
              <a:gd name="connsiteY5" fmla="*/ 1121567 h 1788832"/>
              <a:gd name="connsiteX6" fmla="*/ 13254681 w 13254681"/>
              <a:gd name="connsiteY6" fmla="*/ 1788832 h 1788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54681" h="1788832">
                <a:moveTo>
                  <a:pt x="0" y="734389"/>
                </a:moveTo>
                <a:cubicBezTo>
                  <a:pt x="422875" y="330735"/>
                  <a:pt x="853989" y="-23492"/>
                  <a:pt x="1573427" y="1221"/>
                </a:cubicBezTo>
                <a:cubicBezTo>
                  <a:pt x="2292865" y="25934"/>
                  <a:pt x="3450281" y="871686"/>
                  <a:pt x="4316627" y="882670"/>
                </a:cubicBezTo>
                <a:cubicBezTo>
                  <a:pt x="5182973" y="893654"/>
                  <a:pt x="6047946" y="31427"/>
                  <a:pt x="6771503" y="67124"/>
                </a:cubicBezTo>
                <a:cubicBezTo>
                  <a:pt x="7495060" y="102821"/>
                  <a:pt x="7904206" y="921114"/>
                  <a:pt x="8657968" y="1096854"/>
                </a:cubicBezTo>
                <a:cubicBezTo>
                  <a:pt x="9411730" y="1272594"/>
                  <a:pt x="10527957" y="1006237"/>
                  <a:pt x="11294076" y="1121567"/>
                </a:cubicBezTo>
                <a:cubicBezTo>
                  <a:pt x="12060195" y="1236897"/>
                  <a:pt x="13254681" y="1788832"/>
                  <a:pt x="13254681" y="1788832"/>
                </a:cubicBezTo>
              </a:path>
            </a:pathLst>
          </a:custGeom>
          <a:ln w="6350" cap="flat" cmpd="sng" algn="ctr">
            <a:solidFill>
              <a:schemeClr val="bg1"/>
            </a:solidFill>
            <a:prstDash val="solid"/>
            <a:miter lim="800000"/>
            <a:headEnd type="none" w="med" len="med"/>
            <a:tailEnd type="none" w="med" len="med"/>
          </a:ln>
        </p:spPr>
        <p:style>
          <a:lnRef idx="1">
            <a:schemeClr val="accent5"/>
          </a:lnRef>
          <a:fillRef idx="0">
            <a:schemeClr val="accent5"/>
          </a:fillRef>
          <a:effectRef idx="0">
            <a:schemeClr val="accent5"/>
          </a:effectRef>
          <a:fontRef idx="minor">
            <a:schemeClr val="tx1"/>
          </a:fontRef>
        </p:style>
        <p:txBody>
          <a:bodyPr rtlCol="0" anchor="ctr"/>
          <a:lstStyle/>
          <a:p>
            <a:pPr algn="ctr"/>
            <a:endParaRPr lang="en-US" sz="1463">
              <a:cs typeface="Century Gothic"/>
            </a:endParaRPr>
          </a:p>
        </p:txBody>
      </p:sp>
      <p:sp>
        <p:nvSpPr>
          <p:cNvPr id="26" name="Freeform 207">
            <a:extLst>
              <a:ext uri="{FF2B5EF4-FFF2-40B4-BE49-F238E27FC236}">
                <a16:creationId xmlns:a16="http://schemas.microsoft.com/office/drawing/2014/main" id="{3622720A-0199-47CD-B82C-FE4FFA495871}"/>
              </a:ext>
            </a:extLst>
          </p:cNvPr>
          <p:cNvSpPr/>
          <p:nvPr/>
        </p:nvSpPr>
        <p:spPr>
          <a:xfrm flipH="1" flipV="1">
            <a:off x="232959" y="1569507"/>
            <a:ext cx="2827980" cy="213462"/>
          </a:xfrm>
          <a:custGeom>
            <a:avLst/>
            <a:gdLst>
              <a:gd name="connsiteX0" fmla="*/ 0 w 13254681"/>
              <a:gd name="connsiteY0" fmla="*/ 783674 h 1763976"/>
              <a:gd name="connsiteX1" fmla="*/ 1565189 w 13254681"/>
              <a:gd name="connsiteY1" fmla="*/ 1079 h 1763976"/>
              <a:gd name="connsiteX2" fmla="*/ 4316627 w 13254681"/>
              <a:gd name="connsiteY2" fmla="*/ 931955 h 1763976"/>
              <a:gd name="connsiteX3" fmla="*/ 6763265 w 13254681"/>
              <a:gd name="connsiteY3" fmla="*/ 50506 h 1763976"/>
              <a:gd name="connsiteX4" fmla="*/ 8657968 w 13254681"/>
              <a:gd name="connsiteY4" fmla="*/ 1146139 h 1763976"/>
              <a:gd name="connsiteX5" fmla="*/ 11294076 w 13254681"/>
              <a:gd name="connsiteY5" fmla="*/ 1170852 h 1763976"/>
              <a:gd name="connsiteX6" fmla="*/ 13254681 w 13254681"/>
              <a:gd name="connsiteY6" fmla="*/ 1763976 h 1763976"/>
              <a:gd name="connsiteX0" fmla="*/ 0 w 13254681"/>
              <a:gd name="connsiteY0" fmla="*/ 783674 h 1838117"/>
              <a:gd name="connsiteX1" fmla="*/ 1565189 w 13254681"/>
              <a:gd name="connsiteY1" fmla="*/ 1079 h 1838117"/>
              <a:gd name="connsiteX2" fmla="*/ 4316627 w 13254681"/>
              <a:gd name="connsiteY2" fmla="*/ 931955 h 1838117"/>
              <a:gd name="connsiteX3" fmla="*/ 6763265 w 13254681"/>
              <a:gd name="connsiteY3" fmla="*/ 50506 h 1838117"/>
              <a:gd name="connsiteX4" fmla="*/ 8657968 w 13254681"/>
              <a:gd name="connsiteY4" fmla="*/ 1146139 h 1838117"/>
              <a:gd name="connsiteX5" fmla="*/ 11294076 w 13254681"/>
              <a:gd name="connsiteY5" fmla="*/ 1170852 h 1838117"/>
              <a:gd name="connsiteX6" fmla="*/ 13254681 w 13254681"/>
              <a:gd name="connsiteY6" fmla="*/ 1838117 h 1838117"/>
              <a:gd name="connsiteX0" fmla="*/ 0 w 13254681"/>
              <a:gd name="connsiteY0" fmla="*/ 783674 h 1838117"/>
              <a:gd name="connsiteX1" fmla="*/ 1565189 w 13254681"/>
              <a:gd name="connsiteY1" fmla="*/ 1079 h 1838117"/>
              <a:gd name="connsiteX2" fmla="*/ 4316627 w 13254681"/>
              <a:gd name="connsiteY2" fmla="*/ 931955 h 1838117"/>
              <a:gd name="connsiteX3" fmla="*/ 6771503 w 13254681"/>
              <a:gd name="connsiteY3" fmla="*/ 116409 h 1838117"/>
              <a:gd name="connsiteX4" fmla="*/ 8657968 w 13254681"/>
              <a:gd name="connsiteY4" fmla="*/ 1146139 h 1838117"/>
              <a:gd name="connsiteX5" fmla="*/ 11294076 w 13254681"/>
              <a:gd name="connsiteY5" fmla="*/ 1170852 h 1838117"/>
              <a:gd name="connsiteX6" fmla="*/ 13254681 w 13254681"/>
              <a:gd name="connsiteY6" fmla="*/ 1838117 h 1838117"/>
              <a:gd name="connsiteX0" fmla="*/ 0 w 13254681"/>
              <a:gd name="connsiteY0" fmla="*/ 734389 h 1788832"/>
              <a:gd name="connsiteX1" fmla="*/ 1573427 w 13254681"/>
              <a:gd name="connsiteY1" fmla="*/ 1221 h 1788832"/>
              <a:gd name="connsiteX2" fmla="*/ 4316627 w 13254681"/>
              <a:gd name="connsiteY2" fmla="*/ 882670 h 1788832"/>
              <a:gd name="connsiteX3" fmla="*/ 6771503 w 13254681"/>
              <a:gd name="connsiteY3" fmla="*/ 67124 h 1788832"/>
              <a:gd name="connsiteX4" fmla="*/ 8657968 w 13254681"/>
              <a:gd name="connsiteY4" fmla="*/ 1096854 h 1788832"/>
              <a:gd name="connsiteX5" fmla="*/ 11294076 w 13254681"/>
              <a:gd name="connsiteY5" fmla="*/ 1121567 h 1788832"/>
              <a:gd name="connsiteX6" fmla="*/ 13254681 w 13254681"/>
              <a:gd name="connsiteY6" fmla="*/ 1788832 h 1788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54681" h="1788832">
                <a:moveTo>
                  <a:pt x="0" y="734389"/>
                </a:moveTo>
                <a:cubicBezTo>
                  <a:pt x="422875" y="330735"/>
                  <a:pt x="853989" y="-23492"/>
                  <a:pt x="1573427" y="1221"/>
                </a:cubicBezTo>
                <a:cubicBezTo>
                  <a:pt x="2292865" y="25934"/>
                  <a:pt x="3450281" y="871686"/>
                  <a:pt x="4316627" y="882670"/>
                </a:cubicBezTo>
                <a:cubicBezTo>
                  <a:pt x="5182973" y="893654"/>
                  <a:pt x="6047946" y="31427"/>
                  <a:pt x="6771503" y="67124"/>
                </a:cubicBezTo>
                <a:cubicBezTo>
                  <a:pt x="7495060" y="102821"/>
                  <a:pt x="7904206" y="921114"/>
                  <a:pt x="8657968" y="1096854"/>
                </a:cubicBezTo>
                <a:cubicBezTo>
                  <a:pt x="9411730" y="1272594"/>
                  <a:pt x="10527957" y="1006237"/>
                  <a:pt x="11294076" y="1121567"/>
                </a:cubicBezTo>
                <a:cubicBezTo>
                  <a:pt x="12060195" y="1236897"/>
                  <a:pt x="13254681" y="1788832"/>
                  <a:pt x="13254681" y="1788832"/>
                </a:cubicBezTo>
              </a:path>
            </a:pathLst>
          </a:custGeom>
          <a:ln w="6350" cap="flat" cmpd="sng" algn="ctr">
            <a:solidFill>
              <a:schemeClr val="bg1"/>
            </a:solidFill>
            <a:prstDash val="solid"/>
            <a:miter lim="800000"/>
            <a:headEnd type="none" w="med" len="med"/>
            <a:tailEnd type="none" w="med" len="med"/>
          </a:ln>
        </p:spPr>
        <p:style>
          <a:lnRef idx="1">
            <a:schemeClr val="accent5"/>
          </a:lnRef>
          <a:fillRef idx="0">
            <a:schemeClr val="accent5"/>
          </a:fillRef>
          <a:effectRef idx="0">
            <a:schemeClr val="accent5"/>
          </a:effectRef>
          <a:fontRef idx="minor">
            <a:schemeClr val="tx1"/>
          </a:fontRef>
        </p:style>
        <p:txBody>
          <a:bodyPr rtlCol="0" anchor="ctr"/>
          <a:lstStyle/>
          <a:p>
            <a:pPr algn="ctr"/>
            <a:endParaRPr lang="en-US" sz="1463">
              <a:cs typeface="Century Gothic"/>
            </a:endParaRPr>
          </a:p>
        </p:txBody>
      </p:sp>
      <p:sp>
        <p:nvSpPr>
          <p:cNvPr id="19" name="TextBox 18">
            <a:extLst>
              <a:ext uri="{FF2B5EF4-FFF2-40B4-BE49-F238E27FC236}">
                <a16:creationId xmlns:a16="http://schemas.microsoft.com/office/drawing/2014/main" id="{FAC0DD17-26E4-4BA0-BAAA-DB5703F68CEE}"/>
              </a:ext>
            </a:extLst>
          </p:cNvPr>
          <p:cNvSpPr txBox="1"/>
          <p:nvPr/>
        </p:nvSpPr>
        <p:spPr>
          <a:xfrm>
            <a:off x="239092" y="808504"/>
            <a:ext cx="8711138" cy="553998"/>
          </a:xfrm>
          <a:prstGeom prst="rect">
            <a:avLst/>
          </a:prstGeom>
          <a:noFill/>
        </p:spPr>
        <p:txBody>
          <a:bodyPr wrap="square">
            <a:spAutoFit/>
          </a:bodyPr>
          <a:lstStyle/>
          <a:p>
            <a:pPr algn="just"/>
            <a:r>
              <a:rPr lang="fr-FR" sz="1000" b="1">
                <a:solidFill>
                  <a:schemeClr val="tx1">
                    <a:lumMod val="100000"/>
                  </a:schemeClr>
                </a:solidFill>
                <a:latin typeface="+mn-lt"/>
                <a:ea typeface="+mn-ea"/>
              </a:rPr>
              <a:t>Comme toute crise, les attaques cybersécurité peuvent provoquer une situation d’urgence consécutive à un incident grave et nécessitant la mobilisation de moyens exceptionnels et d’une chaîne de commandement réactive. La crise cyber est pour autant spécifique et se caractérise par :</a:t>
            </a:r>
            <a:endParaRPr lang="en-GB" sz="1000" b="1">
              <a:solidFill>
                <a:schemeClr val="tx1">
                  <a:lumMod val="100000"/>
                </a:schemeClr>
              </a:solidFill>
              <a:latin typeface="+mn-lt"/>
              <a:ea typeface="+mn-ea"/>
            </a:endParaRPr>
          </a:p>
        </p:txBody>
      </p:sp>
      <p:sp>
        <p:nvSpPr>
          <p:cNvPr id="21" name="TextBox 20">
            <a:extLst>
              <a:ext uri="{FF2B5EF4-FFF2-40B4-BE49-F238E27FC236}">
                <a16:creationId xmlns:a16="http://schemas.microsoft.com/office/drawing/2014/main" id="{93D7D1C4-0F48-464B-9604-CE049E446C57}"/>
              </a:ext>
            </a:extLst>
          </p:cNvPr>
          <p:cNvSpPr txBox="1"/>
          <p:nvPr/>
        </p:nvSpPr>
        <p:spPr>
          <a:xfrm>
            <a:off x="5182294" y="2393388"/>
            <a:ext cx="3600000" cy="577081"/>
          </a:xfrm>
          <a:prstGeom prst="rect">
            <a:avLst/>
          </a:prstGeom>
          <a:noFill/>
        </p:spPr>
        <p:txBody>
          <a:bodyPr wrap="square">
            <a:spAutoFit/>
          </a:bodyPr>
          <a:lstStyle/>
          <a:p>
            <a:pPr algn="just"/>
            <a:r>
              <a:rPr lang="fr-FR" sz="1050" i="1">
                <a:solidFill>
                  <a:schemeClr val="bg1"/>
                </a:solidFill>
              </a:rPr>
              <a:t>Dans le cas de Villefranche-sur-Saône c’est le rançongiciel </a:t>
            </a:r>
            <a:r>
              <a:rPr lang="fr-FR" sz="1050" i="1" err="1">
                <a:solidFill>
                  <a:schemeClr val="bg1"/>
                </a:solidFill>
              </a:rPr>
              <a:t>Ryuk</a:t>
            </a:r>
            <a:r>
              <a:rPr lang="fr-FR" sz="1050" i="1">
                <a:solidFill>
                  <a:schemeClr val="bg1"/>
                </a:solidFill>
              </a:rPr>
              <a:t> disposant de capacités de propagation automatique qui a paralysé l’ensemble des services de l’hôpital.</a:t>
            </a:r>
            <a:endParaRPr lang="en-GB" sz="1050"/>
          </a:p>
        </p:txBody>
      </p:sp>
      <p:pic>
        <p:nvPicPr>
          <p:cNvPr id="20" name="Graphic 19" descr="Newspaper outline">
            <a:extLst>
              <a:ext uri="{FF2B5EF4-FFF2-40B4-BE49-F238E27FC236}">
                <a16:creationId xmlns:a16="http://schemas.microsoft.com/office/drawing/2014/main" id="{3D80FFAC-D1DD-4BF7-BFD0-44741BF6953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691295" y="2473067"/>
            <a:ext cx="417722" cy="417722"/>
          </a:xfrm>
          <a:prstGeom prst="rect">
            <a:avLst/>
          </a:prstGeom>
        </p:spPr>
      </p:pic>
      <p:sp>
        <p:nvSpPr>
          <p:cNvPr id="27" name="TextBox 26">
            <a:extLst>
              <a:ext uri="{FF2B5EF4-FFF2-40B4-BE49-F238E27FC236}">
                <a16:creationId xmlns:a16="http://schemas.microsoft.com/office/drawing/2014/main" id="{4AF7A8AD-8C82-4AE8-8A35-E41408A84F36}"/>
              </a:ext>
            </a:extLst>
          </p:cNvPr>
          <p:cNvSpPr txBox="1"/>
          <p:nvPr/>
        </p:nvSpPr>
        <p:spPr>
          <a:xfrm>
            <a:off x="5140520" y="4426144"/>
            <a:ext cx="3600000" cy="577081"/>
          </a:xfrm>
          <a:prstGeom prst="rect">
            <a:avLst/>
          </a:prstGeom>
          <a:noFill/>
        </p:spPr>
        <p:txBody>
          <a:bodyPr wrap="square">
            <a:spAutoFit/>
          </a:bodyPr>
          <a:lstStyle/>
          <a:p>
            <a:pPr algn="just"/>
            <a:r>
              <a:rPr lang="fr-FR" sz="1050" i="1">
                <a:solidFill>
                  <a:schemeClr val="bg1"/>
                </a:solidFill>
              </a:rPr>
              <a:t>A Villefranche-sur-Saône, le service des urgences a retrouvé son fonctionnement normal un mois après l’attaque.</a:t>
            </a:r>
            <a:endParaRPr lang="en-GB" sz="1050"/>
          </a:p>
        </p:txBody>
      </p:sp>
      <p:pic>
        <p:nvPicPr>
          <p:cNvPr id="28" name="Graphic 27" descr="Newspaper outline">
            <a:extLst>
              <a:ext uri="{FF2B5EF4-FFF2-40B4-BE49-F238E27FC236}">
                <a16:creationId xmlns:a16="http://schemas.microsoft.com/office/drawing/2014/main" id="{9C458DAC-C73A-4D66-928F-14E51882E0E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688378" y="4468577"/>
            <a:ext cx="417722" cy="417722"/>
          </a:xfrm>
          <a:prstGeom prst="rect">
            <a:avLst/>
          </a:prstGeom>
        </p:spPr>
      </p:pic>
      <p:sp>
        <p:nvSpPr>
          <p:cNvPr id="30" name="TextBox 29">
            <a:extLst>
              <a:ext uri="{FF2B5EF4-FFF2-40B4-BE49-F238E27FC236}">
                <a16:creationId xmlns:a16="http://schemas.microsoft.com/office/drawing/2014/main" id="{377E2B94-BBA7-4EC8-8E35-F4BEA3EC6C35}"/>
              </a:ext>
            </a:extLst>
          </p:cNvPr>
          <p:cNvSpPr txBox="1"/>
          <p:nvPr/>
        </p:nvSpPr>
        <p:spPr>
          <a:xfrm>
            <a:off x="849730" y="2312596"/>
            <a:ext cx="3600000" cy="738664"/>
          </a:xfrm>
          <a:prstGeom prst="rect">
            <a:avLst/>
          </a:prstGeom>
          <a:noFill/>
        </p:spPr>
        <p:txBody>
          <a:bodyPr wrap="square">
            <a:spAutoFit/>
          </a:bodyPr>
          <a:lstStyle/>
          <a:p>
            <a:pPr algn="just"/>
            <a:r>
              <a:rPr lang="fr-FR" sz="1050" i="1">
                <a:solidFill>
                  <a:schemeClr val="bg1"/>
                </a:solidFill>
              </a:rPr>
              <a:t>Lors de la cyberattaque de l’hôpital de Villefranche-sur-Saône en février 2021, les accès au système d’information et à internet ont dû être coupés en urgence afin de limiter la propagation du virus.</a:t>
            </a:r>
            <a:endParaRPr lang="en-GB" sz="1050"/>
          </a:p>
        </p:txBody>
      </p:sp>
      <p:pic>
        <p:nvPicPr>
          <p:cNvPr id="31" name="Graphic 30" descr="Newspaper outline">
            <a:extLst>
              <a:ext uri="{FF2B5EF4-FFF2-40B4-BE49-F238E27FC236}">
                <a16:creationId xmlns:a16="http://schemas.microsoft.com/office/drawing/2014/main" id="{1341CA2B-494D-436E-A029-D56CD3FF32C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99915" y="2473067"/>
            <a:ext cx="417722" cy="417722"/>
          </a:xfrm>
          <a:prstGeom prst="rect">
            <a:avLst/>
          </a:prstGeom>
        </p:spPr>
      </p:pic>
      <p:sp>
        <p:nvSpPr>
          <p:cNvPr id="33" name="TextBox 32">
            <a:extLst>
              <a:ext uri="{FF2B5EF4-FFF2-40B4-BE49-F238E27FC236}">
                <a16:creationId xmlns:a16="http://schemas.microsoft.com/office/drawing/2014/main" id="{F52C0723-BFB8-463F-8F8F-48D3C9703C5A}"/>
              </a:ext>
            </a:extLst>
          </p:cNvPr>
          <p:cNvSpPr txBox="1"/>
          <p:nvPr/>
        </p:nvSpPr>
        <p:spPr>
          <a:xfrm>
            <a:off x="849730" y="4388898"/>
            <a:ext cx="3600000" cy="577081"/>
          </a:xfrm>
          <a:prstGeom prst="rect">
            <a:avLst/>
          </a:prstGeom>
          <a:noFill/>
        </p:spPr>
        <p:txBody>
          <a:bodyPr wrap="square">
            <a:spAutoFit/>
          </a:bodyPr>
          <a:lstStyle/>
          <a:p>
            <a:pPr algn="just"/>
            <a:r>
              <a:rPr lang="fr-FR" sz="1050" i="1">
                <a:solidFill>
                  <a:schemeClr val="bg1"/>
                </a:solidFill>
              </a:rPr>
              <a:t>Dans le cas de Villefranche-sur-Saône, la cyberattaque a atteint d’autres hôpitaux alentours ainsi que des </a:t>
            </a:r>
            <a:r>
              <a:rPr lang="fr-FR" sz="1050" i="1" err="1">
                <a:solidFill>
                  <a:schemeClr val="bg1"/>
                </a:solidFill>
              </a:rPr>
              <a:t>Ehpad</a:t>
            </a:r>
            <a:r>
              <a:rPr lang="fr-FR" sz="1050" i="1">
                <a:solidFill>
                  <a:schemeClr val="bg1"/>
                </a:solidFill>
              </a:rPr>
              <a:t> gérés par l’hôpital.</a:t>
            </a:r>
            <a:endParaRPr lang="en-GB" sz="1050"/>
          </a:p>
        </p:txBody>
      </p:sp>
      <p:pic>
        <p:nvPicPr>
          <p:cNvPr id="34" name="Graphic 33" descr="Newspaper outline">
            <a:extLst>
              <a:ext uri="{FF2B5EF4-FFF2-40B4-BE49-F238E27FC236}">
                <a16:creationId xmlns:a16="http://schemas.microsoft.com/office/drawing/2014/main" id="{354CDFF1-B0BB-46B9-9C31-C2EAED17B1C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74131" y="4468577"/>
            <a:ext cx="417722" cy="417722"/>
          </a:xfrm>
          <a:prstGeom prst="rect">
            <a:avLst/>
          </a:prstGeom>
        </p:spPr>
      </p:pic>
    </p:spTree>
    <p:extLst>
      <p:ext uri="{BB962C8B-B14F-4D97-AF65-F5344CB8AC3E}">
        <p14:creationId xmlns:p14="http://schemas.microsoft.com/office/powerpoint/2010/main" val="2047967555"/>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17F4C704-7773-42BC-87D5-7E65201EF41A}"/>
              </a:ext>
            </a:extLst>
          </p:cNvPr>
          <p:cNvSpPr>
            <a:spLocks noGrp="1"/>
          </p:cNvSpPr>
          <p:nvPr>
            <p:ph type="body" sz="quarter" idx="14"/>
          </p:nvPr>
        </p:nvSpPr>
        <p:spPr>
          <a:xfrm>
            <a:off x="4427538" y="1767822"/>
            <a:ext cx="4012393" cy="2160240"/>
          </a:xfrm>
        </p:spPr>
        <p:txBody>
          <a:bodyPr vert="horz" lIns="0" tIns="0" rIns="0" bIns="0" numCol="1" rtlCol="0" anchor="t">
            <a:normAutofit/>
          </a:bodyPr>
          <a:lstStyle/>
          <a:p>
            <a:pPr marL="342900" indent="-342900">
              <a:buAutoNum type="arabicPeriod"/>
            </a:pPr>
            <a:r>
              <a:rPr lang="fr-FR">
                <a:solidFill>
                  <a:schemeClr val="tx1">
                    <a:lumMod val="65000"/>
                    <a:lumOff val="35000"/>
                  </a:schemeClr>
                </a:solidFill>
              </a:rPr>
              <a:t>Rappel du contexte de l’exercice</a:t>
            </a:r>
            <a:endParaRPr lang="fr-FR">
              <a:solidFill>
                <a:schemeClr val="tx1">
                  <a:lumMod val="65000"/>
                  <a:lumOff val="35000"/>
                </a:schemeClr>
              </a:solidFill>
              <a:cs typeface="Arial"/>
            </a:endParaRPr>
          </a:p>
          <a:p>
            <a:pPr marL="342900" indent="-342900">
              <a:buAutoNum type="arabicPeriod"/>
            </a:pPr>
            <a:r>
              <a:rPr lang="fr-FR">
                <a:solidFill>
                  <a:srgbClr val="E94C96"/>
                </a:solidFill>
              </a:rPr>
              <a:t>Que s’est-il passé ? </a:t>
            </a:r>
            <a:endParaRPr lang="fr-FR">
              <a:solidFill>
                <a:srgbClr val="E94C96"/>
              </a:solidFill>
              <a:cs typeface="Arial"/>
            </a:endParaRPr>
          </a:p>
          <a:p>
            <a:pPr marL="342900" indent="-342900">
              <a:buAutoNum type="arabicPeriod"/>
            </a:pPr>
            <a:r>
              <a:rPr lang="fr-FR"/>
              <a:t>Debriefing à chaud de l’exercice</a:t>
            </a:r>
          </a:p>
          <a:p>
            <a:pPr marL="342900" indent="-342900">
              <a:buAutoNum type="arabicPeriod"/>
            </a:pPr>
            <a:r>
              <a:rPr lang="fr-FR">
                <a:cs typeface="Arial"/>
              </a:rPr>
              <a:t>Souvenez-vous de ces quelques bonnes pratiques !</a:t>
            </a:r>
          </a:p>
          <a:p>
            <a:endParaRPr lang="en-GB"/>
          </a:p>
        </p:txBody>
      </p:sp>
      <p:sp>
        <p:nvSpPr>
          <p:cNvPr id="5" name="Espace réservé du texte 2">
            <a:extLst>
              <a:ext uri="{FF2B5EF4-FFF2-40B4-BE49-F238E27FC236}">
                <a16:creationId xmlns:a16="http://schemas.microsoft.com/office/drawing/2014/main" id="{3B211BEE-74C8-4EE1-8DEC-65327767B5F1}"/>
              </a:ext>
            </a:extLst>
          </p:cNvPr>
          <p:cNvSpPr txBox="1">
            <a:spLocks/>
          </p:cNvSpPr>
          <p:nvPr/>
        </p:nvSpPr>
        <p:spPr>
          <a:xfrm>
            <a:off x="5131607" y="4869656"/>
            <a:ext cx="4012393" cy="273844"/>
          </a:xfrm>
          <a:prstGeom prst="rect">
            <a:avLst/>
          </a:prstGeom>
        </p:spPr>
        <p:txBody>
          <a:bodyPr vert="horz" lIns="0" tIns="0" rIns="0" bIns="0" numCol="1" rtlCol="0" anchor="t">
            <a:normAutofit fontScale="62500" lnSpcReduction="20000"/>
          </a:bodyPr>
          <a:lstStyle>
            <a:lvl1pPr marL="0" marR="0" indent="0" algn="l" defTabSz="914400" rtl="0" eaLnBrk="1" fontAlgn="auto" latinLnBrk="0" hangingPunct="1">
              <a:lnSpc>
                <a:spcPct val="150000"/>
              </a:lnSpc>
              <a:spcBef>
                <a:spcPts val="200"/>
              </a:spcBef>
              <a:spcAft>
                <a:spcPts val="0"/>
              </a:spcAft>
              <a:buClrTx/>
              <a:buSzPct val="100000"/>
              <a:buFontTx/>
              <a:buNone/>
              <a:tabLst/>
              <a:defRPr lang="fr-FR" sz="1400" b="1" kern="1200" cap="none" baseline="0" smtClean="0">
                <a:solidFill>
                  <a:srgbClr val="575757"/>
                </a:solidFill>
                <a:latin typeface="+mn-lt"/>
                <a:ea typeface="+mn-ea"/>
                <a:cs typeface="+mn-cs"/>
              </a:defRPr>
            </a:lvl1pPr>
            <a:lvl2pPr marL="720000" marR="0" indent="-285750" algn="l" defTabSz="914400" rtl="0" eaLnBrk="1" fontAlgn="auto" latinLnBrk="0" hangingPunct="1">
              <a:lnSpc>
                <a:spcPct val="100000"/>
              </a:lnSpc>
              <a:spcBef>
                <a:spcPts val="900"/>
              </a:spcBef>
              <a:spcAft>
                <a:spcPts val="0"/>
              </a:spcAft>
              <a:buClr>
                <a:srgbClr val="006AB2"/>
              </a:buClr>
              <a:buSzPct val="100000"/>
              <a:buFont typeface="Wingdings 3" panose="05040102010807070707" pitchFamily="18" charset="2"/>
              <a:buChar char="u"/>
              <a:tabLst/>
              <a:defRPr sz="1800" b="1" kern="1200" baseline="0">
                <a:solidFill>
                  <a:schemeClr val="tx2"/>
                </a:solidFill>
                <a:latin typeface="+mn-lt"/>
                <a:ea typeface="+mn-ea"/>
                <a:cs typeface="+mn-cs"/>
              </a:defRPr>
            </a:lvl2pPr>
            <a:lvl3pPr marL="1080000" marR="0" indent="-252000" algn="l" defTabSz="914400" rtl="0" eaLnBrk="1" fontAlgn="auto" latinLnBrk="0" hangingPunct="1">
              <a:lnSpc>
                <a:spcPct val="100000"/>
              </a:lnSpc>
              <a:spcBef>
                <a:spcPts val="400"/>
              </a:spcBef>
              <a:spcAft>
                <a:spcPts val="0"/>
              </a:spcAft>
              <a:buClrTx/>
              <a:buSzTx/>
              <a:buFont typeface="Webdings" panose="05030102010509060703" pitchFamily="18" charset="2"/>
              <a:buChar char="&lt;"/>
              <a:tabLst/>
              <a:defRPr lang="fr-FR" sz="1600" kern="1200" baseline="0">
                <a:solidFill>
                  <a:srgbClr val="575757"/>
                </a:solidFill>
                <a:latin typeface="+mn-lt"/>
                <a:ea typeface="+mn-ea"/>
                <a:cs typeface="+mn-cs"/>
              </a:defRPr>
            </a:lvl3pPr>
            <a:lvl4pPr marL="1440000" marR="0" indent="-216000" algn="l" defTabSz="914400" rtl="0" eaLnBrk="1" fontAlgn="auto" latinLnBrk="0" hangingPunct="1">
              <a:lnSpc>
                <a:spcPct val="100000"/>
              </a:lnSpc>
              <a:spcBef>
                <a:spcPts val="400"/>
              </a:spcBef>
              <a:spcAft>
                <a:spcPts val="0"/>
              </a:spcAft>
              <a:buClrTx/>
              <a:buSzPct val="130000"/>
              <a:buFont typeface="Arial" panose="020B0604020202020204" pitchFamily="34" charset="0"/>
              <a:buChar char="•"/>
              <a:tabLst/>
              <a:defRPr lang="fr-FR" sz="1400" kern="1200">
                <a:solidFill>
                  <a:srgbClr val="575757"/>
                </a:solidFill>
                <a:latin typeface="+mn-lt"/>
                <a:ea typeface="+mn-ea"/>
                <a:cs typeface="+mn-cs"/>
              </a:defRPr>
            </a:lvl4pPr>
            <a:lvl5pPr marL="1800000" marR="0" indent="-216000" algn="l" defTabSz="914400" rtl="0" eaLnBrk="1" fontAlgn="auto" latinLnBrk="0" hangingPunct="1">
              <a:lnSpc>
                <a:spcPct val="100000"/>
              </a:lnSpc>
              <a:spcBef>
                <a:spcPts val="200"/>
              </a:spcBef>
              <a:spcAft>
                <a:spcPts val="0"/>
              </a:spcAft>
              <a:buClrTx/>
              <a:buSzPct val="110000"/>
              <a:buFont typeface="Arial" pitchFamily="34" charset="0"/>
              <a:buChar char="•"/>
              <a:tabLst/>
              <a:defRPr lang="fr-FR" sz="1200" kern="1200">
                <a:solidFill>
                  <a:srgbClr val="575757"/>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a:t>* Tous les termes techniques seront explicités dans la documentation x</a:t>
            </a:r>
          </a:p>
        </p:txBody>
      </p:sp>
    </p:spTree>
    <p:extLst>
      <p:ext uri="{BB962C8B-B14F-4D97-AF65-F5344CB8AC3E}">
        <p14:creationId xmlns:p14="http://schemas.microsoft.com/office/powerpoint/2010/main" val="3025300161"/>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601E42-2533-2381-961F-E42C971EF9A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5CCC011-513F-C957-5FD9-092C6D8A2753}"/>
              </a:ext>
            </a:extLst>
          </p:cNvPr>
          <p:cNvSpPr>
            <a:spLocks noGrp="1"/>
          </p:cNvSpPr>
          <p:nvPr>
            <p:ph type="title"/>
          </p:nvPr>
        </p:nvSpPr>
        <p:spPr/>
        <p:txBody>
          <a:bodyPr/>
          <a:lstStyle/>
          <a:p>
            <a:r>
              <a:rPr lang="fr-FR"/>
              <a:t>Le scénario d’attaque du jour - Indisponibilité du SI</a:t>
            </a:r>
          </a:p>
        </p:txBody>
      </p:sp>
      <p:sp>
        <p:nvSpPr>
          <p:cNvPr id="73" name="Rectangle 72">
            <a:extLst>
              <a:ext uri="{FF2B5EF4-FFF2-40B4-BE49-F238E27FC236}">
                <a16:creationId xmlns:a16="http://schemas.microsoft.com/office/drawing/2014/main" id="{F5F1E18A-8736-A210-F02B-543A40E8ABD5}"/>
              </a:ext>
            </a:extLst>
          </p:cNvPr>
          <p:cNvSpPr/>
          <p:nvPr/>
        </p:nvSpPr>
        <p:spPr>
          <a:xfrm>
            <a:off x="5751168" y="845820"/>
            <a:ext cx="2854758" cy="41147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ctr"/>
            <a:r>
              <a:rPr lang="fr-FR" sz="1200" b="1">
                <a:solidFill>
                  <a:schemeClr val="bg1"/>
                </a:solidFill>
                <a:ea typeface="+mj-ea"/>
                <a:cs typeface="+mj-cs"/>
              </a:rPr>
              <a:t>Période de réalisation de l’exercice de crise</a:t>
            </a:r>
          </a:p>
        </p:txBody>
      </p:sp>
      <p:sp>
        <p:nvSpPr>
          <p:cNvPr id="52" name="Rectangle 51">
            <a:extLst>
              <a:ext uri="{FF2B5EF4-FFF2-40B4-BE49-F238E27FC236}">
                <a16:creationId xmlns:a16="http://schemas.microsoft.com/office/drawing/2014/main" id="{003E884C-D9F4-436E-B6C6-A615E8CBD2DB}"/>
              </a:ext>
            </a:extLst>
          </p:cNvPr>
          <p:cNvSpPr/>
          <p:nvPr/>
        </p:nvSpPr>
        <p:spPr>
          <a:xfrm>
            <a:off x="811535" y="1740096"/>
            <a:ext cx="7992819" cy="230557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lang="fr-FR">
              <a:solidFill>
                <a:schemeClr val="bg2"/>
              </a:solidFill>
              <a:ea typeface="+mj-ea"/>
              <a:cs typeface="+mj-cs"/>
            </a:endParaRPr>
          </a:p>
        </p:txBody>
      </p:sp>
      <p:sp>
        <p:nvSpPr>
          <p:cNvPr id="71" name="Rectangle 70">
            <a:extLst>
              <a:ext uri="{FF2B5EF4-FFF2-40B4-BE49-F238E27FC236}">
                <a16:creationId xmlns:a16="http://schemas.microsoft.com/office/drawing/2014/main" id="{B9800DF1-D435-54A4-C51E-F628F1357CDD}"/>
              </a:ext>
            </a:extLst>
          </p:cNvPr>
          <p:cNvSpPr/>
          <p:nvPr/>
        </p:nvSpPr>
        <p:spPr>
          <a:xfrm>
            <a:off x="811534" y="4096058"/>
            <a:ext cx="7992831" cy="67879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endParaRPr lang="fr-FR" sz="1600">
              <a:solidFill>
                <a:schemeClr val="tx1"/>
              </a:solidFill>
              <a:ea typeface="+mj-ea"/>
              <a:cs typeface="+mj-cs"/>
            </a:endParaRPr>
          </a:p>
        </p:txBody>
      </p:sp>
      <p:cxnSp>
        <p:nvCxnSpPr>
          <p:cNvPr id="45" name="Connecteur droit 29">
            <a:extLst>
              <a:ext uri="{FF2B5EF4-FFF2-40B4-BE49-F238E27FC236}">
                <a16:creationId xmlns:a16="http://schemas.microsoft.com/office/drawing/2014/main" id="{A0129A1F-5E55-C221-B1A8-2738064D0AF2}"/>
              </a:ext>
            </a:extLst>
          </p:cNvPr>
          <p:cNvCxnSpPr>
            <a:cxnSpLocks/>
            <a:stCxn id="47" idx="2"/>
          </p:cNvCxnSpPr>
          <p:nvPr/>
        </p:nvCxnSpPr>
        <p:spPr>
          <a:xfrm>
            <a:off x="1199881" y="1564289"/>
            <a:ext cx="1" cy="3179161"/>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7" name="Rectangle 46">
            <a:extLst>
              <a:ext uri="{FF2B5EF4-FFF2-40B4-BE49-F238E27FC236}">
                <a16:creationId xmlns:a16="http://schemas.microsoft.com/office/drawing/2014/main" id="{D2F300E5-5FEE-30AC-BEF1-AD42F1025A0A}"/>
              </a:ext>
            </a:extLst>
          </p:cNvPr>
          <p:cNvSpPr>
            <a:spLocks/>
          </p:cNvSpPr>
          <p:nvPr/>
        </p:nvSpPr>
        <p:spPr>
          <a:xfrm>
            <a:off x="563437" y="1278745"/>
            <a:ext cx="1272888" cy="285544"/>
          </a:xfrm>
          <a:prstGeom prst="rect">
            <a:avLst/>
          </a:prstGeom>
          <a:solidFill>
            <a:schemeClr val="bg1"/>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72000" rIns="108000" bIns="7200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fr-FR" sz="1000">
                <a:solidFill>
                  <a:schemeClr val="accent5"/>
                </a:solidFill>
                <a:highlight>
                  <a:srgbClr val="FFFF00"/>
                </a:highlight>
                <a:latin typeface="Lato Light"/>
                <a:ea typeface="+mj-ea"/>
                <a:cs typeface="+mj-cs"/>
              </a:rPr>
              <a:t>Janvier 2022</a:t>
            </a:r>
          </a:p>
        </p:txBody>
      </p:sp>
      <p:sp>
        <p:nvSpPr>
          <p:cNvPr id="50" name="Ellipse 39">
            <a:extLst>
              <a:ext uri="{FF2B5EF4-FFF2-40B4-BE49-F238E27FC236}">
                <a16:creationId xmlns:a16="http://schemas.microsoft.com/office/drawing/2014/main" id="{1F00B109-16C1-7899-687B-09B57A66286B}"/>
              </a:ext>
            </a:extLst>
          </p:cNvPr>
          <p:cNvSpPr/>
          <p:nvPr/>
        </p:nvSpPr>
        <p:spPr>
          <a:xfrm>
            <a:off x="161569" y="2304565"/>
            <a:ext cx="548640" cy="54864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51" name="Graphic 50" descr="Usb Stick outline">
            <a:extLst>
              <a:ext uri="{FF2B5EF4-FFF2-40B4-BE49-F238E27FC236}">
                <a16:creationId xmlns:a16="http://schemas.microsoft.com/office/drawing/2014/main" id="{14B019EC-0FFF-256A-4EC5-8431921C865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61569" y="2304565"/>
            <a:ext cx="548640" cy="548640"/>
          </a:xfrm>
          <a:prstGeom prst="rect">
            <a:avLst/>
          </a:prstGeom>
        </p:spPr>
      </p:pic>
      <p:sp>
        <p:nvSpPr>
          <p:cNvPr id="54" name="TextBox 13">
            <a:extLst>
              <a:ext uri="{FF2B5EF4-FFF2-40B4-BE49-F238E27FC236}">
                <a16:creationId xmlns:a16="http://schemas.microsoft.com/office/drawing/2014/main" id="{59F31877-2945-31DE-E13A-92E343DC0D5D}"/>
              </a:ext>
            </a:extLst>
          </p:cNvPr>
          <p:cNvSpPr txBox="1">
            <a:spLocks/>
          </p:cNvSpPr>
          <p:nvPr/>
        </p:nvSpPr>
        <p:spPr>
          <a:xfrm flipH="1">
            <a:off x="1171227" y="2354904"/>
            <a:ext cx="1767548" cy="1473281"/>
          </a:xfrm>
          <a:prstGeom prst="rect">
            <a:avLst/>
          </a:prstGeom>
          <a:noFill/>
        </p:spPr>
        <p:txBody>
          <a:bodyPr wrap="square" lIns="108000" tIns="36000" rIns="108000" bIns="36000" rtlCol="0">
            <a:noAutofit/>
          </a:bodyPr>
          <a:lstStyle/>
          <a:p>
            <a:pPr marL="171450" indent="-171450" algn="just">
              <a:spcBef>
                <a:spcPts val="300"/>
              </a:spcBef>
              <a:spcAft>
                <a:spcPts val="300"/>
              </a:spcAft>
              <a:buFont typeface="Tahoma" panose="020B0604030504040204" pitchFamily="34" charset="0"/>
              <a:buChar char="⁄"/>
              <a:defRPr/>
            </a:pPr>
            <a:r>
              <a:rPr lang="fr-FR" sz="1000">
                <a:solidFill>
                  <a:schemeClr val="tx1">
                    <a:lumMod val="50000"/>
                    <a:lumOff val="50000"/>
                  </a:schemeClr>
                </a:solidFill>
              </a:rPr>
              <a:t>Compromission d’un compte administrateur chez l’infogérant via un hameçonnage</a:t>
            </a:r>
          </a:p>
          <a:p>
            <a:pPr marL="171450" indent="-171450" algn="just">
              <a:spcBef>
                <a:spcPts val="300"/>
              </a:spcBef>
              <a:spcAft>
                <a:spcPts val="300"/>
              </a:spcAft>
              <a:buFont typeface="Tahoma" panose="020B0604030504040204" pitchFamily="34" charset="0"/>
              <a:buChar char="⁄"/>
              <a:defRPr/>
            </a:pPr>
            <a:r>
              <a:rPr lang="fr-FR" sz="1000" kern="0">
                <a:solidFill>
                  <a:schemeClr val="tx1">
                    <a:lumMod val="50000"/>
                    <a:lumOff val="50000"/>
                  </a:schemeClr>
                </a:solidFill>
              </a:rPr>
              <a:t>Intrusion sur le SI de l’établissement : via le compte admin de l’infogérant compromis (cas n°1,3) ou chez l’hébergeur (cas n°2) </a:t>
            </a:r>
            <a:endParaRPr lang="fr-FR" sz="1000" kern="0">
              <a:solidFill>
                <a:srgbClr val="FFFFFF"/>
              </a:solidFill>
            </a:endParaRPr>
          </a:p>
          <a:p>
            <a:pPr marL="171450" indent="-171450" algn="just">
              <a:spcBef>
                <a:spcPts val="300"/>
              </a:spcBef>
              <a:spcAft>
                <a:spcPts val="300"/>
              </a:spcAft>
              <a:buFont typeface="Tahoma" panose="020B0604030504040204" pitchFamily="34" charset="0"/>
              <a:buChar char="⁄"/>
              <a:defRPr/>
            </a:pPr>
            <a:endParaRPr lang="fr-FR" sz="1000" kern="0">
              <a:solidFill>
                <a:srgbClr val="FFFFFF"/>
              </a:solidFill>
              <a:highlight>
                <a:srgbClr val="FF6600"/>
              </a:highlight>
            </a:endParaRPr>
          </a:p>
          <a:p>
            <a:pPr marL="171450" indent="-171450" algn="just">
              <a:buFontTx/>
              <a:buChar char="-"/>
              <a:defRPr/>
            </a:pPr>
            <a:endParaRPr lang="fr-FR" sz="1000" kern="0">
              <a:solidFill>
                <a:srgbClr val="FFFFFF"/>
              </a:solidFill>
            </a:endParaRPr>
          </a:p>
          <a:p>
            <a:pPr marL="171450" lvl="0" indent="-171450" algn="just">
              <a:buFontTx/>
              <a:buChar char="-"/>
              <a:defRPr/>
            </a:pPr>
            <a:endParaRPr lang="fr-FR" sz="1000" kern="0">
              <a:solidFill>
                <a:srgbClr val="FFFFFF"/>
              </a:solidFill>
            </a:endParaRPr>
          </a:p>
        </p:txBody>
      </p:sp>
      <p:sp>
        <p:nvSpPr>
          <p:cNvPr id="55" name="Flèche : pentagone 12">
            <a:extLst>
              <a:ext uri="{FF2B5EF4-FFF2-40B4-BE49-F238E27FC236}">
                <a16:creationId xmlns:a16="http://schemas.microsoft.com/office/drawing/2014/main" id="{590C25D5-9095-B295-9692-980B8A899A10}"/>
              </a:ext>
            </a:extLst>
          </p:cNvPr>
          <p:cNvSpPr>
            <a:spLocks/>
          </p:cNvSpPr>
          <p:nvPr/>
        </p:nvSpPr>
        <p:spPr>
          <a:xfrm>
            <a:off x="1243782" y="1798655"/>
            <a:ext cx="1789254" cy="487624"/>
          </a:xfrm>
          <a:prstGeom prst="homePlate">
            <a:avLst>
              <a:gd name="adj" fmla="val 25000"/>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050" b="1">
                <a:solidFill>
                  <a:schemeClr val="accent5"/>
                </a:solidFill>
                <a:ea typeface="+mj-ea"/>
                <a:cs typeface="+mj-cs"/>
              </a:rPr>
              <a:t>Compromission d’un poste admin par hameçonnage</a:t>
            </a:r>
          </a:p>
        </p:txBody>
      </p:sp>
      <p:cxnSp>
        <p:nvCxnSpPr>
          <p:cNvPr id="77" name="Connecteur droit 29">
            <a:extLst>
              <a:ext uri="{FF2B5EF4-FFF2-40B4-BE49-F238E27FC236}">
                <a16:creationId xmlns:a16="http://schemas.microsoft.com/office/drawing/2014/main" id="{6E9A485C-48A9-41F4-FB84-44FB6F7EA835}"/>
              </a:ext>
            </a:extLst>
          </p:cNvPr>
          <p:cNvCxnSpPr>
            <a:cxnSpLocks/>
          </p:cNvCxnSpPr>
          <p:nvPr/>
        </p:nvCxnSpPr>
        <p:spPr>
          <a:xfrm>
            <a:off x="4822929" y="1652518"/>
            <a:ext cx="0" cy="3122335"/>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8" name="Rectangle 77">
            <a:extLst>
              <a:ext uri="{FF2B5EF4-FFF2-40B4-BE49-F238E27FC236}">
                <a16:creationId xmlns:a16="http://schemas.microsoft.com/office/drawing/2014/main" id="{EDAD88AE-56DB-0350-0096-CC54F60C1E19}"/>
              </a:ext>
            </a:extLst>
          </p:cNvPr>
          <p:cNvSpPr>
            <a:spLocks/>
          </p:cNvSpPr>
          <p:nvPr/>
        </p:nvSpPr>
        <p:spPr>
          <a:xfrm>
            <a:off x="4361564" y="1204983"/>
            <a:ext cx="922730" cy="433068"/>
          </a:xfrm>
          <a:prstGeom prst="rect">
            <a:avLst/>
          </a:prstGeom>
          <a:solidFill>
            <a:schemeClr val="bg1"/>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72000" rIns="108000" bIns="7200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fr-FR" sz="1000">
                <a:solidFill>
                  <a:schemeClr val="accent5"/>
                </a:solidFill>
                <a:highlight>
                  <a:srgbClr val="FFFF00"/>
                </a:highlight>
                <a:latin typeface="Lato Light"/>
                <a:ea typeface="+mj-ea"/>
                <a:cs typeface="+mj-cs"/>
              </a:rPr>
              <a:t>10 Mars 2022</a:t>
            </a:r>
          </a:p>
        </p:txBody>
      </p:sp>
      <p:sp>
        <p:nvSpPr>
          <p:cNvPr id="79" name="Flèche : pentagone 12">
            <a:extLst>
              <a:ext uri="{FF2B5EF4-FFF2-40B4-BE49-F238E27FC236}">
                <a16:creationId xmlns:a16="http://schemas.microsoft.com/office/drawing/2014/main" id="{639B11D8-492C-0179-2DDC-1ECAED8B565B}"/>
              </a:ext>
            </a:extLst>
          </p:cNvPr>
          <p:cNvSpPr>
            <a:spLocks/>
          </p:cNvSpPr>
          <p:nvPr/>
        </p:nvSpPr>
        <p:spPr>
          <a:xfrm>
            <a:off x="3076936" y="1799336"/>
            <a:ext cx="1710863" cy="487624"/>
          </a:xfrm>
          <a:prstGeom prst="homePlate">
            <a:avLst>
              <a:gd name="adj" fmla="val 25000"/>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050" b="1">
                <a:solidFill>
                  <a:schemeClr val="accent5"/>
                </a:solidFill>
                <a:ea typeface="+mj-ea"/>
                <a:cs typeface="+mj-cs"/>
              </a:rPr>
              <a:t>Diffusion</a:t>
            </a:r>
          </a:p>
        </p:txBody>
      </p:sp>
      <p:sp>
        <p:nvSpPr>
          <p:cNvPr id="83" name="TextBox 13">
            <a:extLst>
              <a:ext uri="{FF2B5EF4-FFF2-40B4-BE49-F238E27FC236}">
                <a16:creationId xmlns:a16="http://schemas.microsoft.com/office/drawing/2014/main" id="{4B5A0F05-85C1-8213-5998-D38B00549B52}"/>
              </a:ext>
            </a:extLst>
          </p:cNvPr>
          <p:cNvSpPr txBox="1">
            <a:spLocks/>
          </p:cNvSpPr>
          <p:nvPr/>
        </p:nvSpPr>
        <p:spPr>
          <a:xfrm flipH="1">
            <a:off x="2831863" y="2330814"/>
            <a:ext cx="2008405" cy="1420130"/>
          </a:xfrm>
          <a:prstGeom prst="rect">
            <a:avLst/>
          </a:prstGeom>
          <a:noFill/>
        </p:spPr>
        <p:txBody>
          <a:bodyPr wrap="square" lIns="108000" tIns="36000" rIns="108000" bIns="36000" rtlCol="0">
            <a:noAutofit/>
          </a:bodyPr>
          <a:lstStyle/>
          <a:p>
            <a:pPr marL="171450" indent="-171450" algn="just">
              <a:spcBef>
                <a:spcPts val="300"/>
              </a:spcBef>
              <a:spcAft>
                <a:spcPts val="300"/>
              </a:spcAft>
              <a:buFont typeface="Tahoma" panose="020B0604030504040204" pitchFamily="34" charset="0"/>
              <a:buChar char="⁄"/>
              <a:defRPr/>
            </a:pPr>
            <a:r>
              <a:rPr lang="fr-FR" sz="1000">
                <a:solidFill>
                  <a:schemeClr val="tx1">
                    <a:lumMod val="50000"/>
                    <a:lumOff val="50000"/>
                  </a:schemeClr>
                </a:solidFill>
              </a:rPr>
              <a:t>Compromission d’un ESX de l’établissement et scan de l’ensemble du SI </a:t>
            </a:r>
          </a:p>
          <a:p>
            <a:pPr marL="171450" indent="-171450" algn="just">
              <a:spcBef>
                <a:spcPts val="300"/>
              </a:spcBef>
              <a:spcAft>
                <a:spcPts val="300"/>
              </a:spcAft>
              <a:buFont typeface="Tahoma" panose="020B0604030504040204" pitchFamily="34" charset="0"/>
              <a:buChar char="⁄"/>
              <a:defRPr/>
            </a:pPr>
            <a:r>
              <a:rPr lang="fr-FR" sz="1000">
                <a:solidFill>
                  <a:schemeClr val="tx1">
                    <a:lumMod val="50000"/>
                    <a:lumOff val="50000"/>
                  </a:schemeClr>
                </a:solidFill>
              </a:rPr>
              <a:t> Elévation de privilèges et récupération du compte admin</a:t>
            </a:r>
          </a:p>
          <a:p>
            <a:pPr marL="171450" indent="-171450" algn="just">
              <a:spcBef>
                <a:spcPts val="300"/>
              </a:spcBef>
              <a:spcAft>
                <a:spcPts val="300"/>
              </a:spcAft>
              <a:buFont typeface="Tahoma" panose="020B0604030504040204" pitchFamily="34" charset="0"/>
              <a:buChar char="⁄"/>
              <a:defRPr/>
            </a:pPr>
            <a:r>
              <a:rPr lang="fr-FR" sz="1000">
                <a:solidFill>
                  <a:schemeClr val="tx1">
                    <a:lumMod val="50000"/>
                    <a:lumOff val="50000"/>
                  </a:schemeClr>
                </a:solidFill>
              </a:rPr>
              <a:t>Modification des règles de filtrage pour autoriser les flux provenant du camp de base de l’attaquant </a:t>
            </a:r>
          </a:p>
          <a:p>
            <a:pPr marL="171450" indent="-171450" algn="just">
              <a:spcBef>
                <a:spcPts val="300"/>
              </a:spcBef>
              <a:spcAft>
                <a:spcPts val="300"/>
              </a:spcAft>
              <a:buFont typeface="Tahoma" panose="020B0604030504040204" pitchFamily="34" charset="0"/>
              <a:buChar char="⁄"/>
              <a:defRPr/>
            </a:pPr>
            <a:endParaRPr lang="fr-FR" sz="1000" kern="0">
              <a:solidFill>
                <a:srgbClr val="FFFFFF"/>
              </a:solidFill>
            </a:endParaRPr>
          </a:p>
          <a:p>
            <a:pPr marL="171450" indent="-171450" algn="just">
              <a:spcBef>
                <a:spcPts val="300"/>
              </a:spcBef>
              <a:spcAft>
                <a:spcPts val="300"/>
              </a:spcAft>
              <a:buFont typeface="Tahoma" panose="020B0604030504040204" pitchFamily="34" charset="0"/>
              <a:buChar char="⁄"/>
              <a:defRPr/>
            </a:pPr>
            <a:endParaRPr lang="fr-FR" sz="1000" kern="0">
              <a:solidFill>
                <a:srgbClr val="FFFFFF"/>
              </a:solidFill>
              <a:highlight>
                <a:srgbClr val="FF6600"/>
              </a:highlight>
            </a:endParaRPr>
          </a:p>
          <a:p>
            <a:pPr marL="171450" indent="-171450" algn="just">
              <a:buFontTx/>
              <a:buChar char="-"/>
              <a:defRPr/>
            </a:pPr>
            <a:endParaRPr lang="fr-FR" sz="1000" kern="0">
              <a:solidFill>
                <a:srgbClr val="FFFFFF"/>
              </a:solidFill>
            </a:endParaRPr>
          </a:p>
          <a:p>
            <a:pPr marL="171450" lvl="0" indent="-171450" algn="just">
              <a:buFontTx/>
              <a:buChar char="-"/>
              <a:defRPr/>
            </a:pPr>
            <a:endParaRPr lang="fr-FR" sz="1000" kern="0">
              <a:solidFill>
                <a:srgbClr val="FFFFFF"/>
              </a:solidFill>
            </a:endParaRPr>
          </a:p>
        </p:txBody>
      </p:sp>
      <p:sp>
        <p:nvSpPr>
          <p:cNvPr id="87" name="Flèche : chevron 34">
            <a:extLst>
              <a:ext uri="{FF2B5EF4-FFF2-40B4-BE49-F238E27FC236}">
                <a16:creationId xmlns:a16="http://schemas.microsoft.com/office/drawing/2014/main" id="{E4DB34C6-B42A-9F1C-819E-9F8549C71E80}"/>
              </a:ext>
            </a:extLst>
          </p:cNvPr>
          <p:cNvSpPr>
            <a:spLocks/>
          </p:cNvSpPr>
          <p:nvPr/>
        </p:nvSpPr>
        <p:spPr>
          <a:xfrm>
            <a:off x="4856664" y="4130765"/>
            <a:ext cx="940123" cy="597466"/>
          </a:xfrm>
          <a:prstGeom prst="chevron">
            <a:avLst>
              <a:gd name="adj" fmla="val 25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0" bIns="72000" numCol="1" spcCol="0" rtlCol="0" fromWordArt="0" anchor="ctr" anchorCtr="0" forceAA="0" compatLnSpc="1">
            <a:prstTxWarp prst="textNoShape">
              <a:avLst/>
            </a:prstTxWarp>
            <a:noAutofit/>
          </a:bodyPr>
          <a:lstStyle/>
          <a:p>
            <a:pPr algn="ctr"/>
            <a:r>
              <a:rPr lang="fr-FR" sz="1100">
                <a:solidFill>
                  <a:schemeClr val="accent5"/>
                </a:solidFill>
                <a:ea typeface="+mj-ea"/>
                <a:cs typeface="+mj-cs"/>
              </a:rPr>
              <a:t>Détection</a:t>
            </a:r>
          </a:p>
        </p:txBody>
      </p:sp>
      <p:sp>
        <p:nvSpPr>
          <p:cNvPr id="88" name="Flèche : chevron 9">
            <a:extLst>
              <a:ext uri="{FF2B5EF4-FFF2-40B4-BE49-F238E27FC236}">
                <a16:creationId xmlns:a16="http://schemas.microsoft.com/office/drawing/2014/main" id="{1E3E1B67-38BF-221C-361F-421CA95980FA}"/>
              </a:ext>
            </a:extLst>
          </p:cNvPr>
          <p:cNvSpPr>
            <a:spLocks/>
          </p:cNvSpPr>
          <p:nvPr/>
        </p:nvSpPr>
        <p:spPr>
          <a:xfrm>
            <a:off x="5689418" y="4130765"/>
            <a:ext cx="648071" cy="597466"/>
          </a:xfrm>
          <a:prstGeom prst="chevron">
            <a:avLst>
              <a:gd name="adj" fmla="val 25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0" bIns="72000" numCol="1" spcCol="0" rtlCol="0" fromWordArt="0" anchor="ctr" anchorCtr="0" forceAA="0" compatLnSpc="1">
            <a:prstTxWarp prst="textNoShape">
              <a:avLst/>
            </a:prstTxWarp>
            <a:noAutofit/>
          </a:bodyPr>
          <a:lstStyle/>
          <a:p>
            <a:pPr algn="ctr"/>
            <a:r>
              <a:rPr lang="fr-FR" sz="1050">
                <a:solidFill>
                  <a:schemeClr val="accent5"/>
                </a:solidFill>
                <a:ea typeface="+mj-ea"/>
                <a:cs typeface="+mj-cs"/>
              </a:rPr>
              <a:t>Diag.</a:t>
            </a:r>
          </a:p>
        </p:txBody>
      </p:sp>
      <p:sp>
        <p:nvSpPr>
          <p:cNvPr id="89" name="Flèche : chevron 11">
            <a:extLst>
              <a:ext uri="{FF2B5EF4-FFF2-40B4-BE49-F238E27FC236}">
                <a16:creationId xmlns:a16="http://schemas.microsoft.com/office/drawing/2014/main" id="{C4D67696-DFEB-6867-C268-2ECD987EBF7A}"/>
              </a:ext>
            </a:extLst>
          </p:cNvPr>
          <p:cNvSpPr>
            <a:spLocks/>
          </p:cNvSpPr>
          <p:nvPr/>
        </p:nvSpPr>
        <p:spPr>
          <a:xfrm>
            <a:off x="6769538" y="4130765"/>
            <a:ext cx="1313782" cy="597466"/>
          </a:xfrm>
          <a:prstGeom prst="chevron">
            <a:avLst>
              <a:gd name="adj" fmla="val 25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0" bIns="72000" numCol="1" spcCol="0" rtlCol="0" fromWordArt="0" anchor="ctr" anchorCtr="0" forceAA="0" compatLnSpc="1">
            <a:prstTxWarp prst="textNoShape">
              <a:avLst/>
            </a:prstTxWarp>
            <a:noAutofit/>
          </a:bodyPr>
          <a:lstStyle/>
          <a:p>
            <a:pPr algn="ctr"/>
            <a:r>
              <a:rPr lang="fr-FR" sz="1100">
                <a:solidFill>
                  <a:schemeClr val="accent5"/>
                </a:solidFill>
                <a:ea typeface="+mj-ea"/>
                <a:cs typeface="+mj-cs"/>
              </a:rPr>
              <a:t>Gestion</a:t>
            </a:r>
          </a:p>
        </p:txBody>
      </p:sp>
      <p:sp>
        <p:nvSpPr>
          <p:cNvPr id="90" name="Flèche : chevron 37">
            <a:extLst>
              <a:ext uri="{FF2B5EF4-FFF2-40B4-BE49-F238E27FC236}">
                <a16:creationId xmlns:a16="http://schemas.microsoft.com/office/drawing/2014/main" id="{0353ECCD-2087-5A9A-3532-AAF1E0E2AD12}"/>
              </a:ext>
            </a:extLst>
          </p:cNvPr>
          <p:cNvSpPr>
            <a:spLocks/>
          </p:cNvSpPr>
          <p:nvPr/>
        </p:nvSpPr>
        <p:spPr>
          <a:xfrm>
            <a:off x="7966818" y="4130765"/>
            <a:ext cx="766467" cy="597466"/>
          </a:xfrm>
          <a:prstGeom prst="chevron">
            <a:avLst>
              <a:gd name="adj" fmla="val 25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0" bIns="72000" numCol="1" spcCol="0" rtlCol="0" fromWordArt="0" anchor="ctr" anchorCtr="0" forceAA="0" compatLnSpc="1">
            <a:prstTxWarp prst="textNoShape">
              <a:avLst/>
            </a:prstTxWarp>
            <a:noAutofit/>
          </a:bodyPr>
          <a:lstStyle/>
          <a:p>
            <a:pPr algn="ctr"/>
            <a:r>
              <a:rPr lang="fr-FR" sz="1100">
                <a:solidFill>
                  <a:schemeClr val="accent5"/>
                </a:solidFill>
                <a:ea typeface="+mj-ea"/>
                <a:cs typeface="+mj-cs"/>
              </a:rPr>
              <a:t>Sortie</a:t>
            </a:r>
          </a:p>
        </p:txBody>
      </p:sp>
      <p:sp>
        <p:nvSpPr>
          <p:cNvPr id="91" name="Flèche : chevron 43">
            <a:extLst>
              <a:ext uri="{FF2B5EF4-FFF2-40B4-BE49-F238E27FC236}">
                <a16:creationId xmlns:a16="http://schemas.microsoft.com/office/drawing/2014/main" id="{E17C84F4-B4E6-E8EE-BE5B-64CBBE610123}"/>
              </a:ext>
            </a:extLst>
          </p:cNvPr>
          <p:cNvSpPr>
            <a:spLocks/>
          </p:cNvSpPr>
          <p:nvPr/>
        </p:nvSpPr>
        <p:spPr>
          <a:xfrm>
            <a:off x="6220491" y="4130765"/>
            <a:ext cx="669089" cy="597466"/>
          </a:xfrm>
          <a:prstGeom prst="chevron">
            <a:avLst>
              <a:gd name="adj" fmla="val 25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0" bIns="72000" numCol="1" spcCol="0" rtlCol="0" fromWordArt="0" anchor="ctr" anchorCtr="0" forceAA="0" compatLnSpc="1">
            <a:prstTxWarp prst="textNoShape">
              <a:avLst/>
            </a:prstTxWarp>
            <a:noAutofit/>
          </a:bodyPr>
          <a:lstStyle/>
          <a:p>
            <a:pPr algn="ctr"/>
            <a:r>
              <a:rPr lang="fr-FR" sz="1100">
                <a:solidFill>
                  <a:schemeClr val="accent5"/>
                </a:solidFill>
                <a:ea typeface="+mj-ea"/>
                <a:cs typeface="+mj-cs"/>
              </a:rPr>
              <a:t>Orga.</a:t>
            </a:r>
          </a:p>
        </p:txBody>
      </p:sp>
      <p:cxnSp>
        <p:nvCxnSpPr>
          <p:cNvPr id="92" name="Connecteur droit 29">
            <a:extLst>
              <a:ext uri="{FF2B5EF4-FFF2-40B4-BE49-F238E27FC236}">
                <a16:creationId xmlns:a16="http://schemas.microsoft.com/office/drawing/2014/main" id="{367287CF-17D0-6B95-0A83-46D6D0966C58}"/>
              </a:ext>
            </a:extLst>
          </p:cNvPr>
          <p:cNvCxnSpPr>
            <a:cxnSpLocks/>
          </p:cNvCxnSpPr>
          <p:nvPr/>
        </p:nvCxnSpPr>
        <p:spPr>
          <a:xfrm>
            <a:off x="5806168" y="1621115"/>
            <a:ext cx="0" cy="3122335"/>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86" name="TextBox 13">
            <a:extLst>
              <a:ext uri="{FF2B5EF4-FFF2-40B4-BE49-F238E27FC236}">
                <a16:creationId xmlns:a16="http://schemas.microsoft.com/office/drawing/2014/main" id="{DEDE8980-7029-4622-FFEE-5BB7C158000C}"/>
              </a:ext>
            </a:extLst>
          </p:cNvPr>
          <p:cNvSpPr txBox="1">
            <a:spLocks/>
          </p:cNvSpPr>
          <p:nvPr/>
        </p:nvSpPr>
        <p:spPr>
          <a:xfrm flipH="1">
            <a:off x="5099425" y="2602156"/>
            <a:ext cx="3289397" cy="877446"/>
          </a:xfrm>
          <a:prstGeom prst="rect">
            <a:avLst/>
          </a:prstGeom>
          <a:solidFill>
            <a:schemeClr val="accent1">
              <a:lumMod val="20000"/>
              <a:lumOff val="80000"/>
            </a:schemeClr>
          </a:solidFill>
        </p:spPr>
        <p:txBody>
          <a:bodyPr wrap="square" lIns="108000" tIns="36000" rIns="108000" bIns="36000" rtlCol="0" anchor="t">
            <a:noAutofit/>
          </a:bodyPr>
          <a:lstStyle/>
          <a:p>
            <a:pPr marL="171450" lvl="0" indent="-171450" algn="just">
              <a:spcBef>
                <a:spcPts val="300"/>
              </a:spcBef>
              <a:spcAft>
                <a:spcPts val="300"/>
              </a:spcAft>
              <a:buFont typeface="Tahoma" panose="020B0604030504040204" pitchFamily="34" charset="0"/>
              <a:buChar char="⁄"/>
            </a:pPr>
            <a:r>
              <a:rPr lang="fr-FR" sz="1000">
                <a:solidFill>
                  <a:schemeClr val="tx1">
                    <a:lumMod val="50000"/>
                    <a:lumOff val="50000"/>
                  </a:schemeClr>
                </a:solidFill>
                <a:latin typeface="Arial"/>
                <a:ea typeface="Geneva"/>
                <a:cs typeface="Arial"/>
              </a:rPr>
              <a:t>Les attaquants ont pu rendre indisponibles plusieurs services de l’établissement de santé. Les fichiers patients informatisés ont été chiffrés. Ils proposent de restituer l’accès à ces données en échange du paiement d’une rançon</a:t>
            </a:r>
            <a:endParaRPr lang="fr-FR" sz="1000">
              <a:solidFill>
                <a:schemeClr val="tx1">
                  <a:lumMod val="50000"/>
                  <a:lumOff val="50000"/>
                </a:schemeClr>
              </a:solidFill>
            </a:endParaRPr>
          </a:p>
        </p:txBody>
      </p:sp>
      <p:sp>
        <p:nvSpPr>
          <p:cNvPr id="84" name="Flèche : chevron 58">
            <a:extLst>
              <a:ext uri="{FF2B5EF4-FFF2-40B4-BE49-F238E27FC236}">
                <a16:creationId xmlns:a16="http://schemas.microsoft.com/office/drawing/2014/main" id="{96187BB5-D98C-E136-CF75-F7DE323E3BCF}"/>
              </a:ext>
            </a:extLst>
          </p:cNvPr>
          <p:cNvSpPr>
            <a:spLocks/>
          </p:cNvSpPr>
          <p:nvPr/>
        </p:nvSpPr>
        <p:spPr>
          <a:xfrm>
            <a:off x="5012111" y="1808112"/>
            <a:ext cx="3582000" cy="288000"/>
          </a:xfrm>
          <a:prstGeom prst="chevron">
            <a:avLst>
              <a:gd name="adj" fmla="val 25000"/>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200">
                <a:solidFill>
                  <a:schemeClr val="accent5"/>
                </a:solidFill>
                <a:ea typeface="+mj-ea"/>
                <a:cs typeface="+mj-cs"/>
              </a:rPr>
              <a:t>Demande de rançon</a:t>
            </a:r>
          </a:p>
        </p:txBody>
      </p:sp>
      <p:sp>
        <p:nvSpPr>
          <p:cNvPr id="85" name="Flèche : chevron 57">
            <a:extLst>
              <a:ext uri="{FF2B5EF4-FFF2-40B4-BE49-F238E27FC236}">
                <a16:creationId xmlns:a16="http://schemas.microsoft.com/office/drawing/2014/main" id="{7EFFD205-9983-BDF6-6016-AD1608D55936}"/>
              </a:ext>
            </a:extLst>
          </p:cNvPr>
          <p:cNvSpPr>
            <a:spLocks/>
          </p:cNvSpPr>
          <p:nvPr/>
        </p:nvSpPr>
        <p:spPr>
          <a:xfrm>
            <a:off x="5023160" y="2180439"/>
            <a:ext cx="3582765" cy="288000"/>
          </a:xfrm>
          <a:prstGeom prst="chevron">
            <a:avLst>
              <a:gd name="adj" fmla="val 25000"/>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fr-FR" sz="1200">
                <a:solidFill>
                  <a:schemeClr val="accent5"/>
                </a:solidFill>
                <a:ea typeface="+mj-ea"/>
                <a:cs typeface="+mj-cs"/>
              </a:rPr>
              <a:t>Indisponibilité de services et outils clés</a:t>
            </a:r>
          </a:p>
        </p:txBody>
      </p:sp>
      <p:sp>
        <p:nvSpPr>
          <p:cNvPr id="97" name="Rectangle 96">
            <a:extLst>
              <a:ext uri="{FF2B5EF4-FFF2-40B4-BE49-F238E27FC236}">
                <a16:creationId xmlns:a16="http://schemas.microsoft.com/office/drawing/2014/main" id="{21575678-852A-70E4-BA24-18F219842704}"/>
              </a:ext>
            </a:extLst>
          </p:cNvPr>
          <p:cNvSpPr>
            <a:spLocks/>
          </p:cNvSpPr>
          <p:nvPr/>
        </p:nvSpPr>
        <p:spPr>
          <a:xfrm>
            <a:off x="5349813" y="1204983"/>
            <a:ext cx="922730" cy="433068"/>
          </a:xfrm>
          <a:prstGeom prst="rect">
            <a:avLst/>
          </a:prstGeom>
          <a:solidFill>
            <a:schemeClr val="bg1"/>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72000" rIns="108000" bIns="7200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fr-FR" sz="1000">
                <a:solidFill>
                  <a:schemeClr val="accent5"/>
                </a:solidFill>
                <a:highlight>
                  <a:srgbClr val="FFFF00"/>
                </a:highlight>
                <a:latin typeface="Lato Light"/>
                <a:ea typeface="+mj-ea"/>
                <a:cs typeface="+mj-cs"/>
              </a:rPr>
              <a:t>11 Mars 2022</a:t>
            </a:r>
          </a:p>
        </p:txBody>
      </p:sp>
      <p:sp>
        <p:nvSpPr>
          <p:cNvPr id="29" name="TextBox 13">
            <a:extLst>
              <a:ext uri="{FF2B5EF4-FFF2-40B4-BE49-F238E27FC236}">
                <a16:creationId xmlns:a16="http://schemas.microsoft.com/office/drawing/2014/main" id="{FFF5CB0A-AC31-A898-B732-1C8975B4826E}"/>
              </a:ext>
            </a:extLst>
          </p:cNvPr>
          <p:cNvSpPr txBox="1">
            <a:spLocks/>
          </p:cNvSpPr>
          <p:nvPr/>
        </p:nvSpPr>
        <p:spPr>
          <a:xfrm flipH="1">
            <a:off x="1268388" y="4232756"/>
            <a:ext cx="2287249" cy="393483"/>
          </a:xfrm>
          <a:prstGeom prst="rect">
            <a:avLst/>
          </a:prstGeom>
          <a:noFill/>
        </p:spPr>
        <p:txBody>
          <a:bodyPr wrap="square" lIns="108000" tIns="36000" rIns="108000" bIns="36000" rtlCol="0">
            <a:noAutofit/>
          </a:bodyPr>
          <a:lstStyle/>
          <a:p>
            <a:pPr marL="171450" indent="-171450" algn="just">
              <a:spcBef>
                <a:spcPts val="300"/>
              </a:spcBef>
              <a:spcAft>
                <a:spcPts val="300"/>
              </a:spcAft>
              <a:buFont typeface="Tahoma" panose="020B0604030504040204" pitchFamily="34" charset="0"/>
              <a:buChar char="⁄"/>
              <a:defRPr/>
            </a:pPr>
            <a:r>
              <a:rPr lang="fr-FR" sz="1000">
                <a:solidFill>
                  <a:schemeClr val="tx1">
                    <a:lumMod val="50000"/>
                    <a:lumOff val="50000"/>
                  </a:schemeClr>
                </a:solidFill>
              </a:rPr>
              <a:t>Aucune anomalie n’est détectée pendant 3 mois</a:t>
            </a:r>
            <a:endParaRPr lang="fr-FR" sz="1000" kern="0">
              <a:solidFill>
                <a:srgbClr val="FFFFFF"/>
              </a:solidFill>
            </a:endParaRPr>
          </a:p>
          <a:p>
            <a:pPr marL="171450" lvl="0" indent="-171450" algn="just">
              <a:buFontTx/>
              <a:buChar char="-"/>
              <a:defRPr/>
            </a:pPr>
            <a:endParaRPr lang="fr-FR" sz="1000" kern="0">
              <a:solidFill>
                <a:srgbClr val="FFFFFF"/>
              </a:solidFill>
            </a:endParaRPr>
          </a:p>
        </p:txBody>
      </p:sp>
      <p:sp>
        <p:nvSpPr>
          <p:cNvPr id="34" name="TextBox 13">
            <a:extLst>
              <a:ext uri="{FF2B5EF4-FFF2-40B4-BE49-F238E27FC236}">
                <a16:creationId xmlns:a16="http://schemas.microsoft.com/office/drawing/2014/main" id="{C006727F-2F52-A440-8C40-430714E25EB0}"/>
              </a:ext>
            </a:extLst>
          </p:cNvPr>
          <p:cNvSpPr txBox="1">
            <a:spLocks/>
          </p:cNvSpPr>
          <p:nvPr/>
        </p:nvSpPr>
        <p:spPr>
          <a:xfrm flipH="1">
            <a:off x="2572570" y="4870634"/>
            <a:ext cx="4176983" cy="179970"/>
          </a:xfrm>
          <a:prstGeom prst="rect">
            <a:avLst/>
          </a:prstGeom>
          <a:noFill/>
        </p:spPr>
        <p:txBody>
          <a:bodyPr wrap="square" lIns="108000" tIns="36000" rIns="108000" bIns="36000" rtlCol="0">
            <a:noAutofit/>
          </a:bodyPr>
          <a:lstStyle/>
          <a:p>
            <a:pPr algn="just">
              <a:spcBef>
                <a:spcPts val="300"/>
              </a:spcBef>
              <a:spcAft>
                <a:spcPts val="300"/>
              </a:spcAft>
              <a:defRPr/>
            </a:pPr>
            <a:r>
              <a:rPr lang="fr-FR" sz="1000">
                <a:solidFill>
                  <a:srgbClr val="E94C96"/>
                </a:solidFill>
              </a:rPr>
              <a:t>Diag. = Diagnostic  / Orga. = Organisation de la cellule </a:t>
            </a:r>
            <a:endParaRPr lang="fr-FR" sz="1000" kern="0">
              <a:solidFill>
                <a:srgbClr val="E94C96"/>
              </a:solidFill>
            </a:endParaRPr>
          </a:p>
        </p:txBody>
      </p:sp>
      <p:sp>
        <p:nvSpPr>
          <p:cNvPr id="35" name="TextBox 13">
            <a:extLst>
              <a:ext uri="{FF2B5EF4-FFF2-40B4-BE49-F238E27FC236}">
                <a16:creationId xmlns:a16="http://schemas.microsoft.com/office/drawing/2014/main" id="{E5518F19-8244-4971-FE4E-52949582A4BF}"/>
              </a:ext>
            </a:extLst>
          </p:cNvPr>
          <p:cNvSpPr txBox="1">
            <a:spLocks/>
          </p:cNvSpPr>
          <p:nvPr/>
        </p:nvSpPr>
        <p:spPr>
          <a:xfrm flipH="1">
            <a:off x="6022052" y="4232388"/>
            <a:ext cx="579700" cy="290649"/>
          </a:xfrm>
          <a:prstGeom prst="rect">
            <a:avLst/>
          </a:prstGeom>
          <a:noFill/>
        </p:spPr>
        <p:txBody>
          <a:bodyPr wrap="square" lIns="108000" tIns="36000" rIns="108000" bIns="36000" rtlCol="0">
            <a:noAutofit/>
          </a:bodyPr>
          <a:lstStyle/>
          <a:p>
            <a:pPr algn="just">
              <a:spcBef>
                <a:spcPts val="300"/>
              </a:spcBef>
              <a:spcAft>
                <a:spcPts val="300"/>
              </a:spcAft>
              <a:defRPr/>
            </a:pPr>
            <a:r>
              <a:rPr lang="fr-FR" sz="700">
                <a:solidFill>
                  <a:srgbClr val="E94C96"/>
                </a:solidFill>
              </a:rPr>
              <a:t>(1)</a:t>
            </a:r>
            <a:endParaRPr lang="fr-FR" sz="700" kern="0">
              <a:solidFill>
                <a:srgbClr val="E94C96"/>
              </a:solidFill>
            </a:endParaRPr>
          </a:p>
        </p:txBody>
      </p:sp>
      <p:sp>
        <p:nvSpPr>
          <p:cNvPr id="36" name="TextBox 13">
            <a:extLst>
              <a:ext uri="{FF2B5EF4-FFF2-40B4-BE49-F238E27FC236}">
                <a16:creationId xmlns:a16="http://schemas.microsoft.com/office/drawing/2014/main" id="{43BF1739-7060-CADB-95F1-885307718FFF}"/>
              </a:ext>
            </a:extLst>
          </p:cNvPr>
          <p:cNvSpPr txBox="1">
            <a:spLocks/>
          </p:cNvSpPr>
          <p:nvPr/>
        </p:nvSpPr>
        <p:spPr>
          <a:xfrm flipH="1">
            <a:off x="6545758" y="4232387"/>
            <a:ext cx="579700" cy="290649"/>
          </a:xfrm>
          <a:prstGeom prst="rect">
            <a:avLst/>
          </a:prstGeom>
          <a:noFill/>
        </p:spPr>
        <p:txBody>
          <a:bodyPr wrap="square" lIns="108000" tIns="36000" rIns="108000" bIns="36000" rtlCol="0">
            <a:noAutofit/>
          </a:bodyPr>
          <a:lstStyle/>
          <a:p>
            <a:pPr algn="just">
              <a:spcBef>
                <a:spcPts val="300"/>
              </a:spcBef>
              <a:spcAft>
                <a:spcPts val="300"/>
              </a:spcAft>
              <a:defRPr/>
            </a:pPr>
            <a:r>
              <a:rPr lang="fr-FR" sz="700">
                <a:solidFill>
                  <a:srgbClr val="E94C96"/>
                </a:solidFill>
              </a:rPr>
              <a:t>(2)</a:t>
            </a:r>
            <a:endParaRPr lang="fr-FR" sz="700" kern="0">
              <a:solidFill>
                <a:srgbClr val="E94C96"/>
              </a:solidFill>
            </a:endParaRPr>
          </a:p>
        </p:txBody>
      </p:sp>
      <p:sp>
        <p:nvSpPr>
          <p:cNvPr id="37" name="TextBox 13">
            <a:extLst>
              <a:ext uri="{FF2B5EF4-FFF2-40B4-BE49-F238E27FC236}">
                <a16:creationId xmlns:a16="http://schemas.microsoft.com/office/drawing/2014/main" id="{B07EF7B6-2A6F-DD75-BA12-6DBC9F804064}"/>
              </a:ext>
            </a:extLst>
          </p:cNvPr>
          <p:cNvSpPr txBox="1">
            <a:spLocks/>
          </p:cNvSpPr>
          <p:nvPr/>
        </p:nvSpPr>
        <p:spPr>
          <a:xfrm flipH="1">
            <a:off x="4006318" y="4802009"/>
            <a:ext cx="579700" cy="290649"/>
          </a:xfrm>
          <a:prstGeom prst="rect">
            <a:avLst/>
          </a:prstGeom>
          <a:noFill/>
        </p:spPr>
        <p:txBody>
          <a:bodyPr wrap="square" lIns="108000" tIns="36000" rIns="108000" bIns="36000" rtlCol="0">
            <a:noAutofit/>
          </a:bodyPr>
          <a:lstStyle/>
          <a:p>
            <a:pPr algn="just">
              <a:spcBef>
                <a:spcPts val="300"/>
              </a:spcBef>
              <a:spcAft>
                <a:spcPts val="300"/>
              </a:spcAft>
              <a:defRPr/>
            </a:pPr>
            <a:r>
              <a:rPr lang="fr-FR" sz="700">
                <a:solidFill>
                  <a:srgbClr val="E94C96"/>
                </a:solidFill>
              </a:rPr>
              <a:t>(2)</a:t>
            </a:r>
            <a:endParaRPr lang="fr-FR" sz="700" kern="0">
              <a:solidFill>
                <a:srgbClr val="E94C96"/>
              </a:solidFill>
            </a:endParaRPr>
          </a:p>
        </p:txBody>
      </p:sp>
      <p:sp>
        <p:nvSpPr>
          <p:cNvPr id="38" name="TextBox 13">
            <a:extLst>
              <a:ext uri="{FF2B5EF4-FFF2-40B4-BE49-F238E27FC236}">
                <a16:creationId xmlns:a16="http://schemas.microsoft.com/office/drawing/2014/main" id="{50374206-0F27-243E-D1EA-075F03F2551A}"/>
              </a:ext>
            </a:extLst>
          </p:cNvPr>
          <p:cNvSpPr txBox="1">
            <a:spLocks/>
          </p:cNvSpPr>
          <p:nvPr/>
        </p:nvSpPr>
        <p:spPr>
          <a:xfrm flipH="1">
            <a:off x="2808697" y="4802009"/>
            <a:ext cx="579700" cy="290649"/>
          </a:xfrm>
          <a:prstGeom prst="rect">
            <a:avLst/>
          </a:prstGeom>
          <a:noFill/>
        </p:spPr>
        <p:txBody>
          <a:bodyPr wrap="square" lIns="108000" tIns="36000" rIns="108000" bIns="36000" rtlCol="0">
            <a:noAutofit/>
          </a:bodyPr>
          <a:lstStyle/>
          <a:p>
            <a:pPr algn="just">
              <a:spcBef>
                <a:spcPts val="300"/>
              </a:spcBef>
              <a:spcAft>
                <a:spcPts val="300"/>
              </a:spcAft>
              <a:defRPr/>
            </a:pPr>
            <a:r>
              <a:rPr lang="fr-FR" sz="700">
                <a:solidFill>
                  <a:srgbClr val="E94C96"/>
                </a:solidFill>
              </a:rPr>
              <a:t>(1)</a:t>
            </a:r>
            <a:endParaRPr lang="fr-FR" sz="700" kern="0">
              <a:solidFill>
                <a:srgbClr val="E94C96"/>
              </a:solidFill>
            </a:endParaRPr>
          </a:p>
        </p:txBody>
      </p:sp>
      <p:pic>
        <p:nvPicPr>
          <p:cNvPr id="4" name="Graphic 3" descr="Snooze outline">
            <a:extLst>
              <a:ext uri="{FF2B5EF4-FFF2-40B4-BE49-F238E27FC236}">
                <a16:creationId xmlns:a16="http://schemas.microsoft.com/office/drawing/2014/main" id="{A36B4312-9A33-F7A0-F0C7-F6623C767C2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802514" y="4194282"/>
            <a:ext cx="498010" cy="498010"/>
          </a:xfrm>
          <a:prstGeom prst="rect">
            <a:avLst/>
          </a:prstGeom>
        </p:spPr>
      </p:pic>
      <p:sp>
        <p:nvSpPr>
          <p:cNvPr id="9" name="ZoneTexte 8">
            <a:extLst>
              <a:ext uri="{FF2B5EF4-FFF2-40B4-BE49-F238E27FC236}">
                <a16:creationId xmlns:a16="http://schemas.microsoft.com/office/drawing/2014/main" id="{0A87C7F3-8CCD-9A95-0CA0-9D49A2E4D6ED}"/>
              </a:ext>
            </a:extLst>
          </p:cNvPr>
          <p:cNvSpPr txBox="1"/>
          <p:nvPr/>
        </p:nvSpPr>
        <p:spPr>
          <a:xfrm>
            <a:off x="161569" y="798427"/>
            <a:ext cx="3166022" cy="253916"/>
          </a:xfrm>
          <a:prstGeom prst="rect">
            <a:avLst/>
          </a:prstGeom>
          <a:solidFill>
            <a:srgbClr val="CDF2FF"/>
          </a:solidFill>
        </p:spPr>
        <p:txBody>
          <a:bodyPr wrap="square" rtlCol="0">
            <a:spAutoFit/>
          </a:bodyPr>
          <a:lstStyle/>
          <a:p>
            <a:r>
              <a:rPr lang="fr-FR" sz="1050" b="1"/>
              <a:t>CAS N°1, 2, 3 de l’onglet </a:t>
            </a:r>
            <a:r>
              <a:rPr lang="fr-FR" sz="1050" b="1" i="1"/>
              <a:t>Description du SI* </a:t>
            </a:r>
          </a:p>
        </p:txBody>
      </p:sp>
      <p:sp>
        <p:nvSpPr>
          <p:cNvPr id="3" name="Rectangle 2">
            <a:extLst>
              <a:ext uri="{FF2B5EF4-FFF2-40B4-BE49-F238E27FC236}">
                <a16:creationId xmlns:a16="http://schemas.microsoft.com/office/drawing/2014/main" id="{AF5DA843-2AA1-6DB4-336D-AE1579FDD8C0}"/>
              </a:ext>
            </a:extLst>
          </p:cNvPr>
          <p:cNvSpPr/>
          <p:nvPr/>
        </p:nvSpPr>
        <p:spPr>
          <a:xfrm>
            <a:off x="719976" y="4605828"/>
            <a:ext cx="1727300" cy="548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600">
                <a:solidFill>
                  <a:schemeClr val="tx1">
                    <a:lumMod val="50000"/>
                    <a:lumOff val="50000"/>
                  </a:schemeClr>
                </a:solidFill>
              </a:rPr>
              <a:t>* Le cas sélectionné par l’établissement à la ligne 17 de l’onglet </a:t>
            </a:r>
            <a:r>
              <a:rPr lang="fr-FR" sz="600" i="1">
                <a:solidFill>
                  <a:schemeClr val="tx1">
                    <a:lumMod val="50000"/>
                    <a:lumOff val="50000"/>
                  </a:schemeClr>
                </a:solidFill>
              </a:rPr>
              <a:t>Description du SI</a:t>
            </a:r>
          </a:p>
        </p:txBody>
      </p:sp>
    </p:spTree>
    <p:extLst>
      <p:ext uri="{BB962C8B-B14F-4D97-AF65-F5344CB8AC3E}">
        <p14:creationId xmlns:p14="http://schemas.microsoft.com/office/powerpoint/2010/main" val="1299114482"/>
      </p:ext>
    </p:extLst>
  </p:cSld>
  <p:clrMapOvr>
    <a:masterClrMapping/>
  </p:clrMapOvr>
  <p:transition>
    <p:fade/>
  </p:transition>
</p:sld>
</file>

<file path=ppt/theme/theme1.xml><?xml version="1.0" encoding="utf-8"?>
<a:theme xmlns:a="http://schemas.openxmlformats.org/drawingml/2006/main" name="ANS_THEME STANDARD_V1.0">
  <a:themeElements>
    <a:clrScheme name="Custom 1">
      <a:dk1>
        <a:sysClr val="windowText" lastClr="000000"/>
      </a:dk1>
      <a:lt1>
        <a:sysClr val="window" lastClr="FFFFFF"/>
      </a:lt1>
      <a:dk2>
        <a:srgbClr val="44546A"/>
      </a:dk2>
      <a:lt2>
        <a:srgbClr val="E7E6E6"/>
      </a:lt2>
      <a:accent1>
        <a:srgbClr val="DAADCE"/>
      </a:accent1>
      <a:accent2>
        <a:srgbClr val="F28DBC"/>
      </a:accent2>
      <a:accent3>
        <a:srgbClr val="A5A5A5"/>
      </a:accent3>
      <a:accent4>
        <a:srgbClr val="EB5B65"/>
      </a:accent4>
      <a:accent5>
        <a:srgbClr val="E94C96"/>
      </a:accent5>
      <a:accent6>
        <a:srgbClr val="FF9900"/>
      </a:accent6>
      <a:hlink>
        <a:srgbClr val="0563C1"/>
      </a:hlink>
      <a:folHlink>
        <a:srgbClr val="954F72"/>
      </a:folHlink>
    </a:clrScheme>
    <a:fontScheme name="ASIP_POLIC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rtlCol="0" anchor="ctr"/>
      <a:lstStyle>
        <a:defPPr algn="ctr">
          <a:defRPr sz="1800" dirty="0" smtClean="0"/>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72000" tIns="108000" rIns="72000" bIns="108000" rtlCol="0" anchor="ctr" anchorCtr="0">
        <a:normAutofit/>
      </a:bodyPr>
      <a:lstStyle>
        <a:defPPr algn="ctr">
          <a:defRPr sz="1500" dirty="0" err="1" smtClean="0">
            <a:solidFill>
              <a:srgbClr val="575757"/>
            </a:solidFill>
          </a:defRPr>
        </a:defPPr>
      </a:lstStyle>
    </a:txDef>
  </a:objectDefaults>
  <a:extraClrSchemeLst/>
  <a:extLst>
    <a:ext uri="{05A4C25C-085E-4340-85A3-A5531E510DB2}">
      <thm15:themeFamily xmlns:thm15="http://schemas.microsoft.com/office/thememl/2012/main" name="ANS_MOD_STANDARD_POWERPOINT_V1.0.potx" id="{1D0B4528-888A-4F4B-A3C8-6EAC4B100E8E}" vid="{1774E66C-32F2-4469-890D-D4A16E5F2A1A}"/>
    </a:ext>
  </a:extLst>
</a:theme>
</file>

<file path=ppt/theme/theme2.xml><?xml version="1.0" encoding="utf-8"?>
<a:theme xmlns:a="http://schemas.openxmlformats.org/drawingml/2006/main" name="Livrable-FR-A4-Paysage-201609">
  <a:themeElements>
    <a:clrScheme name="Custom 1">
      <a:dk1>
        <a:sysClr val="windowText" lastClr="000000"/>
      </a:dk1>
      <a:lt1>
        <a:sysClr val="window" lastClr="FFFFFF"/>
      </a:lt1>
      <a:dk2>
        <a:srgbClr val="44546A"/>
      </a:dk2>
      <a:lt2>
        <a:srgbClr val="E7E6E6"/>
      </a:lt2>
      <a:accent1>
        <a:srgbClr val="DAADCE"/>
      </a:accent1>
      <a:accent2>
        <a:srgbClr val="F28DBC"/>
      </a:accent2>
      <a:accent3>
        <a:srgbClr val="A5A5A5"/>
      </a:accent3>
      <a:accent4>
        <a:srgbClr val="EB5B65"/>
      </a:accent4>
      <a:accent5>
        <a:srgbClr val="E94C96"/>
      </a:accent5>
      <a:accent6>
        <a:srgbClr val="FF9900"/>
      </a:accent6>
      <a:hlink>
        <a:srgbClr val="0563C1"/>
      </a:hlink>
      <a:folHlink>
        <a:srgbClr val="954F72"/>
      </a:folHlink>
    </a:clrScheme>
    <a:fontScheme name="Wavestone 2">
      <a:majorFont>
        <a:latin typeface="Tahoma"/>
        <a:ea typeface=""/>
        <a:cs typeface=""/>
      </a:majorFont>
      <a:minorFont>
        <a:latin typeface="Tahoma"/>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defPPr algn="ctr">
          <a:defRPr dirty="0" smtClean="0">
            <a:solidFill>
              <a:schemeClr val="bg2"/>
            </a:solidFill>
            <a:ea typeface="+mj-ea"/>
            <a:cs typeface="+mj-cs"/>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bg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08000" rIns="108000" rtlCol="0">
        <a:spAutoFit/>
      </a:bodyPr>
      <a:lstStyle>
        <a:defPPr>
          <a:defRPr sz="1400" dirty="0" smtClean="0"/>
        </a:defPPr>
      </a:lstStyle>
    </a:txDef>
  </a:objectDefaults>
  <a:extraClrSchemeLst/>
  <a:extLst>
    <a:ext uri="{05A4C25C-085E-4340-85A3-A5531E510DB2}">
      <thm15:themeFamily xmlns:thm15="http://schemas.microsoft.com/office/thememl/2012/main" name="2021 - ANS MBO EJU_Vrestauree.potx" id="{17486889-55FD-4B3A-9B8C-9381E926425A}" vid="{DA24B482-FECB-45BE-BC0B-D31EBF2723D8}"/>
    </a:ext>
  </a:ext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file>

<file path=customXml/item2.xml><?xml version="1.0" encoding="utf-8"?>
<ct:contentTypeSchema xmlns:ct="http://schemas.microsoft.com/office/2006/metadata/contentType" xmlns:ma="http://schemas.microsoft.com/office/2006/metadata/properties/metaAttributes" ct:_="" ma:_="" ma:contentTypeName="Document - Suivi de projet" ma:contentTypeID="0x010100333226B5D6902549BFE4A72F45A4400B0100F8D0D497D662034FA73A58EC353987A7" ma:contentTypeVersion="100" ma:contentTypeDescription="Type de contenu - Documentation de suivi de projet" ma:contentTypeScope="" ma:versionID="3b598eda3cb7cd2044b222040c507793">
  <xsd:schema xmlns:xsd="http://www.w3.org/2001/XMLSchema" xmlns:xs="http://www.w3.org/2001/XMLSchema" xmlns:p="http://schemas.microsoft.com/office/2006/metadata/properties" xmlns:ns1="http://schemas.microsoft.com/sharepoint/v3" xmlns:ns2="f6ca01e7-bd19-41f1-999c-e032ef5104c3" xmlns:ns3="ca7a3878-21c3-4be9-8444-5569e6ec3b89" targetNamespace="http://schemas.microsoft.com/office/2006/metadata/properties" ma:root="true" ma:fieldsID="89c55d1eae64a364ba4f115c56b26fc8" ns1:_="" ns2:_="" ns3:_="">
    <xsd:import namespace="http://schemas.microsoft.com/sharepoint/v3"/>
    <xsd:import namespace="f6ca01e7-bd19-41f1-999c-e032ef5104c3"/>
    <xsd:import namespace="ca7a3878-21c3-4be9-8444-5569e6ec3b89"/>
    <xsd:element name="properties">
      <xsd:complexType>
        <xsd:sequence>
          <xsd:element name="documentManagement">
            <xsd:complexType>
              <xsd:all>
                <xsd:element ref="ns2:Référence_x0020_Documentaire" minOccurs="0"/>
                <xsd:element ref="ns2:Ticket_x0020_Changement" minOccurs="0"/>
                <xsd:element ref="ns2:Environnement" minOccurs="0"/>
                <xsd:element ref="ns2:Chantier" minOccurs="0"/>
                <xsd:element ref="ns2:Référence_x0020_Bon_x0020_de_x0020_Commande" minOccurs="0"/>
                <xsd:element ref="ns2:Durée_x0020_d_x0027_Utilité_x0020_Administrative_x0020__x0028_DUA_x0029_" minOccurs="0"/>
                <xsd:element ref="ns1:_ExtendedDescription" minOccurs="0"/>
                <xsd:element ref="ns2:CreateurAlfresco" minOccurs="0"/>
                <xsd:element ref="ns2:ModificateurAlfresco" minOccurs="0"/>
                <xsd:element ref="ns2:TaxCatchAll" minOccurs="0"/>
                <xsd:element ref="ns3:MediaServiceMetadata" minOccurs="0"/>
                <xsd:element ref="ns3:MediaServiceFastMetadata" minOccurs="0"/>
                <xsd:element ref="ns3:MediaServiceSearchProperties" minOccurs="0"/>
                <xsd:element ref="ns3:MediaServiceObjectDetectorVersions" minOccurs="0"/>
                <xsd:element ref="ns3:MediaServiceDateTaken" minOccurs="0"/>
                <xsd:element ref="ns3:MediaServiceOCR" minOccurs="0"/>
                <xsd:element ref="ns3:MediaServiceGenerationTime" minOccurs="0"/>
                <xsd:element ref="ns3:MediaServiceEventHashCode" minOccurs="0"/>
                <xsd:element ref="ns3:MediaLengthInSeconds" minOccurs="0"/>
                <xsd:element ref="ns2:SharedWithUsers" minOccurs="0"/>
                <xsd:element ref="ns2:SharedWithDetails" minOccurs="0"/>
                <xsd:element ref="ns2:l0a6b4600f484920bbceae0813174244" minOccurs="0"/>
                <xsd:element ref="ns2:b2804ef99be44b9e8166e80a6c2eb9f1" minOccurs="0"/>
                <xsd:element ref="ns2:eef0f6fc4ed046399a9d01fd3a7d6a6a" minOccurs="0"/>
                <xsd:element ref="ns2:p671c8df16a44846939d278d4958f62c" minOccurs="0"/>
                <xsd:element ref="ns2:b084a4cb34a444d7969136255594d2f3" minOccurs="0"/>
                <xsd:element ref="ns2:m9a76db3058146ae844db6599c9d7036" minOccurs="0"/>
                <xsd:element ref="ns2:mc4aa6e782e045f6bb87dab01c971b56" minOccurs="0"/>
                <xsd:element ref="ns2:TaxCatchAllLabel" minOccurs="0"/>
                <xsd:element ref="ns2:g30fb2d8061a4d40b63138f91c1a832e" minOccurs="0"/>
                <xsd:element ref="ns2:m312bc62cb0243b6a873cbbf4dace6b2" minOccurs="0"/>
                <xsd:element ref="ns2:f8b6baa267c0456bbf6a8d18c49a130b" minOccurs="0"/>
                <xsd:element ref="ns3:lcf76f155ced4ddcb4097134ff3c332f"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ExtendedDescription" ma:index="18" nillable="true" ma:displayName="Description" ma:internalName="_ExtendedDescription">
      <xsd:simpleType>
        <xsd:restriction base="dms:Note">
          <xsd:maxLength value="255"/>
        </xsd:restriction>
      </xsd:simpleType>
    </xsd:element>
    <xsd:element name="_ip_UnifiedCompliancePolicyProperties" ma:index="54" nillable="true" ma:displayName="Propriétés de la stratégie de conformité unifiée" ma:hidden="true" ma:internalName="_ip_UnifiedCompliancePolicyProperties">
      <xsd:simpleType>
        <xsd:restriction base="dms:Note"/>
      </xsd:simpleType>
    </xsd:element>
    <xsd:element name="_ip_UnifiedCompliancePolicyUIAction" ma:index="55" nillable="true" ma:displayName="Action d’interface utilisateur de la stratégie de conformité unifiée"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6ca01e7-bd19-41f1-999c-e032ef5104c3" elementFormDefault="qualified">
    <xsd:import namespace="http://schemas.microsoft.com/office/2006/documentManagement/types"/>
    <xsd:import namespace="http://schemas.microsoft.com/office/infopath/2007/PartnerControls"/>
    <xsd:element name="Référence_x0020_Documentaire" ma:index="7" nillable="true" ma:displayName="Référence Documentaire" ma:default="" ma:internalName="R_x00e9_f_x00e9_rence_x0020_Documentaire">
      <xsd:simpleType>
        <xsd:restriction base="dms:Text">
          <xsd:maxLength value="255"/>
        </xsd:restriction>
      </xsd:simpleType>
    </xsd:element>
    <xsd:element name="Ticket_x0020_Changement" ma:index="8" nillable="true" ma:displayName="Ticket Changement" ma:default="" ma:internalName="Ticket_x0020_Changement">
      <xsd:simpleType>
        <xsd:restriction base="dms:Text">
          <xsd:maxLength value="255"/>
        </xsd:restriction>
      </xsd:simpleType>
    </xsd:element>
    <xsd:element name="Environnement" ma:index="9" nillable="true" ma:displayName="Environnement" ma:default="" ma:internalName="Environnement">
      <xsd:simpleType>
        <xsd:restriction base="dms:Text">
          <xsd:maxLength value="255"/>
        </xsd:restriction>
      </xsd:simpleType>
    </xsd:element>
    <xsd:element name="Chantier" ma:index="11" nillable="true" ma:displayName="Chantier" ma:default="" ma:internalName="Chantier">
      <xsd:simpleType>
        <xsd:restriction base="dms:Text">
          <xsd:maxLength value="255"/>
        </xsd:restriction>
      </xsd:simpleType>
    </xsd:element>
    <xsd:element name="Référence_x0020_Bon_x0020_de_x0020_Commande" ma:index="13" nillable="true" ma:displayName="Référence Bon de Commande" ma:indexed="true" ma:internalName="R_x00e9_f_x00e9_rence_x0020_Bon_x0020_de_x0020_Commande">
      <xsd:simpleType>
        <xsd:restriction base="dms:Text">
          <xsd:maxLength value="255"/>
        </xsd:restriction>
      </xsd:simpleType>
    </xsd:element>
    <xsd:element name="Durée_x0020_d_x0027_Utilité_x0020_Administrative_x0020__x0028_DUA_x0029_" ma:index="17" nillable="true" ma:displayName="Durée d'Utilité Administrative (DUA)" ma:internalName="Dur_x00e9_e_x0020_d_x0027_Utilit_x00e9__x0020_Administrative_x0020__x0028_DUA_x0029_" ma:percentage="FALSE">
      <xsd:simpleType>
        <xsd:restriction base="dms:Number"/>
      </xsd:simpleType>
    </xsd:element>
    <xsd:element name="CreateurAlfresco" ma:index="19" nillable="true" ma:displayName="CreateurAlfresco" ma:default="" ma:internalName="CreateurAlfresco">
      <xsd:simpleType>
        <xsd:restriction base="dms:Text">
          <xsd:maxLength value="255"/>
        </xsd:restriction>
      </xsd:simpleType>
    </xsd:element>
    <xsd:element name="ModificateurAlfresco" ma:index="20" nillable="true" ma:displayName="ModificateurAlfresco" ma:default="" ma:internalName="ModificateurAlfresco">
      <xsd:simpleType>
        <xsd:restriction base="dms:Text">
          <xsd:maxLength value="255"/>
        </xsd:restriction>
      </xsd:simpleType>
    </xsd:element>
    <xsd:element name="TaxCatchAll" ma:index="21" nillable="true" ma:displayName="Taxonomy Catch All Column" ma:hidden="true" ma:list="{61f3ec5f-5a67-40e0-b5e0-e23b6b588f8b}" ma:internalName="TaxCatchAll" ma:readOnly="false" ma:showField="CatchAllData" ma:web="f6ca01e7-bd19-41f1-999c-e032ef5104c3">
      <xsd:complexType>
        <xsd:complexContent>
          <xsd:extension base="dms:MultiChoiceLookup">
            <xsd:sequence>
              <xsd:element name="Value" type="dms:Lookup" maxOccurs="unbounded" minOccurs="0" nillable="true"/>
            </xsd:sequence>
          </xsd:extension>
        </xsd:complexContent>
      </xsd:complexType>
    </xsd:element>
    <xsd:element name="SharedWithUsers" ma:index="38"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9" nillable="true" ma:displayName="Partagé avec détails" ma:internalName="SharedWithDetails" ma:readOnly="true">
      <xsd:simpleType>
        <xsd:restriction base="dms:Note">
          <xsd:maxLength value="255"/>
        </xsd:restriction>
      </xsd:simpleType>
    </xsd:element>
    <xsd:element name="l0a6b4600f484920bbceae0813174244" ma:index="42" nillable="true" ma:taxonomy="true" ma:internalName="l0a6b4600f484920bbceae0813174244" ma:taxonomyFieldName="Prestataire_x0028_s_x0029_" ma:displayName="Prestataire(s)" ma:readOnly="false" ma:fieldId="{50a6b460-0f48-4920-bbce-ae0813174244}" ma:taxonomyMulti="true" ma:sspId="c4480557-28ee-4200-b705-f4b4ceb9c11a" ma:termSetId="46ab08c7-aeb3-4684-9e81-fb4503d52906" ma:anchorId="00000000-0000-0000-0000-000000000000" ma:open="false" ma:isKeyword="false">
      <xsd:complexType>
        <xsd:sequence>
          <xsd:element ref="pc:Terms" minOccurs="0" maxOccurs="1"/>
        </xsd:sequence>
      </xsd:complexType>
    </xsd:element>
    <xsd:element name="b2804ef99be44b9e8166e80a6c2eb9f1" ma:index="43" nillable="true" ma:taxonomy="true" ma:internalName="b2804ef99be44b9e8166e80a6c2eb9f1" ma:taxonomyFieldName="Statut_x0020_du_x0020_document" ma:displayName="Statut du document" ma:readOnly="false" ma:default="" ma:fieldId="{b2804ef9-9be4-4b9e-8166-e80a6c2eb9f1}" ma:sspId="c4480557-28ee-4200-b705-f4b4ceb9c11a" ma:termSetId="57d84b5c-8637-4a53-9541-e98f138eeb73" ma:anchorId="00000000-0000-0000-0000-000000000000" ma:open="false" ma:isKeyword="false">
      <xsd:complexType>
        <xsd:sequence>
          <xsd:element ref="pc:Terms" minOccurs="0" maxOccurs="1"/>
        </xsd:sequence>
      </xsd:complexType>
    </xsd:element>
    <xsd:element name="eef0f6fc4ed046399a9d01fd3a7d6a6a" ma:index="44" nillable="true" ma:taxonomy="true" ma:internalName="eef0f6fc4ed046399a9d01fd3a7d6a6a" ma:taxonomyFieldName="Sort_x0020_Final_x0020__x0028_Archivage_x0029_1" ma:displayName="Sort Final (Archivage)" ma:indexed="true" ma:readOnly="false" ma:fieldId="{eef0f6fc-4ed0-4639-9a9d-01fd3a7d6a6a}" ma:sspId="c4480557-28ee-4200-b705-f4b4ceb9c11a" ma:termSetId="894a0867-9216-43ab-99c5-e7b2cbb034e6" ma:anchorId="00000000-0000-0000-0000-000000000000" ma:open="false" ma:isKeyword="false">
      <xsd:complexType>
        <xsd:sequence>
          <xsd:element ref="pc:Terms" minOccurs="0" maxOccurs="1"/>
        </xsd:sequence>
      </xsd:complexType>
    </xsd:element>
    <xsd:element name="p671c8df16a44846939d278d4958f62c" ma:index="45" nillable="true" ma:taxonomy="true" ma:internalName="p671c8df16a44846939d278d4958f62c" ma:taxonomyFieldName="Direction_x0020__x002F__x0020_Service" ma:displayName="Direction / Service" ma:readOnly="false" ma:fieldId="{9671c8df-16a4-4846-939d-278d4958f62c}" ma:taxonomyMulti="true" ma:sspId="c4480557-28ee-4200-b705-f4b4ceb9c11a" ma:termSetId="06452e41-1966-4633-9fe1-38f9847c7dc7" ma:anchorId="00000000-0000-0000-0000-000000000000" ma:open="false" ma:isKeyword="false">
      <xsd:complexType>
        <xsd:sequence>
          <xsd:element ref="pc:Terms" minOccurs="0" maxOccurs="1"/>
        </xsd:sequence>
      </xsd:complexType>
    </xsd:element>
    <xsd:element name="b084a4cb34a444d7969136255594d2f3" ma:index="46" nillable="true" ma:taxonomy="true" ma:internalName="b084a4cb34a444d7969136255594d2f3" ma:taxonomyFieldName="Type_x0020_de_x0020_document_x0020_ANS" ma:displayName="Type de document ANS" ma:indexed="true" ma:readOnly="false" ma:default="" ma:fieldId="{b084a4cb-34a4-44d7-9691-36255594d2f3}" ma:sspId="c4480557-28ee-4200-b705-f4b4ceb9c11a" ma:termSetId="1275da89-553e-403a-abbb-5d47ef289756" ma:anchorId="00000000-0000-0000-0000-000000000000" ma:open="false" ma:isKeyword="false">
      <xsd:complexType>
        <xsd:sequence>
          <xsd:element ref="pc:Terms" minOccurs="0" maxOccurs="1"/>
        </xsd:sequence>
      </xsd:complexType>
    </xsd:element>
    <xsd:element name="m9a76db3058146ae844db6599c9d7036" ma:index="47" nillable="true" ma:taxonomy="true" ma:internalName="m9a76db3058146ae844db6599c9d7036" ma:taxonomyFieldName="Classification" ma:displayName="Classification" ma:readOnly="false" ma:fieldId="{69a76db3-0581-46ae-844d-b6599c9d7036}" ma:sspId="c4480557-28ee-4200-b705-f4b4ceb9c11a" ma:termSetId="8feb0b63-8672-4f69-8e69-5df4ee99fafe" ma:anchorId="00000000-0000-0000-0000-000000000000" ma:open="false" ma:isKeyword="false">
      <xsd:complexType>
        <xsd:sequence>
          <xsd:element ref="pc:Terms" minOccurs="0" maxOccurs="1"/>
        </xsd:sequence>
      </xsd:complexType>
    </xsd:element>
    <xsd:element name="mc4aa6e782e045f6bb87dab01c971b56" ma:index="48" nillable="true" ma:taxonomy="true" ma:internalName="mc4aa6e782e045f6bb87dab01c971b56" ma:taxonomyFieldName="Version_x0020_Applicative" ma:displayName="Version Applicative" ma:readOnly="false" ma:default="" ma:fieldId="{6c4aa6e7-82e0-45f6-bb87-dab01c971b56}" ma:taxonomyMulti="true" ma:sspId="c4480557-28ee-4200-b705-f4b4ceb9c11a" ma:termSetId="3d1661bf-2cce-4a88-b69a-0a25d82a555a" ma:anchorId="00000000-0000-0000-0000-000000000000" ma:open="true" ma:isKeyword="false">
      <xsd:complexType>
        <xsd:sequence>
          <xsd:element ref="pc:Terms" minOccurs="0" maxOccurs="1"/>
        </xsd:sequence>
      </xsd:complexType>
    </xsd:element>
    <xsd:element name="TaxCatchAllLabel" ma:index="49" nillable="true" ma:displayName="Taxonomy Catch All Column1" ma:hidden="true" ma:list="{61f3ec5f-5a67-40e0-b5e0-e23b6b588f8b}" ma:internalName="TaxCatchAllLabel" ma:readOnly="false" ma:showField="CatchAllDataLabel" ma:web="f6ca01e7-bd19-41f1-999c-e032ef5104c3">
      <xsd:complexType>
        <xsd:complexContent>
          <xsd:extension base="dms:MultiChoiceLookup">
            <xsd:sequence>
              <xsd:element name="Value" type="dms:Lookup" maxOccurs="unbounded" minOccurs="0" nillable="true"/>
            </xsd:sequence>
          </xsd:extension>
        </xsd:complexContent>
      </xsd:complexType>
    </xsd:element>
    <xsd:element name="g30fb2d8061a4d40b63138f91c1a832e" ma:index="50" nillable="true" ma:taxonomy="true" ma:internalName="g30fb2d8061a4d40b63138f91c1a832e" ma:taxonomyFieldName="March_x00e9_" ma:displayName="Marché" ma:readOnly="false" ma:fieldId="{030fb2d8-061a-4d40-b631-38f91c1a832e}" ma:sspId="c4480557-28ee-4200-b705-f4b4ceb9c11a" ma:termSetId="e41f313d-41ce-4da8-b34e-2b8403642257" ma:anchorId="00000000-0000-0000-0000-000000000000" ma:open="false" ma:isKeyword="false">
      <xsd:complexType>
        <xsd:sequence>
          <xsd:element ref="pc:Terms" minOccurs="0" maxOccurs="1"/>
        </xsd:sequence>
      </xsd:complexType>
    </xsd:element>
    <xsd:element name="m312bc62cb0243b6a873cbbf4dace6b2" ma:index="51" nillable="true" ma:taxonomy="true" ma:internalName="m312bc62cb0243b6a873cbbf4dace6b2" ma:taxonomyFieldName="Projet" ma:displayName="Projet" ma:readOnly="false" ma:fieldId="{6312bc62-cb02-43b6-a873-cbbf4dace6b2}" ma:sspId="c4480557-28ee-4200-b705-f4b4ceb9c11a" ma:termSetId="207e172a-6847-42a8-b45e-d0bbb1e23407" ma:anchorId="00000000-0000-0000-0000-000000000000" ma:open="false" ma:isKeyword="false">
      <xsd:complexType>
        <xsd:sequence>
          <xsd:element ref="pc:Terms" minOccurs="0" maxOccurs="1"/>
        </xsd:sequence>
      </xsd:complexType>
    </xsd:element>
    <xsd:element name="f8b6baa267c0456bbf6a8d18c49a130b" ma:index="52" nillable="true" ma:taxonomy="true" ma:internalName="f8b6baa267c0456bbf6a8d18c49a130b" ma:taxonomyFieldName="Cat_x00e9_gorie_x0020_Documentaire" ma:displayName="Catégorie Documentaire" ma:readOnly="false" ma:fieldId="{f8b6baa2-67c0-456b-bf6a-8d18c49a130b}" ma:sspId="c4480557-28ee-4200-b705-f4b4ceb9c11a" ma:termSetId="5548a444-67a9-4fed-ab61-d9aae03cf8ed"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ca7a3878-21c3-4be9-8444-5569e6ec3b89" elementFormDefault="qualified">
    <xsd:import namespace="http://schemas.microsoft.com/office/2006/documentManagement/types"/>
    <xsd:import namespace="http://schemas.microsoft.com/office/infopath/2007/PartnerControls"/>
    <xsd:element name="MediaServiceMetadata" ma:index="28" nillable="true" ma:displayName="MediaServiceMetadata" ma:hidden="true" ma:internalName="MediaServiceMetadata" ma:readOnly="true">
      <xsd:simpleType>
        <xsd:restriction base="dms:Note"/>
      </xsd:simpleType>
    </xsd:element>
    <xsd:element name="MediaServiceFastMetadata" ma:index="29" nillable="true" ma:displayName="MediaServiceFastMetadata" ma:hidden="true" ma:internalName="MediaServiceFastMetadata" ma:readOnly="true">
      <xsd:simpleType>
        <xsd:restriction base="dms:Note"/>
      </xsd:simpleType>
    </xsd:element>
    <xsd:element name="MediaServiceSearchProperties" ma:index="30" nillable="true" ma:displayName="MediaServiceSearchProperties" ma:hidden="true" ma:internalName="MediaServiceSearchProperties" ma:readOnly="true">
      <xsd:simpleType>
        <xsd:restriction base="dms:Note"/>
      </xsd:simpleType>
    </xsd:element>
    <xsd:element name="MediaServiceObjectDetectorVersions" ma:index="31" nillable="true" ma:displayName="MediaServiceObjectDetectorVersions" ma:hidden="true" ma:indexed="true" ma:internalName="MediaServiceObjectDetectorVersions" ma:readOnly="true">
      <xsd:simpleType>
        <xsd:restriction base="dms:Text"/>
      </xsd:simpleType>
    </xsd:element>
    <xsd:element name="MediaServiceDateTaken" ma:index="33" nillable="true" ma:displayName="MediaServiceDateTaken" ma:hidden="true" ma:indexed="true" ma:internalName="MediaServiceDateTaken" ma:readOnly="true">
      <xsd:simpleType>
        <xsd:restriction base="dms:Text"/>
      </xsd:simpleType>
    </xsd:element>
    <xsd:element name="MediaServiceOCR" ma:index="34" nillable="true" ma:displayName="Extracted Text" ma:internalName="MediaServiceOCR" ma:readOnly="true">
      <xsd:simpleType>
        <xsd:restriction base="dms:Note">
          <xsd:maxLength value="255"/>
        </xsd:restriction>
      </xsd:simpleType>
    </xsd:element>
    <xsd:element name="MediaServiceGenerationTime" ma:index="35" nillable="true" ma:displayName="MediaServiceGenerationTime" ma:hidden="true" ma:internalName="MediaServiceGenerationTime" ma:readOnly="true">
      <xsd:simpleType>
        <xsd:restriction base="dms:Text"/>
      </xsd:simpleType>
    </xsd:element>
    <xsd:element name="MediaServiceEventHashCode" ma:index="36" nillable="true" ma:displayName="MediaServiceEventHashCode" ma:hidden="true" ma:internalName="MediaServiceEventHashCode" ma:readOnly="true">
      <xsd:simpleType>
        <xsd:restriction base="dms:Text"/>
      </xsd:simpleType>
    </xsd:element>
    <xsd:element name="MediaLengthInSeconds" ma:index="37" nillable="true" ma:displayName="MediaLengthInSeconds" ma:hidden="true" ma:internalName="MediaLengthInSeconds" ma:readOnly="true">
      <xsd:simpleType>
        <xsd:restriction base="dms:Unknown"/>
      </xsd:simpleType>
    </xsd:element>
    <xsd:element name="lcf76f155ced4ddcb4097134ff3c332f" ma:index="53" nillable="true" ma:taxonomy="true" ma:internalName="lcf76f155ced4ddcb4097134ff3c332f" ma:taxonomyFieldName="MediaServiceImageTags" ma:displayName="Balises d’images" ma:readOnly="false" ma:fieldId="{5cf76f15-5ced-4ddc-b409-7134ff3c332f}" ma:taxonomyMulti="true" ma:sspId="c4480557-28ee-4200-b705-f4b4ceb9c11a"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7" ma:displayName="Type de contenu"/>
        <xsd:element ref="dc:title" minOccurs="0" maxOccurs="1" ma:index="1"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f6ca01e7-bd19-41f1-999c-e032ef5104c3" xsi:nil="true"/>
    <ModificateurAlfresco xmlns="f6ca01e7-bd19-41f1-999c-e032ef5104c3" xsi:nil="true"/>
    <_ip_UnifiedCompliancePolicyUIAction xmlns="http://schemas.microsoft.com/sharepoint/v3" xsi:nil="true"/>
    <Référence_x0020_Documentaire xmlns="f6ca01e7-bd19-41f1-999c-e032ef5104c3" xsi:nil="true"/>
    <Référence_x0020_Bon_x0020_de_x0020_Commande xmlns="f6ca01e7-bd19-41f1-999c-e032ef5104c3" xsi:nil="true"/>
    <eef0f6fc4ed046399a9d01fd3a7d6a6a xmlns="f6ca01e7-bd19-41f1-999c-e032ef5104c3">
      <Terms xmlns="http://schemas.microsoft.com/office/infopath/2007/PartnerControls"/>
    </eef0f6fc4ed046399a9d01fd3a7d6a6a>
    <f8b6baa267c0456bbf6a8d18c49a130b xmlns="f6ca01e7-bd19-41f1-999c-e032ef5104c3">
      <Terms xmlns="http://schemas.microsoft.com/office/infopath/2007/PartnerControls"/>
    </f8b6baa267c0456bbf6a8d18c49a130b>
    <Chantier xmlns="f6ca01e7-bd19-41f1-999c-e032ef5104c3" xsi:nil="true"/>
    <Environnement xmlns="f6ca01e7-bd19-41f1-999c-e032ef5104c3" xsi:nil="true"/>
    <Durée_x0020_d_x0027_Utilité_x0020_Administrative_x0020__x0028_DUA_x0029_ xmlns="f6ca01e7-bd19-41f1-999c-e032ef5104c3" xsi:nil="true"/>
    <p671c8df16a44846939d278d4958f62c xmlns="f6ca01e7-bd19-41f1-999c-e032ef5104c3">
      <Terms xmlns="http://schemas.microsoft.com/office/infopath/2007/PartnerControls"/>
    </p671c8df16a44846939d278d4958f62c>
    <_ExtendedDescription xmlns="http://schemas.microsoft.com/sharepoint/v3" xsi:nil="true"/>
    <b2804ef99be44b9e8166e80a6c2eb9f1 xmlns="f6ca01e7-bd19-41f1-999c-e032ef5104c3">
      <Terms xmlns="http://schemas.microsoft.com/office/infopath/2007/PartnerControls"/>
    </b2804ef99be44b9e8166e80a6c2eb9f1>
    <mc4aa6e782e045f6bb87dab01c971b56 xmlns="f6ca01e7-bd19-41f1-999c-e032ef5104c3">
      <Terms xmlns="http://schemas.microsoft.com/office/infopath/2007/PartnerControls"/>
    </mc4aa6e782e045f6bb87dab01c971b56>
    <_ip_UnifiedCompliancePolicyProperties xmlns="http://schemas.microsoft.com/sharepoint/v3" xsi:nil="true"/>
    <lcf76f155ced4ddcb4097134ff3c332f xmlns="ca7a3878-21c3-4be9-8444-5569e6ec3b89">
      <Terms xmlns="http://schemas.microsoft.com/office/infopath/2007/PartnerControls"/>
    </lcf76f155ced4ddcb4097134ff3c332f>
    <m312bc62cb0243b6a873cbbf4dace6b2 xmlns="f6ca01e7-bd19-41f1-999c-e032ef5104c3">
      <Terms xmlns="http://schemas.microsoft.com/office/infopath/2007/PartnerControls"/>
    </m312bc62cb0243b6a873cbbf4dace6b2>
    <b084a4cb34a444d7969136255594d2f3 xmlns="f6ca01e7-bd19-41f1-999c-e032ef5104c3">
      <Terms xmlns="http://schemas.microsoft.com/office/infopath/2007/PartnerControls"/>
    </b084a4cb34a444d7969136255594d2f3>
    <CreateurAlfresco xmlns="f6ca01e7-bd19-41f1-999c-e032ef5104c3" xsi:nil="true"/>
    <g30fb2d8061a4d40b63138f91c1a832e xmlns="f6ca01e7-bd19-41f1-999c-e032ef5104c3">
      <Terms xmlns="http://schemas.microsoft.com/office/infopath/2007/PartnerControls"/>
    </g30fb2d8061a4d40b63138f91c1a832e>
    <Ticket_x0020_Changement xmlns="f6ca01e7-bd19-41f1-999c-e032ef5104c3" xsi:nil="true"/>
    <m9a76db3058146ae844db6599c9d7036 xmlns="f6ca01e7-bd19-41f1-999c-e032ef5104c3">
      <Terms xmlns="http://schemas.microsoft.com/office/infopath/2007/PartnerControls"/>
    </m9a76db3058146ae844db6599c9d7036>
    <l0a6b4600f484920bbceae0813174244 xmlns="f6ca01e7-bd19-41f1-999c-e032ef5104c3">
      <Terms xmlns="http://schemas.microsoft.com/office/infopath/2007/PartnerControls"/>
    </l0a6b4600f484920bbceae0813174244>
    <TaxCatchAllLabel xmlns="f6ca01e7-bd19-41f1-999c-e032ef5104c3" xsi:nil="true"/>
  </documentManagement>
</p:properties>
</file>

<file path=customXml/itemProps1.xml><?xml version="1.0" encoding="utf-8"?>
<ds:datastoreItem xmlns:ds="http://schemas.openxmlformats.org/officeDocument/2006/customXml" ds:itemID="{BC34BE97-77A8-4DF8-8ACD-4F76F7A12767}">
  <ds:schemaRefs>
    <ds:schemaRef ds:uri="http://schemas.microsoft.com/sharepoint/v3/contenttype/forms"/>
  </ds:schemaRefs>
</ds:datastoreItem>
</file>

<file path=customXml/itemProps2.xml><?xml version="1.0" encoding="utf-8"?>
<ds:datastoreItem xmlns:ds="http://schemas.openxmlformats.org/officeDocument/2006/customXml" ds:itemID="{82D14F60-6610-48D0-9242-F94B2EAF702C}">
  <ds:schemaRefs>
    <ds:schemaRef ds:uri="ca7a3878-21c3-4be9-8444-5569e6ec3b89"/>
    <ds:schemaRef ds:uri="f6ca01e7-bd19-41f1-999c-e032ef5104c3"/>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DCDA2E8C-0A7F-4C3B-AA04-626AC3BF842F}">
  <ds:schemaRefs>
    <ds:schemaRef ds:uri="ca7a3878-21c3-4be9-8444-5569e6ec3b89"/>
    <ds:schemaRef ds:uri="f6ca01e7-bd19-41f1-999c-e032ef5104c3"/>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ANS_MOD_STANDARD_POWERPOINT_V1.0</Template>
  <Application>Microsoft Office PowerPoint</Application>
  <PresentationFormat>On-screen Show (16:9)</PresentationFormat>
  <Slides>22</Slides>
  <Notes>17</Notes>
  <HiddenSlides>0</HiddenSlides>
  <ScaleCrop>false</ScaleCrop>
  <HeadingPairs>
    <vt:vector size="4" baseType="variant">
      <vt:variant>
        <vt:lpstr>Theme</vt:lpstr>
      </vt:variant>
      <vt:variant>
        <vt:i4>2</vt:i4>
      </vt:variant>
      <vt:variant>
        <vt:lpstr>Slide Titles</vt:lpstr>
      </vt:variant>
      <vt:variant>
        <vt:i4>22</vt:i4>
      </vt:variant>
    </vt:vector>
  </HeadingPairs>
  <TitlesOfParts>
    <vt:vector size="24" baseType="lpstr">
      <vt:lpstr>ANS_THEME STANDARD_V1.0</vt:lpstr>
      <vt:lpstr>Livrable-FR-A4-Paysage-201609</vt:lpstr>
      <vt:lpstr>Exercice de gestion  de crise cyber</vt:lpstr>
      <vt:lpstr>PowerPoint Presentation</vt:lpstr>
      <vt:lpstr>PowerPoint Presentation</vt:lpstr>
      <vt:lpstr>Objectif de l’exercice de crise cyber</vt:lpstr>
      <vt:lpstr>En lien avec l’actualité des cyberattaques (1/2)</vt:lpstr>
      <vt:lpstr>En lien avec l’actualité des cyberattaques (2/2)</vt:lpstr>
      <vt:lpstr>Les caractéristiques de l’attaque cybersécurité</vt:lpstr>
      <vt:lpstr>PowerPoint Presentation</vt:lpstr>
      <vt:lpstr>Le scénario d’attaque du jour - Indisponibilité du SI</vt:lpstr>
      <vt:lpstr>Le scénario d’attaque du jour - Indisponibilité du SI</vt:lpstr>
      <vt:lpstr>Le scénario d’attaque du jour - Attaque à l’intégrité des données </vt:lpstr>
      <vt:lpstr>Le scénario d’attaque du jour – Attaque à l’intégrité des données </vt:lpstr>
      <vt:lpstr>PowerPoint Presentation</vt:lpstr>
      <vt:lpstr>Débriefing des joueurs</vt:lpstr>
      <vt:lpstr>Débriefing de l’animateur / des observateurs</vt:lpstr>
      <vt:lpstr>PowerPoint Presentation</vt:lpstr>
      <vt:lpstr>Rappel des bonnes pratiques de gestion de crise cyber </vt:lpstr>
      <vt:lpstr>Focus bonnes pratiques en termes de communication</vt:lpstr>
      <vt:lpstr>Pourquoi adopter ces bonnes pratiques ?</vt:lpstr>
      <vt:lpstr>Pour aller plus loin </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Vincent CORNET</dc:creator>
  <cp:revision>1</cp:revision>
  <cp:lastPrinted>2018-03-02T11:16:01Z</cp:lastPrinted>
  <dcterms:created xsi:type="dcterms:W3CDTF">2020-03-11T15:38:49Z</dcterms:created>
  <dcterms:modified xsi:type="dcterms:W3CDTF">2025-02-25T17:05:18Z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itre">
    <vt:lpwstr>Titre du document</vt:lpwstr>
  </property>
  <property fmtid="{D5CDD505-2E9C-101B-9397-08002B2CF9AE}" pid="3" name="_Sous-titre">
    <vt:lpwstr>Sous-titre</vt:lpwstr>
  </property>
  <property fmtid="{D5CDD505-2E9C-101B-9397-08002B2CF9AE}" pid="4" name="_Projet">
    <vt:lpwstr>Nom du projet</vt:lpwstr>
  </property>
  <property fmtid="{D5CDD505-2E9C-101B-9397-08002B2CF9AE}" pid="5" name="_Direction">
    <vt:lpwstr>Nom du pôle/direction</vt:lpwstr>
  </property>
  <property fmtid="{D5CDD505-2E9C-101B-9397-08002B2CF9AE}" pid="6" name="_Version">
    <vt:lpwstr>V0.1</vt:lpwstr>
  </property>
  <property fmtid="{D5CDD505-2E9C-101B-9397-08002B2CF9AE}" pid="7" name="_Statut">
    <vt:lpwstr>En cours</vt:lpwstr>
  </property>
  <property fmtid="{D5CDD505-2E9C-101B-9397-08002B2CF9AE}" pid="8" name="_Classification">
    <vt:lpwstr>Restreinte</vt:lpwstr>
  </property>
  <property fmtid="{D5CDD505-2E9C-101B-9397-08002B2CF9AE}" pid="9" name="*Choix Statut">
    <vt:lpwstr>En cours / En validation / Validé</vt:lpwstr>
  </property>
  <property fmtid="{D5CDD505-2E9C-101B-9397-08002B2CF9AE}" pid="10" name="*Choix classification">
    <vt:lpwstr>Publique / Interne / Restreinte / Confidentielle</vt:lpwstr>
  </property>
  <property fmtid="{D5CDD505-2E9C-101B-9397-08002B2CF9AE}" pid="11" name="ContentTypeId">
    <vt:lpwstr>0x010100333226B5D6902549BFE4A72F45A4400B0100F8D0D497D662034FA73A58EC353987A7</vt:lpwstr>
  </property>
  <property fmtid="{D5CDD505-2E9C-101B-9397-08002B2CF9AE}" pid="12" name="TaxKeyword">
    <vt:lpwstr/>
  </property>
  <property fmtid="{D5CDD505-2E9C-101B-9397-08002B2CF9AE}" pid="13" name="WSDocumentType">
    <vt:lpwstr/>
  </property>
  <property fmtid="{D5CDD505-2E9C-101B-9397-08002B2CF9AE}" pid="14" name="Type de document ANS">
    <vt:lpwstr/>
  </property>
  <property fmtid="{D5CDD505-2E9C-101B-9397-08002B2CF9AE}" pid="15" name="Direction / Service">
    <vt:lpwstr/>
  </property>
  <property fmtid="{D5CDD505-2E9C-101B-9397-08002B2CF9AE}" pid="16" name="Catégorie Documentaire">
    <vt:lpwstr/>
  </property>
  <property fmtid="{D5CDD505-2E9C-101B-9397-08002B2CF9AE}" pid="17" name="Version Applicative">
    <vt:lpwstr/>
  </property>
  <property fmtid="{D5CDD505-2E9C-101B-9397-08002B2CF9AE}" pid="18" name="Prestataire(s)">
    <vt:lpwstr/>
  </property>
  <property fmtid="{D5CDD505-2E9C-101B-9397-08002B2CF9AE}" pid="19" name="MediaServiceImageTags">
    <vt:lpwstr/>
  </property>
  <property fmtid="{D5CDD505-2E9C-101B-9397-08002B2CF9AE}" pid="20" name="Projet">
    <vt:lpwstr/>
  </property>
  <property fmtid="{D5CDD505-2E9C-101B-9397-08002B2CF9AE}" pid="21" name="Statut du document">
    <vt:lpwstr/>
  </property>
  <property fmtid="{D5CDD505-2E9C-101B-9397-08002B2CF9AE}" pid="22" name="Sort Final (Archivage)1">
    <vt:lpwstr/>
  </property>
  <property fmtid="{D5CDD505-2E9C-101B-9397-08002B2CF9AE}" pid="23" name="Classification">
    <vt:lpwstr/>
  </property>
  <property fmtid="{D5CDD505-2E9C-101B-9397-08002B2CF9AE}" pid="24" name="Marché">
    <vt:lpwstr/>
  </property>
  <property fmtid="{D5CDD505-2E9C-101B-9397-08002B2CF9AE}" pid="25" name="Type_x0020_de_x0020_document_x0020_ANS">
    <vt:lpwstr/>
  </property>
  <property fmtid="{D5CDD505-2E9C-101B-9397-08002B2CF9AE}" pid="26" name="Direction_x0020__x002F__x0020_Service">
    <vt:lpwstr/>
  </property>
  <property fmtid="{D5CDD505-2E9C-101B-9397-08002B2CF9AE}" pid="27" name="Version_x0020_Applicative">
    <vt:lpwstr/>
  </property>
  <property fmtid="{D5CDD505-2E9C-101B-9397-08002B2CF9AE}" pid="28" name="Prestataire_x0028_s_x0029_">
    <vt:lpwstr/>
  </property>
  <property fmtid="{D5CDD505-2E9C-101B-9397-08002B2CF9AE}" pid="29" name="Statut_x0020_du_x0020_document">
    <vt:lpwstr/>
  </property>
  <property fmtid="{D5CDD505-2E9C-101B-9397-08002B2CF9AE}" pid="30" name="March_x00e9_">
    <vt:lpwstr/>
  </property>
  <property fmtid="{D5CDD505-2E9C-101B-9397-08002B2CF9AE}" pid="31" name="Sort_x0020_Final_x0020__x0028_Archivage_x0029_1">
    <vt:lpwstr/>
  </property>
  <property fmtid="{D5CDD505-2E9C-101B-9397-08002B2CF9AE}" pid="32" name="Cat_x00e9_gorie_x0020_Documentaire">
    <vt:lpwstr/>
  </property>
</Properties>
</file>