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9" r:id="rId4"/>
    <p:sldMasterId id="2147483710" r:id="rId5"/>
  </p:sldMasterIdLst>
  <p:notesMasterIdLst>
    <p:notesMasterId r:id="rId62"/>
  </p:notesMasterIdLst>
  <p:handoutMasterIdLst>
    <p:handoutMasterId r:id="rId63"/>
  </p:handoutMasterIdLst>
  <p:sldIdLst>
    <p:sldId id="271" r:id="rId6"/>
    <p:sldId id="285" r:id="rId7"/>
    <p:sldId id="2147469795" r:id="rId8"/>
    <p:sldId id="2147470396" r:id="rId9"/>
    <p:sldId id="2147470332" r:id="rId10"/>
    <p:sldId id="2147470333" r:id="rId11"/>
    <p:sldId id="2147470340" r:id="rId12"/>
    <p:sldId id="2147470341" r:id="rId13"/>
    <p:sldId id="2147470342" r:id="rId14"/>
    <p:sldId id="2147470335" r:id="rId15"/>
    <p:sldId id="2147470336" r:id="rId16"/>
    <p:sldId id="2147470366" r:id="rId17"/>
    <p:sldId id="2147470397" r:id="rId18"/>
    <p:sldId id="2147470347" r:id="rId19"/>
    <p:sldId id="2147470348" r:id="rId20"/>
    <p:sldId id="2147470349" r:id="rId21"/>
    <p:sldId id="2147470350" r:id="rId22"/>
    <p:sldId id="2147470359" r:id="rId23"/>
    <p:sldId id="2147470353" r:id="rId24"/>
    <p:sldId id="2147470395" r:id="rId25"/>
    <p:sldId id="2147470393" r:id="rId26"/>
    <p:sldId id="2147470398" r:id="rId27"/>
    <p:sldId id="2147470355" r:id="rId28"/>
    <p:sldId id="2147470356" r:id="rId29"/>
    <p:sldId id="2147470357" r:id="rId30"/>
    <p:sldId id="2147470358" r:id="rId31"/>
    <p:sldId id="2147470360" r:id="rId32"/>
    <p:sldId id="2147470338" r:id="rId33"/>
    <p:sldId id="2147470394" r:id="rId34"/>
    <p:sldId id="2147470399" r:id="rId35"/>
    <p:sldId id="2147470370" r:id="rId36"/>
    <p:sldId id="2147470367" r:id="rId37"/>
    <p:sldId id="2147470368" r:id="rId38"/>
    <p:sldId id="2147470371" r:id="rId39"/>
    <p:sldId id="2147470372" r:id="rId40"/>
    <p:sldId id="2147470373" r:id="rId41"/>
    <p:sldId id="2147470374" r:id="rId42"/>
    <p:sldId id="2147470391" r:id="rId43"/>
    <p:sldId id="2147470392" r:id="rId44"/>
    <p:sldId id="2147470375" r:id="rId45"/>
    <p:sldId id="2147470376" r:id="rId46"/>
    <p:sldId id="2147470377" r:id="rId47"/>
    <p:sldId id="2147470378" r:id="rId48"/>
    <p:sldId id="2147470379" r:id="rId49"/>
    <p:sldId id="2147470380" r:id="rId50"/>
    <p:sldId id="2147470381" r:id="rId51"/>
    <p:sldId id="2147470382" r:id="rId52"/>
    <p:sldId id="2147470383" r:id="rId53"/>
    <p:sldId id="2147470384" r:id="rId54"/>
    <p:sldId id="2147470385" r:id="rId55"/>
    <p:sldId id="2147470386" r:id="rId56"/>
    <p:sldId id="2147470387" r:id="rId57"/>
    <p:sldId id="2147470388" r:id="rId58"/>
    <p:sldId id="2147470389" r:id="rId59"/>
    <p:sldId id="2147470390" r:id="rId60"/>
    <p:sldId id="261" r:id="rId61"/>
  </p:sldIdLst>
  <p:sldSz cx="9144000" cy="5143500" type="screen16x9"/>
  <p:notesSz cx="6799263" cy="9929813"/>
  <p:custDataLst>
    <p:tags r:id="rId64"/>
  </p:custDataLst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Geneva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Geneva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Geneva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Geneva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Geneva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Geneva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Geneva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Geneva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Geneva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2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7D4E13D-E3C4-7CFC-1306-D467578C1BFF}" name="Laure MANZANERA (EXT)" initials="L(" userId="S::laure.manzanera.ext@esante.gouv.fr::312a473b-b33f-4013-8b5f-0b68c379c4b8" providerId="AD"/>
  <p188:author id="{65E42C48-DBF3-CF26-F5AB-A1A700B4BCC4}" name="Erika TRIMARCHI (EXT)" initials="ET" userId="S::Erika.TRIMARCHI.EXT@esante.gouv.fr::315e2711-64f8-44dd-af28-d70215354656" providerId="AD"/>
  <p188:author id="{D37FC97D-5FBE-27C6-2B21-1FB0CB9C910B}" name="Laure MANZANERA (EXT)" initials="LM" userId="S::Laure.MANZANERA.EXT@esante.gouv.fr::312a473b-b33f-4013-8b5f-0b68c379c4b8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ONIN Cassandre" initials="GC" lastIdx="11" clrIdx="0">
    <p:extLst>
      <p:ext uri="{19B8F6BF-5375-455C-9EA6-DF929625EA0E}">
        <p15:presenceInfo xmlns:p15="http://schemas.microsoft.com/office/powerpoint/2012/main" userId="S::cassandre.gonin@wavestone.com::f0e05665-e0d0-464d-8a36-7e489b81fa5f" providerId="AD"/>
      </p:ext>
    </p:extLst>
  </p:cmAuthor>
  <p:cmAuthor id="2" name="JOUVET Eléonore" initials="JE" lastIdx="12" clrIdx="1">
    <p:extLst>
      <p:ext uri="{19B8F6BF-5375-455C-9EA6-DF929625EA0E}">
        <p15:presenceInfo xmlns:p15="http://schemas.microsoft.com/office/powerpoint/2012/main" userId="S::eleonore.jouvet@wavestone.com::c8aeb4ee-4c90-4a44-aca7-d96e7a4cfff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4C96"/>
    <a:srgbClr val="CDF2FF"/>
    <a:srgbClr val="C5F593"/>
    <a:srgbClr val="FF9900"/>
    <a:srgbClr val="DAADCE"/>
    <a:srgbClr val="EF86B7"/>
    <a:srgbClr val="EBDEE9"/>
    <a:srgbClr val="EB5B65"/>
    <a:srgbClr val="FF5B5B"/>
    <a:srgbClr val="F28DBC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5758FB7-9AC5-4552-8A53-C91805E547FA}" styleName="Style à thème 1 - Accentuation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C2FFA5D-87B4-456A-9821-1D502468CF0F}" styleName="Style à thème 1 - Accentuation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301B821-A1FF-4177-AEE7-76D212191A09}" styleName="Style moyen 1 - Accentuatio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B4B98B0-60AC-42C2-AFA5-B58CD77FA1E5}" styleName="Style léger 1 - Accentuation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FABFCF23-3B69-468F-B69F-88F6DE6A72F2}" styleName="Style moyen 1 - Accentuation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38" d="100"/>
          <a:sy n="138" d="100"/>
        </p:scale>
        <p:origin x="834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3128"/>
        <p:guide pos="214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1.xml"/><Relationship Id="rId21" Type="http://schemas.openxmlformats.org/officeDocument/2006/relationships/slide" Target="slides/slide16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63" Type="http://schemas.openxmlformats.org/officeDocument/2006/relationships/handoutMaster" Target="handoutMasters/handoutMaster1.xml"/><Relationship Id="rId68" Type="http://schemas.openxmlformats.org/officeDocument/2006/relationships/theme" Target="theme/theme1.xml"/><Relationship Id="rId7" Type="http://schemas.openxmlformats.org/officeDocument/2006/relationships/slide" Target="slides/slide2.xml"/><Relationship Id="rId71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slide" Target="slides/slide48.xml"/><Relationship Id="rId58" Type="http://schemas.openxmlformats.org/officeDocument/2006/relationships/slide" Target="slides/slide53.xml"/><Relationship Id="rId66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61" Type="http://schemas.openxmlformats.org/officeDocument/2006/relationships/slide" Target="slides/slide56.xml"/><Relationship Id="rId19" Type="http://schemas.openxmlformats.org/officeDocument/2006/relationships/slide" Target="slides/slide1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56" Type="http://schemas.openxmlformats.org/officeDocument/2006/relationships/slide" Target="slides/slide51.xml"/><Relationship Id="rId64" Type="http://schemas.openxmlformats.org/officeDocument/2006/relationships/tags" Target="tags/tag1.xml"/><Relationship Id="rId69" Type="http://schemas.openxmlformats.org/officeDocument/2006/relationships/tableStyles" Target="tableStyles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59" Type="http://schemas.openxmlformats.org/officeDocument/2006/relationships/slide" Target="slides/slide54.xml"/><Relationship Id="rId67" Type="http://schemas.openxmlformats.org/officeDocument/2006/relationships/viewProps" Target="viewProps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54" Type="http://schemas.openxmlformats.org/officeDocument/2006/relationships/slide" Target="slides/slide49.xml"/><Relationship Id="rId62" Type="http://schemas.openxmlformats.org/officeDocument/2006/relationships/notesMaster" Target="notesMasters/notesMaster1.xml"/><Relationship Id="rId7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slide" Target="slides/slide52.xml"/><Relationship Id="rId10" Type="http://schemas.openxmlformats.org/officeDocument/2006/relationships/slide" Target="slides/slide5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slide" Target="slides/slide47.xml"/><Relationship Id="rId60" Type="http://schemas.openxmlformats.org/officeDocument/2006/relationships/slide" Target="slides/slide55.xml"/><Relationship Id="rId65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9" Type="http://schemas.openxmlformats.org/officeDocument/2006/relationships/slide" Target="slides/slide34.xml"/><Relationship Id="rId34" Type="http://schemas.openxmlformats.org/officeDocument/2006/relationships/slide" Target="slides/slide29.xml"/><Relationship Id="rId50" Type="http://schemas.openxmlformats.org/officeDocument/2006/relationships/slide" Target="slides/slide45.xml"/><Relationship Id="rId55" Type="http://schemas.openxmlformats.org/officeDocument/2006/relationships/slide" Target="slides/slide5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rika TRIMARCHI (EXT)" userId="315e2711-64f8-44dd-af28-d70215354656" providerId="ADAL" clId="{23C435FD-B04B-43F5-88E2-E3EBD1615234}"/>
    <pc:docChg chg="modSld">
      <pc:chgData name="Erika TRIMARCHI (EXT)" userId="315e2711-64f8-44dd-af28-d70215354656" providerId="ADAL" clId="{23C435FD-B04B-43F5-88E2-E3EBD1615234}" dt="2025-02-25T10:45:36.499" v="0" actId="13926"/>
      <pc:docMkLst>
        <pc:docMk/>
      </pc:docMkLst>
      <pc:sldChg chg="modSp mod">
        <pc:chgData name="Erika TRIMARCHI (EXT)" userId="315e2711-64f8-44dd-af28-d70215354656" providerId="ADAL" clId="{23C435FD-B04B-43F5-88E2-E3EBD1615234}" dt="2025-02-25T10:45:36.499" v="0" actId="13926"/>
        <pc:sldMkLst>
          <pc:docMk/>
          <pc:sldMk cId="125117326" sldId="2147470340"/>
        </pc:sldMkLst>
        <pc:spChg chg="mod">
          <ac:chgData name="Erika TRIMARCHI (EXT)" userId="315e2711-64f8-44dd-af28-d70215354656" providerId="ADAL" clId="{23C435FD-B04B-43F5-88E2-E3EBD1615234}" dt="2025-02-25T10:45:36.499" v="0" actId="13926"/>
          <ac:spMkLst>
            <pc:docMk/>
            <pc:sldMk cId="125117326" sldId="2147470340"/>
            <ac:spMk id="4" creationId="{0733D953-856E-5562-4A35-0FA31313E689}"/>
          </ac:spMkLst>
        </pc:spChg>
      </pc:sldChg>
    </pc:docChg>
  </pc:docChgLst>
  <pc:docChgLst>
    <pc:chgData name="Laure MANZANERA (EXT)" userId="S::laure.manzanera.ext@esante.gouv.fr::312a473b-b33f-4013-8b5f-0b68c379c4b8" providerId="AD" clId="Web-{13489887-2E25-266B-DEFD-2B3D100B7F66}"/>
    <pc:docChg chg="modSld">
      <pc:chgData name="Laure MANZANERA (EXT)" userId="S::laure.manzanera.ext@esante.gouv.fr::312a473b-b33f-4013-8b5f-0b68c379c4b8" providerId="AD" clId="Web-{13489887-2E25-266B-DEFD-2B3D100B7F66}" dt="2025-02-18T09:53:55.868" v="69"/>
      <pc:docMkLst>
        <pc:docMk/>
      </pc:docMkLst>
      <pc:sldChg chg="delSp modSp">
        <pc:chgData name="Laure MANZANERA (EXT)" userId="S::laure.manzanera.ext@esante.gouv.fr::312a473b-b33f-4013-8b5f-0b68c379c4b8" providerId="AD" clId="Web-{13489887-2E25-266B-DEFD-2B3D100B7F66}" dt="2025-02-18T09:53:55.868" v="69"/>
        <pc:sldMkLst>
          <pc:docMk/>
          <pc:sldMk cId="972673416" sldId="2147470343"/>
        </pc:sldMkLst>
      </pc:sldChg>
    </pc:docChg>
  </pc:docChgLst>
  <pc:docChgLst>
    <pc:chgData name="Laure MANZANERA (FR)" userId="2f7e1b7c-9f1b-48b5-a1f4-3ac5eebc29e3" providerId="ADAL" clId="{6B1F635C-1EBB-4638-A90F-4C6D9E0E21C7}"/>
    <pc:docChg chg="undo custSel addSld delSld modSld">
      <pc:chgData name="Laure MANZANERA (FR)" userId="2f7e1b7c-9f1b-48b5-a1f4-3ac5eebc29e3" providerId="ADAL" clId="{6B1F635C-1EBB-4638-A90F-4C6D9E0E21C7}" dt="2025-02-07T14:07:57.758" v="4635" actId="20577"/>
      <pc:docMkLst>
        <pc:docMk/>
      </pc:docMkLst>
      <pc:sldChg chg="addSp delSp modSp mod">
        <pc:chgData name="Laure MANZANERA (FR)" userId="2f7e1b7c-9f1b-48b5-a1f4-3ac5eebc29e3" providerId="ADAL" clId="{6B1F635C-1EBB-4638-A90F-4C6D9E0E21C7}" dt="2025-02-06T17:11:28.050" v="48" actId="478"/>
        <pc:sldMkLst>
          <pc:docMk/>
          <pc:sldMk cId="859630719" sldId="271"/>
        </pc:sldMkLst>
        <pc:spChg chg="mod">
          <ac:chgData name="Laure MANZANERA (FR)" userId="2f7e1b7c-9f1b-48b5-a1f4-3ac5eebc29e3" providerId="ADAL" clId="{6B1F635C-1EBB-4638-A90F-4C6D9E0E21C7}" dt="2025-02-06T17:11:23.605" v="46" actId="20577"/>
          <ac:spMkLst>
            <pc:docMk/>
            <pc:sldMk cId="859630719" sldId="271"/>
            <ac:spMk id="2" creationId="{00000000-0000-0000-0000-000000000000}"/>
          </ac:spMkLst>
        </pc:spChg>
      </pc:sldChg>
      <pc:sldChg chg="modSp mod">
        <pc:chgData name="Laure MANZANERA (FR)" userId="2f7e1b7c-9f1b-48b5-a1f4-3ac5eebc29e3" providerId="ADAL" clId="{6B1F635C-1EBB-4638-A90F-4C6D9E0E21C7}" dt="2025-02-06T17:12:13.995" v="160" actId="20577"/>
        <pc:sldMkLst>
          <pc:docMk/>
          <pc:sldMk cId="1017197396" sldId="285"/>
        </pc:sldMkLst>
        <pc:spChg chg="mod">
          <ac:chgData name="Laure MANZANERA (FR)" userId="2f7e1b7c-9f1b-48b5-a1f4-3ac5eebc29e3" providerId="ADAL" clId="{6B1F635C-1EBB-4638-A90F-4C6D9E0E21C7}" dt="2025-02-06T17:12:13.995" v="160" actId="20577"/>
          <ac:spMkLst>
            <pc:docMk/>
            <pc:sldMk cId="1017197396" sldId="285"/>
            <ac:spMk id="3" creationId="{17F4C704-7773-42BC-87D5-7E65201EF41A}"/>
          </ac:spMkLst>
        </pc:spChg>
      </pc:sldChg>
      <pc:sldChg chg="del">
        <pc:chgData name="Laure MANZANERA (FR)" userId="2f7e1b7c-9f1b-48b5-a1f4-3ac5eebc29e3" providerId="ADAL" clId="{6B1F635C-1EBB-4638-A90F-4C6D9E0E21C7}" dt="2025-02-06T18:00:26.465" v="2863" actId="47"/>
        <pc:sldMkLst>
          <pc:docMk/>
          <pc:sldMk cId="391408660" sldId="288"/>
        </pc:sldMkLst>
      </pc:sldChg>
      <pc:sldChg chg="delSp modSp mod">
        <pc:chgData name="Laure MANZANERA (FR)" userId="2f7e1b7c-9f1b-48b5-a1f4-3ac5eebc29e3" providerId="ADAL" clId="{6B1F635C-1EBB-4638-A90F-4C6D9E0E21C7}" dt="2025-02-06T17:12:36.423" v="188" actId="478"/>
        <pc:sldMkLst>
          <pc:docMk/>
          <pc:sldMk cId="201568077" sldId="309"/>
        </pc:sldMkLst>
      </pc:sldChg>
      <pc:sldChg chg="del">
        <pc:chgData name="Laure MANZANERA (FR)" userId="2f7e1b7c-9f1b-48b5-a1f4-3ac5eebc29e3" providerId="ADAL" clId="{6B1F635C-1EBB-4638-A90F-4C6D9E0E21C7}" dt="2025-02-06T18:00:15.479" v="2857" actId="47"/>
        <pc:sldMkLst>
          <pc:docMk/>
          <pc:sldMk cId="3886062530" sldId="310"/>
        </pc:sldMkLst>
      </pc:sldChg>
      <pc:sldChg chg="del">
        <pc:chgData name="Laure MANZANERA (FR)" userId="2f7e1b7c-9f1b-48b5-a1f4-3ac5eebc29e3" providerId="ADAL" clId="{6B1F635C-1EBB-4638-A90F-4C6D9E0E21C7}" dt="2025-02-06T18:00:16.150" v="2858" actId="47"/>
        <pc:sldMkLst>
          <pc:docMk/>
          <pc:sldMk cId="2913317143" sldId="311"/>
        </pc:sldMkLst>
      </pc:sldChg>
      <pc:sldChg chg="del">
        <pc:chgData name="Laure MANZANERA (FR)" userId="2f7e1b7c-9f1b-48b5-a1f4-3ac5eebc29e3" providerId="ADAL" clId="{6B1F635C-1EBB-4638-A90F-4C6D9E0E21C7}" dt="2025-02-06T18:00:16.570" v="2859" actId="47"/>
        <pc:sldMkLst>
          <pc:docMk/>
          <pc:sldMk cId="1397666154" sldId="313"/>
        </pc:sldMkLst>
      </pc:sldChg>
      <pc:sldChg chg="delSp modSp del mod">
        <pc:chgData name="Laure MANZANERA (FR)" userId="2f7e1b7c-9f1b-48b5-a1f4-3ac5eebc29e3" providerId="ADAL" clId="{6B1F635C-1EBB-4638-A90F-4C6D9E0E21C7}" dt="2025-02-07T07:54:33.256" v="3359" actId="47"/>
        <pc:sldMkLst>
          <pc:docMk/>
          <pc:sldMk cId="3527390005" sldId="314"/>
        </pc:sldMkLst>
      </pc:sldChg>
      <pc:sldChg chg="del">
        <pc:chgData name="Laure MANZANERA (FR)" userId="2f7e1b7c-9f1b-48b5-a1f4-3ac5eebc29e3" providerId="ADAL" clId="{6B1F635C-1EBB-4638-A90F-4C6D9E0E21C7}" dt="2025-02-06T18:00:14.792" v="2856" actId="47"/>
        <pc:sldMkLst>
          <pc:docMk/>
          <pc:sldMk cId="3038864305" sldId="315"/>
        </pc:sldMkLst>
      </pc:sldChg>
      <pc:sldChg chg="del">
        <pc:chgData name="Laure MANZANERA (FR)" userId="2f7e1b7c-9f1b-48b5-a1f4-3ac5eebc29e3" providerId="ADAL" clId="{6B1F635C-1EBB-4638-A90F-4C6D9E0E21C7}" dt="2025-02-06T18:00:17.526" v="2860" actId="47"/>
        <pc:sldMkLst>
          <pc:docMk/>
          <pc:sldMk cId="3724918115" sldId="318"/>
        </pc:sldMkLst>
      </pc:sldChg>
      <pc:sldChg chg="del">
        <pc:chgData name="Laure MANZANERA (FR)" userId="2f7e1b7c-9f1b-48b5-a1f4-3ac5eebc29e3" providerId="ADAL" clId="{6B1F635C-1EBB-4638-A90F-4C6D9E0E21C7}" dt="2025-02-06T18:00:14.287" v="2855" actId="47"/>
        <pc:sldMkLst>
          <pc:docMk/>
          <pc:sldMk cId="870381448" sldId="319"/>
        </pc:sldMkLst>
      </pc:sldChg>
      <pc:sldChg chg="addSp delSp modSp add mod">
        <pc:chgData name="Laure MANZANERA (FR)" userId="2f7e1b7c-9f1b-48b5-a1f4-3ac5eebc29e3" providerId="ADAL" clId="{6B1F635C-1EBB-4638-A90F-4C6D9E0E21C7}" dt="2025-02-06T17:25:25.730" v="499" actId="114"/>
        <pc:sldMkLst>
          <pc:docMk/>
          <pc:sldMk cId="3595406513" sldId="2147470332"/>
        </pc:sldMkLst>
        <pc:spChg chg="mod">
          <ac:chgData name="Laure MANZANERA (FR)" userId="2f7e1b7c-9f1b-48b5-a1f4-3ac5eebc29e3" providerId="ADAL" clId="{6B1F635C-1EBB-4638-A90F-4C6D9E0E21C7}" dt="2025-02-06T17:17:49.074" v="192"/>
          <ac:spMkLst>
            <pc:docMk/>
            <pc:sldMk cId="3595406513" sldId="2147470332"/>
            <ac:spMk id="2" creationId="{6DF3DB18-5B86-7E83-D9E8-4FB3851DEF96}"/>
          </ac:spMkLst>
        </pc:spChg>
        <pc:spChg chg="add mod">
          <ac:chgData name="Laure MANZANERA (FR)" userId="2f7e1b7c-9f1b-48b5-a1f4-3ac5eebc29e3" providerId="ADAL" clId="{6B1F635C-1EBB-4638-A90F-4C6D9E0E21C7}" dt="2025-02-06T17:25:25.730" v="499" actId="114"/>
          <ac:spMkLst>
            <pc:docMk/>
            <pc:sldMk cId="3595406513" sldId="2147470332"/>
            <ac:spMk id="6" creationId="{9EC16341-0702-AF48-CB03-60EA6FD4D3CC}"/>
          </ac:spMkLst>
        </pc:spChg>
        <pc:spChg chg="mod">
          <ac:chgData name="Laure MANZANERA (FR)" userId="2f7e1b7c-9f1b-48b5-a1f4-3ac5eebc29e3" providerId="ADAL" clId="{6B1F635C-1EBB-4638-A90F-4C6D9E0E21C7}" dt="2025-02-06T17:22:05.740" v="408" actId="207"/>
          <ac:spMkLst>
            <pc:docMk/>
            <pc:sldMk cId="3595406513" sldId="2147470332"/>
            <ac:spMk id="8" creationId="{46490E07-3D92-12E0-F5A0-D9947D2E95FB}"/>
          </ac:spMkLst>
        </pc:spChg>
      </pc:sldChg>
      <pc:sldChg chg="addSp delSp modSp add mod">
        <pc:chgData name="Laure MANZANERA (FR)" userId="2f7e1b7c-9f1b-48b5-a1f4-3ac5eebc29e3" providerId="ADAL" clId="{6B1F635C-1EBB-4638-A90F-4C6D9E0E21C7}" dt="2025-02-07T13:05:04.097" v="4350" actId="108"/>
        <pc:sldMkLst>
          <pc:docMk/>
          <pc:sldMk cId="1214526159" sldId="2147470333"/>
        </pc:sldMkLst>
        <pc:spChg chg="mod">
          <ac:chgData name="Laure MANZANERA (FR)" userId="2f7e1b7c-9f1b-48b5-a1f4-3ac5eebc29e3" providerId="ADAL" clId="{6B1F635C-1EBB-4638-A90F-4C6D9E0E21C7}" dt="2025-02-07T13:04:33.076" v="4346" actId="693"/>
          <ac:spMkLst>
            <pc:docMk/>
            <pc:sldMk cId="1214526159" sldId="2147470333"/>
            <ac:spMk id="2" creationId="{99D1172B-35DB-2136-B67B-0AECA9E98F60}"/>
          </ac:spMkLst>
        </pc:spChg>
        <pc:spChg chg="mod">
          <ac:chgData name="Laure MANZANERA (FR)" userId="2f7e1b7c-9f1b-48b5-a1f4-3ac5eebc29e3" providerId="ADAL" clId="{6B1F635C-1EBB-4638-A90F-4C6D9E0E21C7}" dt="2025-02-06T17:25:47.002" v="500"/>
          <ac:spMkLst>
            <pc:docMk/>
            <pc:sldMk cId="1214526159" sldId="2147470333"/>
            <ac:spMk id="6" creationId="{5F64D539-1F1D-0DE2-EB9D-D90EE248FD34}"/>
          </ac:spMkLst>
        </pc:spChg>
        <pc:spChg chg="mod">
          <ac:chgData name="Laure MANZANERA (FR)" userId="2f7e1b7c-9f1b-48b5-a1f4-3ac5eebc29e3" providerId="ADAL" clId="{6B1F635C-1EBB-4638-A90F-4C6D9E0E21C7}" dt="2025-02-07T13:05:04.097" v="4350" actId="108"/>
          <ac:spMkLst>
            <pc:docMk/>
            <pc:sldMk cId="1214526159" sldId="2147470333"/>
            <ac:spMk id="9" creationId="{24CC71C7-1365-5068-36C1-BC606B29A345}"/>
          </ac:spMkLst>
        </pc:spChg>
        <pc:spChg chg="add mod">
          <ac:chgData name="Laure MANZANERA (FR)" userId="2f7e1b7c-9f1b-48b5-a1f4-3ac5eebc29e3" providerId="ADAL" clId="{6B1F635C-1EBB-4638-A90F-4C6D9E0E21C7}" dt="2025-02-06T17:38:27.092" v="1232" actId="14100"/>
          <ac:spMkLst>
            <pc:docMk/>
            <pc:sldMk cId="1214526159" sldId="2147470333"/>
            <ac:spMk id="12" creationId="{C5993E93-B294-751A-71FD-03CAA593EDE1}"/>
          </ac:spMkLst>
        </pc:spChg>
        <pc:spChg chg="mod">
          <ac:chgData name="Laure MANZANERA (FR)" userId="2f7e1b7c-9f1b-48b5-a1f4-3ac5eebc29e3" providerId="ADAL" clId="{6B1F635C-1EBB-4638-A90F-4C6D9E0E21C7}" dt="2025-02-07T13:04:51.242" v="4349" actId="20577"/>
          <ac:spMkLst>
            <pc:docMk/>
            <pc:sldMk cId="1214526159" sldId="2147470333"/>
            <ac:spMk id="25" creationId="{DC6B9EC1-D267-EF0B-4419-FF4A34A17703}"/>
          </ac:spMkLst>
        </pc:spChg>
        <pc:spChg chg="add mod">
          <ac:chgData name="Laure MANZANERA (FR)" userId="2f7e1b7c-9f1b-48b5-a1f4-3ac5eebc29e3" providerId="ADAL" clId="{6B1F635C-1EBB-4638-A90F-4C6D9E0E21C7}" dt="2025-02-06T17:36:31.678" v="1064" actId="14100"/>
          <ac:spMkLst>
            <pc:docMk/>
            <pc:sldMk cId="1214526159" sldId="2147470333"/>
            <ac:spMk id="28" creationId="{489471BF-2750-388E-0CB2-8D65E0DA9F18}"/>
          </ac:spMkLst>
        </pc:spChg>
        <pc:spChg chg="add mod">
          <ac:chgData name="Laure MANZANERA (FR)" userId="2f7e1b7c-9f1b-48b5-a1f4-3ac5eebc29e3" providerId="ADAL" clId="{6B1F635C-1EBB-4638-A90F-4C6D9E0E21C7}" dt="2025-02-06T17:38:22.441" v="1231" actId="14100"/>
          <ac:spMkLst>
            <pc:docMk/>
            <pc:sldMk cId="1214526159" sldId="2147470333"/>
            <ac:spMk id="36" creationId="{0BD53D45-DBA1-D4B6-EB13-4B7E68EA507C}"/>
          </ac:spMkLst>
        </pc:spChg>
        <pc:spChg chg="add mod">
          <ac:chgData name="Laure MANZANERA (FR)" userId="2f7e1b7c-9f1b-48b5-a1f4-3ac5eebc29e3" providerId="ADAL" clId="{6B1F635C-1EBB-4638-A90F-4C6D9E0E21C7}" dt="2025-02-06T17:39:03.234" v="1243" actId="1076"/>
          <ac:spMkLst>
            <pc:docMk/>
            <pc:sldMk cId="1214526159" sldId="2147470333"/>
            <ac:spMk id="40" creationId="{D0DDB678-715A-3FB0-3E47-90D433550B73}"/>
          </ac:spMkLst>
        </pc:spChg>
        <pc:spChg chg="mod">
          <ac:chgData name="Laure MANZANERA (FR)" userId="2f7e1b7c-9f1b-48b5-a1f4-3ac5eebc29e3" providerId="ADAL" clId="{6B1F635C-1EBB-4638-A90F-4C6D9E0E21C7}" dt="2025-02-07T13:04:10.765" v="4344" actId="1036"/>
          <ac:spMkLst>
            <pc:docMk/>
            <pc:sldMk cId="1214526159" sldId="2147470333"/>
            <ac:spMk id="56" creationId="{E8629CC1-1DD6-A28E-ACB9-E26BA178442A}"/>
          </ac:spMkLst>
        </pc:spChg>
        <pc:cxnChg chg="mod ord">
          <ac:chgData name="Laure MANZANERA (FR)" userId="2f7e1b7c-9f1b-48b5-a1f4-3ac5eebc29e3" providerId="ADAL" clId="{6B1F635C-1EBB-4638-A90F-4C6D9E0E21C7}" dt="2025-02-06T17:38:00.162" v="1224" actId="1037"/>
          <ac:cxnSpMkLst>
            <pc:docMk/>
            <pc:sldMk cId="1214526159" sldId="2147470333"/>
            <ac:cxnSpMk id="93" creationId="{9C8BADDE-C64C-087D-90E5-95B8DCE6E3C8}"/>
          </ac:cxnSpMkLst>
        </pc:cxnChg>
      </pc:sldChg>
      <pc:sldChg chg="add del">
        <pc:chgData name="Laure MANZANERA (FR)" userId="2f7e1b7c-9f1b-48b5-a1f4-3ac5eebc29e3" providerId="ADAL" clId="{6B1F635C-1EBB-4638-A90F-4C6D9E0E21C7}" dt="2025-02-06T17:53:20.564" v="2396" actId="47"/>
        <pc:sldMkLst>
          <pc:docMk/>
          <pc:sldMk cId="152233494" sldId="2147470334"/>
        </pc:sldMkLst>
      </pc:sldChg>
      <pc:sldChg chg="addSp delSp modSp add mod">
        <pc:chgData name="Laure MANZANERA (FR)" userId="2f7e1b7c-9f1b-48b5-a1f4-3ac5eebc29e3" providerId="ADAL" clId="{6B1F635C-1EBB-4638-A90F-4C6D9E0E21C7}" dt="2025-02-07T13:50:10.203" v="4616" actId="114"/>
        <pc:sldMkLst>
          <pc:docMk/>
          <pc:sldMk cId="583062285" sldId="2147470335"/>
        </pc:sldMkLst>
        <pc:spChg chg="mod">
          <ac:chgData name="Laure MANZANERA (FR)" userId="2f7e1b7c-9f1b-48b5-a1f4-3ac5eebc29e3" providerId="ADAL" clId="{6B1F635C-1EBB-4638-A90F-4C6D9E0E21C7}" dt="2025-02-07T13:50:10.203" v="4616" actId="114"/>
          <ac:spMkLst>
            <pc:docMk/>
            <pc:sldMk cId="583062285" sldId="2147470335"/>
            <ac:spMk id="8" creationId="{C349411C-A81C-D669-96A9-AED93B5BBEC9}"/>
          </ac:spMkLst>
        </pc:spChg>
        <pc:spChg chg="mod">
          <ac:chgData name="Laure MANZANERA (FR)" userId="2f7e1b7c-9f1b-48b5-a1f4-3ac5eebc29e3" providerId="ADAL" clId="{6B1F635C-1EBB-4638-A90F-4C6D9E0E21C7}" dt="2025-02-07T13:05:22.992" v="4355" actId="207"/>
          <ac:spMkLst>
            <pc:docMk/>
            <pc:sldMk cId="583062285" sldId="2147470335"/>
            <ac:spMk id="9" creationId="{24CC71C7-1365-5068-36C1-BC606B29A345}"/>
          </ac:spMkLst>
        </pc:spChg>
        <pc:picChg chg="add mod">
          <ac:chgData name="Laure MANZANERA (FR)" userId="2f7e1b7c-9f1b-48b5-a1f4-3ac5eebc29e3" providerId="ADAL" clId="{6B1F635C-1EBB-4638-A90F-4C6D9E0E21C7}" dt="2025-02-07T13:49:24.342" v="4511" actId="1076"/>
          <ac:picMkLst>
            <pc:docMk/>
            <pc:sldMk cId="583062285" sldId="2147470335"/>
            <ac:picMk id="7" creationId="{0B7F16BF-FB90-5D2D-E84F-176887BDF724}"/>
          </ac:picMkLst>
        </pc:picChg>
      </pc:sldChg>
      <pc:sldChg chg="addSp delSp modSp add mod">
        <pc:chgData name="Laure MANZANERA (FR)" userId="2f7e1b7c-9f1b-48b5-a1f4-3ac5eebc29e3" providerId="ADAL" clId="{6B1F635C-1EBB-4638-A90F-4C6D9E0E21C7}" dt="2025-02-07T13:05:59.048" v="4363" actId="207"/>
        <pc:sldMkLst>
          <pc:docMk/>
          <pc:sldMk cId="2969859766" sldId="2147470336"/>
        </pc:sldMkLst>
        <pc:spChg chg="mod">
          <ac:chgData name="Laure MANZANERA (FR)" userId="2f7e1b7c-9f1b-48b5-a1f4-3ac5eebc29e3" providerId="ADAL" clId="{6B1F635C-1EBB-4638-A90F-4C6D9E0E21C7}" dt="2025-02-07T13:05:59.048" v="4363" actId="207"/>
          <ac:spMkLst>
            <pc:docMk/>
            <pc:sldMk cId="2969859766" sldId="2147470336"/>
            <ac:spMk id="9" creationId="{24CC71C7-1365-5068-36C1-BC606B29A345}"/>
          </ac:spMkLst>
        </pc:spChg>
        <pc:picChg chg="add mod">
          <ac:chgData name="Laure MANZANERA (FR)" userId="2f7e1b7c-9f1b-48b5-a1f4-3ac5eebc29e3" providerId="ADAL" clId="{6B1F635C-1EBB-4638-A90F-4C6D9E0E21C7}" dt="2025-02-06T18:06:01.388" v="3031" actId="1076"/>
          <ac:picMkLst>
            <pc:docMk/>
            <pc:sldMk cId="2969859766" sldId="2147470336"/>
            <ac:picMk id="4" creationId="{F21AE70D-50ED-F3D5-FEB4-2887DA43D76D}"/>
          </ac:picMkLst>
        </pc:picChg>
      </pc:sldChg>
      <pc:sldChg chg="addSp delSp modSp add del mod">
        <pc:chgData name="Laure MANZANERA (FR)" userId="2f7e1b7c-9f1b-48b5-a1f4-3ac5eebc29e3" providerId="ADAL" clId="{6B1F635C-1EBB-4638-A90F-4C6D9E0E21C7}" dt="2025-02-07T14:07:57.758" v="4635" actId="20577"/>
        <pc:sldMkLst>
          <pc:docMk/>
          <pc:sldMk cId="2013967520" sldId="2147470337"/>
        </pc:sldMkLst>
      </pc:sldChg>
      <pc:sldChg chg="addSp modSp add mod">
        <pc:chgData name="Laure MANZANERA (FR)" userId="2f7e1b7c-9f1b-48b5-a1f4-3ac5eebc29e3" providerId="ADAL" clId="{6B1F635C-1EBB-4638-A90F-4C6D9E0E21C7}" dt="2025-02-07T08:08:45.158" v="4117" actId="207"/>
        <pc:sldMkLst>
          <pc:docMk/>
          <pc:sldMk cId="1033645402" sldId="2147470338"/>
        </pc:sldMkLst>
      </pc:sldChg>
      <pc:sldChg chg="addSp delSp modSp add del mod">
        <pc:chgData name="Laure MANZANERA (FR)" userId="2f7e1b7c-9f1b-48b5-a1f4-3ac5eebc29e3" providerId="ADAL" clId="{6B1F635C-1EBB-4638-A90F-4C6D9E0E21C7}" dt="2025-02-06T17:54:42.987" v="2419" actId="47"/>
        <pc:sldMkLst>
          <pc:docMk/>
          <pc:sldMk cId="3173246086" sldId="2147470339"/>
        </pc:sldMkLst>
      </pc:sldChg>
      <pc:sldChg chg="addSp delSp modSp add mod">
        <pc:chgData name="Laure MANZANERA (FR)" userId="2f7e1b7c-9f1b-48b5-a1f4-3ac5eebc29e3" providerId="ADAL" clId="{6B1F635C-1EBB-4638-A90F-4C6D9E0E21C7}" dt="2025-02-07T13:48:07.752" v="4462" actId="20577"/>
        <pc:sldMkLst>
          <pc:docMk/>
          <pc:sldMk cId="125117326" sldId="2147470340"/>
        </pc:sldMkLst>
        <pc:spChg chg="add mod">
          <ac:chgData name="Laure MANZANERA (FR)" userId="2f7e1b7c-9f1b-48b5-a1f4-3ac5eebc29e3" providerId="ADAL" clId="{6B1F635C-1EBB-4638-A90F-4C6D9E0E21C7}" dt="2025-02-07T13:47:50.541" v="4458" actId="1076"/>
          <ac:spMkLst>
            <pc:docMk/>
            <pc:sldMk cId="125117326" sldId="2147470340"/>
            <ac:spMk id="4" creationId="{0733D953-856E-5562-4A35-0FA31313E689}"/>
          </ac:spMkLst>
        </pc:spChg>
        <pc:spChg chg="mod">
          <ac:chgData name="Laure MANZANERA (FR)" userId="2f7e1b7c-9f1b-48b5-a1f4-3ac5eebc29e3" providerId="ADAL" clId="{6B1F635C-1EBB-4638-A90F-4C6D9E0E21C7}" dt="2025-02-07T13:05:15.730" v="4353" actId="207"/>
          <ac:spMkLst>
            <pc:docMk/>
            <pc:sldMk cId="125117326" sldId="2147470340"/>
            <ac:spMk id="9" creationId="{A14CBF5A-B411-9458-F863-7A22F2242CB7}"/>
          </ac:spMkLst>
        </pc:spChg>
        <pc:spChg chg="mod">
          <ac:chgData name="Laure MANZANERA (FR)" userId="2f7e1b7c-9f1b-48b5-a1f4-3ac5eebc29e3" providerId="ADAL" clId="{6B1F635C-1EBB-4638-A90F-4C6D9E0E21C7}" dt="2025-02-07T13:48:07.752" v="4462" actId="20577"/>
          <ac:spMkLst>
            <pc:docMk/>
            <pc:sldMk cId="125117326" sldId="2147470340"/>
            <ac:spMk id="24" creationId="{417C6BE9-1895-0254-B40D-C6997D6D176D}"/>
          </ac:spMkLst>
        </pc:spChg>
      </pc:sldChg>
      <pc:sldChg chg="addSp delSp modSp add mod">
        <pc:chgData name="Laure MANZANERA (FR)" userId="2f7e1b7c-9f1b-48b5-a1f4-3ac5eebc29e3" providerId="ADAL" clId="{6B1F635C-1EBB-4638-A90F-4C6D9E0E21C7}" dt="2025-02-07T13:51:11.029" v="4627" actId="20577"/>
        <pc:sldMkLst>
          <pc:docMk/>
          <pc:sldMk cId="1783799666" sldId="2147470341"/>
        </pc:sldMkLst>
        <pc:spChg chg="mod">
          <ac:chgData name="Laure MANZANERA (FR)" userId="2f7e1b7c-9f1b-48b5-a1f4-3ac5eebc29e3" providerId="ADAL" clId="{6B1F635C-1EBB-4638-A90F-4C6D9E0E21C7}" dt="2025-02-07T13:51:11.029" v="4627" actId="20577"/>
          <ac:spMkLst>
            <pc:docMk/>
            <pc:sldMk cId="1783799666" sldId="2147470341"/>
            <ac:spMk id="4" creationId="{CF00CE5B-7600-B745-C0FA-E1BF0E0DC40C}"/>
          </ac:spMkLst>
        </pc:spChg>
        <pc:spChg chg="mod">
          <ac:chgData name="Laure MANZANERA (FR)" userId="2f7e1b7c-9f1b-48b5-a1f4-3ac5eebc29e3" providerId="ADAL" clId="{6B1F635C-1EBB-4638-A90F-4C6D9E0E21C7}" dt="2025-02-06T17:54:32.453" v="2418" actId="20577"/>
          <ac:spMkLst>
            <pc:docMk/>
            <pc:sldMk cId="1783799666" sldId="2147470341"/>
            <ac:spMk id="6" creationId="{2424A40D-A3B1-6B2D-D5E4-BCC12FD3D6D7}"/>
          </ac:spMkLst>
        </pc:spChg>
        <pc:spChg chg="mod">
          <ac:chgData name="Laure MANZANERA (FR)" userId="2f7e1b7c-9f1b-48b5-a1f4-3ac5eebc29e3" providerId="ADAL" clId="{6B1F635C-1EBB-4638-A90F-4C6D9E0E21C7}" dt="2025-02-07T13:05:12.243" v="4352" actId="207"/>
          <ac:spMkLst>
            <pc:docMk/>
            <pc:sldMk cId="1783799666" sldId="2147470341"/>
            <ac:spMk id="9" creationId="{F7D37527-2E7F-E002-94E4-51E12B2EDCD4}"/>
          </ac:spMkLst>
        </pc:spChg>
        <pc:spChg chg="mod">
          <ac:chgData name="Laure MANZANERA (FR)" userId="2f7e1b7c-9f1b-48b5-a1f4-3ac5eebc29e3" providerId="ADAL" clId="{6B1F635C-1EBB-4638-A90F-4C6D9E0E21C7}" dt="2025-02-07T13:48:15.643" v="4463" actId="113"/>
          <ac:spMkLst>
            <pc:docMk/>
            <pc:sldMk cId="1783799666" sldId="2147470341"/>
            <ac:spMk id="24" creationId="{70F9B254-C385-FBE3-0EBA-1DC19AAF1CAB}"/>
          </ac:spMkLst>
        </pc:spChg>
      </pc:sldChg>
      <pc:sldChg chg="addSp delSp modSp add mod">
        <pc:chgData name="Laure MANZANERA (FR)" userId="2f7e1b7c-9f1b-48b5-a1f4-3ac5eebc29e3" providerId="ADAL" clId="{6B1F635C-1EBB-4638-A90F-4C6D9E0E21C7}" dt="2025-02-07T13:51:20.603" v="4628" actId="113"/>
        <pc:sldMkLst>
          <pc:docMk/>
          <pc:sldMk cId="90078356" sldId="2147470342"/>
        </pc:sldMkLst>
        <pc:spChg chg="mod">
          <ac:chgData name="Laure MANZANERA (FR)" userId="2f7e1b7c-9f1b-48b5-a1f4-3ac5eebc29e3" providerId="ADAL" clId="{6B1F635C-1EBB-4638-A90F-4C6D9E0E21C7}" dt="2025-02-07T13:46:13.472" v="4434" actId="113"/>
          <ac:spMkLst>
            <pc:docMk/>
            <pc:sldMk cId="90078356" sldId="2147470342"/>
            <ac:spMk id="4" creationId="{D0B1AAFE-D432-77D0-37E5-F3D3AD560B1A}"/>
          </ac:spMkLst>
        </pc:spChg>
        <pc:spChg chg="mod">
          <ac:chgData name="Laure MANZANERA (FR)" userId="2f7e1b7c-9f1b-48b5-a1f4-3ac5eebc29e3" providerId="ADAL" clId="{6B1F635C-1EBB-4638-A90F-4C6D9E0E21C7}" dt="2025-02-06T18:02:35.454" v="2939" actId="20577"/>
          <ac:spMkLst>
            <pc:docMk/>
            <pc:sldMk cId="90078356" sldId="2147470342"/>
            <ac:spMk id="6" creationId="{8ECB13D2-14B2-0ECC-77A2-364103CB5E0F}"/>
          </ac:spMkLst>
        </pc:spChg>
        <pc:spChg chg="mod">
          <ac:chgData name="Laure MANZANERA (FR)" userId="2f7e1b7c-9f1b-48b5-a1f4-3ac5eebc29e3" providerId="ADAL" clId="{6B1F635C-1EBB-4638-A90F-4C6D9E0E21C7}" dt="2025-02-07T13:05:18.678" v="4354" actId="207"/>
          <ac:spMkLst>
            <pc:docMk/>
            <pc:sldMk cId="90078356" sldId="2147470342"/>
            <ac:spMk id="9" creationId="{6EF4B8DA-4CD2-22E5-B260-3FD8C3E608E5}"/>
          </ac:spMkLst>
        </pc:spChg>
        <pc:spChg chg="mod">
          <ac:chgData name="Laure MANZANERA (FR)" userId="2f7e1b7c-9f1b-48b5-a1f4-3ac5eebc29e3" providerId="ADAL" clId="{6B1F635C-1EBB-4638-A90F-4C6D9E0E21C7}" dt="2025-02-07T13:51:20.603" v="4628" actId="113"/>
          <ac:spMkLst>
            <pc:docMk/>
            <pc:sldMk cId="90078356" sldId="2147470342"/>
            <ac:spMk id="24" creationId="{69C3136E-78DF-E52D-C101-CE45862FB04A}"/>
          </ac:spMkLst>
        </pc:spChg>
      </pc:sldChg>
      <pc:sldChg chg="addSp modSp new mod">
        <pc:chgData name="Laure MANZANERA (FR)" userId="2f7e1b7c-9f1b-48b5-a1f4-3ac5eebc29e3" providerId="ADAL" clId="{6B1F635C-1EBB-4638-A90F-4C6D9E0E21C7}" dt="2025-02-07T13:50:48.261" v="4624" actId="113"/>
        <pc:sldMkLst>
          <pc:docMk/>
          <pc:sldMk cId="972673416" sldId="2147470343"/>
        </pc:sldMkLst>
      </pc:sldChg>
    </pc:docChg>
  </pc:docChgLst>
  <pc:docChgLst>
    <pc:chgData name="Laure MANZANERA (EXT)" userId="312a473b-b33f-4013-8b5f-0b68c379c4b8" providerId="ADAL" clId="{75ED5CE8-D435-4A73-9104-507B073B6B5F}"/>
    <pc:docChg chg="undo custSel addSld delSld modSld">
      <pc:chgData name="Laure MANZANERA (EXT)" userId="312a473b-b33f-4013-8b5f-0b68c379c4b8" providerId="ADAL" clId="{75ED5CE8-D435-4A73-9104-507B073B6B5F}" dt="2025-02-10T08:00:07.272" v="2322"/>
      <pc:docMkLst>
        <pc:docMk/>
      </pc:docMkLst>
      <pc:sldChg chg="modSp mod">
        <pc:chgData name="Laure MANZANERA (EXT)" userId="312a473b-b33f-4013-8b5f-0b68c379c4b8" providerId="ADAL" clId="{75ED5CE8-D435-4A73-9104-507B073B6B5F}" dt="2025-02-08T16:14:09.817" v="1118" actId="27636"/>
        <pc:sldMkLst>
          <pc:docMk/>
          <pc:sldMk cId="1017197396" sldId="285"/>
        </pc:sldMkLst>
        <pc:spChg chg="mod">
          <ac:chgData name="Laure MANZANERA (EXT)" userId="312a473b-b33f-4013-8b5f-0b68c379c4b8" providerId="ADAL" clId="{75ED5CE8-D435-4A73-9104-507B073B6B5F}" dt="2025-02-08T16:14:09.817" v="1118" actId="27636"/>
          <ac:spMkLst>
            <pc:docMk/>
            <pc:sldMk cId="1017197396" sldId="285"/>
            <ac:spMk id="3" creationId="{17F4C704-7773-42BC-87D5-7E65201EF41A}"/>
          </ac:spMkLst>
        </pc:spChg>
      </pc:sldChg>
      <pc:sldChg chg="addSp modSp mod">
        <pc:chgData name="Laure MANZANERA (EXT)" userId="312a473b-b33f-4013-8b5f-0b68c379c4b8" providerId="ADAL" clId="{75ED5CE8-D435-4A73-9104-507B073B6B5F}" dt="2025-02-08T16:39:35.001" v="1674" actId="20577"/>
        <pc:sldMkLst>
          <pc:docMk/>
          <pc:sldMk cId="4035542594" sldId="2147469795"/>
        </pc:sldMkLst>
        <pc:spChg chg="mod">
          <ac:chgData name="Laure MANZANERA (EXT)" userId="312a473b-b33f-4013-8b5f-0b68c379c4b8" providerId="ADAL" clId="{75ED5CE8-D435-4A73-9104-507B073B6B5F}" dt="2025-02-08T15:48:18.450" v="633" actId="403"/>
          <ac:spMkLst>
            <pc:docMk/>
            <pc:sldMk cId="4035542594" sldId="2147469795"/>
            <ac:spMk id="2" creationId="{82D3355D-8BEE-424D-B05E-312706B9C12A}"/>
          </ac:spMkLst>
        </pc:spChg>
        <pc:spChg chg="add mod">
          <ac:chgData name="Laure MANZANERA (EXT)" userId="312a473b-b33f-4013-8b5f-0b68c379c4b8" providerId="ADAL" clId="{75ED5CE8-D435-4A73-9104-507B073B6B5F}" dt="2025-02-08T15:48:15.900" v="632" actId="14100"/>
          <ac:spMkLst>
            <pc:docMk/>
            <pc:sldMk cId="4035542594" sldId="2147469795"/>
            <ac:spMk id="4" creationId="{63C27F72-29DB-37E9-D991-63B6C259EDCC}"/>
          </ac:spMkLst>
        </pc:spChg>
        <pc:spChg chg="add mod">
          <ac:chgData name="Laure MANZANERA (EXT)" userId="312a473b-b33f-4013-8b5f-0b68c379c4b8" providerId="ADAL" clId="{75ED5CE8-D435-4A73-9104-507B073B6B5F}" dt="2025-02-08T15:54:24.675" v="917" actId="113"/>
          <ac:spMkLst>
            <pc:docMk/>
            <pc:sldMk cId="4035542594" sldId="2147469795"/>
            <ac:spMk id="5" creationId="{524AA200-641D-E252-9B3C-3658C0A06455}"/>
          </ac:spMkLst>
        </pc:spChg>
        <pc:spChg chg="add mod">
          <ac:chgData name="Laure MANZANERA (EXT)" userId="312a473b-b33f-4013-8b5f-0b68c379c4b8" providerId="ADAL" clId="{75ED5CE8-D435-4A73-9104-507B073B6B5F}" dt="2025-02-08T15:54:24.675" v="917" actId="113"/>
          <ac:spMkLst>
            <pc:docMk/>
            <pc:sldMk cId="4035542594" sldId="2147469795"/>
            <ac:spMk id="6" creationId="{EDA8701A-9782-B94C-3914-76793DB13F8B}"/>
          </ac:spMkLst>
        </pc:spChg>
        <pc:spChg chg="add mod">
          <ac:chgData name="Laure MANZANERA (EXT)" userId="312a473b-b33f-4013-8b5f-0b68c379c4b8" providerId="ADAL" clId="{75ED5CE8-D435-4A73-9104-507B073B6B5F}" dt="2025-02-08T15:54:38.434" v="923" actId="20577"/>
          <ac:spMkLst>
            <pc:docMk/>
            <pc:sldMk cId="4035542594" sldId="2147469795"/>
            <ac:spMk id="7" creationId="{85F20A2F-2F1F-B4B9-304C-9D81427BAF9B}"/>
          </ac:spMkLst>
        </pc:spChg>
        <pc:spChg chg="add mod ord">
          <ac:chgData name="Laure MANZANERA (EXT)" userId="312a473b-b33f-4013-8b5f-0b68c379c4b8" providerId="ADAL" clId="{75ED5CE8-D435-4A73-9104-507B073B6B5F}" dt="2025-02-08T15:52:45.110" v="906" actId="1076"/>
          <ac:spMkLst>
            <pc:docMk/>
            <pc:sldMk cId="4035542594" sldId="2147469795"/>
            <ac:spMk id="9" creationId="{6385E032-67B6-B4F1-BD02-AF68884AACDD}"/>
          </ac:spMkLst>
        </pc:spChg>
        <pc:spChg chg="add mod ord">
          <ac:chgData name="Laure MANZANERA (EXT)" userId="312a473b-b33f-4013-8b5f-0b68c379c4b8" providerId="ADAL" clId="{75ED5CE8-D435-4A73-9104-507B073B6B5F}" dt="2025-02-08T15:52:45.110" v="906" actId="1076"/>
          <ac:spMkLst>
            <pc:docMk/>
            <pc:sldMk cId="4035542594" sldId="2147469795"/>
            <ac:spMk id="10" creationId="{7C9D2A27-2B39-2D9A-2A5C-7029B04A48DE}"/>
          </ac:spMkLst>
        </pc:spChg>
        <pc:spChg chg="add mod ord">
          <ac:chgData name="Laure MANZANERA (EXT)" userId="312a473b-b33f-4013-8b5f-0b68c379c4b8" providerId="ADAL" clId="{75ED5CE8-D435-4A73-9104-507B073B6B5F}" dt="2025-02-08T15:52:45.110" v="906" actId="1076"/>
          <ac:spMkLst>
            <pc:docMk/>
            <pc:sldMk cId="4035542594" sldId="2147469795"/>
            <ac:spMk id="11" creationId="{06F8C880-1B0A-EEEF-A417-56AE3A2B14CB}"/>
          </ac:spMkLst>
        </pc:spChg>
        <pc:spChg chg="add mod">
          <ac:chgData name="Laure MANZANERA (EXT)" userId="312a473b-b33f-4013-8b5f-0b68c379c4b8" providerId="ADAL" clId="{75ED5CE8-D435-4A73-9104-507B073B6B5F}" dt="2025-02-08T16:39:35.001" v="1674" actId="20577"/>
          <ac:spMkLst>
            <pc:docMk/>
            <pc:sldMk cId="4035542594" sldId="2147469795"/>
            <ac:spMk id="16" creationId="{B344F97B-59FC-3605-51A4-88852BE816E1}"/>
          </ac:spMkLst>
        </pc:spChg>
        <pc:spChg chg="mod">
          <ac:chgData name="Laure MANZANERA (EXT)" userId="312a473b-b33f-4013-8b5f-0b68c379c4b8" providerId="ADAL" clId="{75ED5CE8-D435-4A73-9104-507B073B6B5F}" dt="2025-02-08T15:47:49.755" v="629" actId="255"/>
          <ac:spMkLst>
            <pc:docMk/>
            <pc:sldMk cId="4035542594" sldId="2147469795"/>
            <ac:spMk id="90" creationId="{F9B4143A-16F1-CDF3-1618-A083B3EDCE37}"/>
          </ac:spMkLst>
        </pc:spChg>
        <pc:picChg chg="add mod">
          <ac:chgData name="Laure MANZANERA (EXT)" userId="312a473b-b33f-4013-8b5f-0b68c379c4b8" providerId="ADAL" clId="{75ED5CE8-D435-4A73-9104-507B073B6B5F}" dt="2025-02-08T15:54:31.507" v="919" actId="1076"/>
          <ac:picMkLst>
            <pc:docMk/>
            <pc:sldMk cId="4035542594" sldId="2147469795"/>
            <ac:picMk id="13" creationId="{771AA6F4-0DE3-22D9-D7AB-FA981AA3E464}"/>
          </ac:picMkLst>
        </pc:picChg>
        <pc:picChg chg="add mod">
          <ac:chgData name="Laure MANZANERA (EXT)" userId="312a473b-b33f-4013-8b5f-0b68c379c4b8" providerId="ADAL" clId="{75ED5CE8-D435-4A73-9104-507B073B6B5F}" dt="2025-02-08T15:54:30.319" v="918" actId="1076"/>
          <ac:picMkLst>
            <pc:docMk/>
            <pc:sldMk cId="4035542594" sldId="2147469795"/>
            <ac:picMk id="14" creationId="{7E15D8C7-6550-2C23-07AC-84255C73B087}"/>
          </ac:picMkLst>
        </pc:picChg>
        <pc:picChg chg="add mod">
          <ac:chgData name="Laure MANZANERA (EXT)" userId="312a473b-b33f-4013-8b5f-0b68c379c4b8" providerId="ADAL" clId="{75ED5CE8-D435-4A73-9104-507B073B6B5F}" dt="2025-02-08T15:54:32.949" v="920" actId="1076"/>
          <ac:picMkLst>
            <pc:docMk/>
            <pc:sldMk cId="4035542594" sldId="2147469795"/>
            <ac:picMk id="15" creationId="{4528DBE0-86FE-07A3-D74C-94CB4ECE698E}"/>
          </ac:picMkLst>
        </pc:picChg>
      </pc:sldChg>
      <pc:sldChg chg="modSp add mod">
        <pc:chgData name="Laure MANZANERA (EXT)" userId="312a473b-b33f-4013-8b5f-0b68c379c4b8" providerId="ADAL" clId="{75ED5CE8-D435-4A73-9104-507B073B6B5F}" dt="2025-02-08T16:15:20.630" v="1123" actId="5793"/>
        <pc:sldMkLst>
          <pc:docMk/>
          <pc:sldMk cId="1317621461" sldId="2147470189"/>
        </pc:sldMkLst>
      </pc:sldChg>
      <pc:sldChg chg="addSp delSp modSp mod">
        <pc:chgData name="Laure MANZANERA (EXT)" userId="312a473b-b33f-4013-8b5f-0b68c379c4b8" providerId="ADAL" clId="{75ED5CE8-D435-4A73-9104-507B073B6B5F}" dt="2025-02-08T16:44:27.248" v="1679" actId="1076"/>
        <pc:sldMkLst>
          <pc:docMk/>
          <pc:sldMk cId="3595406513" sldId="2147470332"/>
        </pc:sldMkLst>
        <pc:spChg chg="mod">
          <ac:chgData name="Laure MANZANERA (EXT)" userId="312a473b-b33f-4013-8b5f-0b68c379c4b8" providerId="ADAL" clId="{75ED5CE8-D435-4A73-9104-507B073B6B5F}" dt="2025-02-08T16:20:16.127" v="1413"/>
          <ac:spMkLst>
            <pc:docMk/>
            <pc:sldMk cId="3595406513" sldId="2147470332"/>
            <ac:spMk id="2" creationId="{6DF3DB18-5B86-7E83-D9E8-4FB3851DEF96}"/>
          </ac:spMkLst>
        </pc:spChg>
        <pc:spChg chg="mod">
          <ac:chgData name="Laure MANZANERA (EXT)" userId="312a473b-b33f-4013-8b5f-0b68c379c4b8" providerId="ADAL" clId="{75ED5CE8-D435-4A73-9104-507B073B6B5F}" dt="2025-02-08T16:16:15.418" v="1140" actId="20577"/>
          <ac:spMkLst>
            <pc:docMk/>
            <pc:sldMk cId="3595406513" sldId="2147470332"/>
            <ac:spMk id="6" creationId="{9EC16341-0702-AF48-CB03-60EA6FD4D3CC}"/>
          </ac:spMkLst>
        </pc:spChg>
        <pc:spChg chg="mod">
          <ac:chgData name="Laure MANZANERA (EXT)" userId="312a473b-b33f-4013-8b5f-0b68c379c4b8" providerId="ADAL" clId="{75ED5CE8-D435-4A73-9104-507B073B6B5F}" dt="2025-02-08T16:15:58.567" v="1133" actId="1076"/>
          <ac:spMkLst>
            <pc:docMk/>
            <pc:sldMk cId="3595406513" sldId="2147470332"/>
            <ac:spMk id="8" creationId="{46490E07-3D92-12E0-F5A0-D9947D2E95FB}"/>
          </ac:spMkLst>
        </pc:spChg>
        <pc:picChg chg="add mod">
          <ac:chgData name="Laure MANZANERA (EXT)" userId="312a473b-b33f-4013-8b5f-0b68c379c4b8" providerId="ADAL" clId="{75ED5CE8-D435-4A73-9104-507B073B6B5F}" dt="2025-02-08T16:44:27.248" v="1679" actId="1076"/>
          <ac:picMkLst>
            <pc:docMk/>
            <pc:sldMk cId="3595406513" sldId="2147470332"/>
            <ac:picMk id="7" creationId="{D8430E1A-8825-D4F6-3DC9-F33A68B67623}"/>
          </ac:picMkLst>
        </pc:picChg>
      </pc:sldChg>
      <pc:sldChg chg="addSp delSp modSp mod">
        <pc:chgData name="Laure MANZANERA (EXT)" userId="312a473b-b33f-4013-8b5f-0b68c379c4b8" providerId="ADAL" clId="{75ED5CE8-D435-4A73-9104-507B073B6B5F}" dt="2025-02-08T16:52:12.325" v="2054" actId="1076"/>
        <pc:sldMkLst>
          <pc:docMk/>
          <pc:sldMk cId="1214526159" sldId="2147470333"/>
        </pc:sldMkLst>
        <pc:spChg chg="mod">
          <ac:chgData name="Laure MANZANERA (EXT)" userId="312a473b-b33f-4013-8b5f-0b68c379c4b8" providerId="ADAL" clId="{75ED5CE8-D435-4A73-9104-507B073B6B5F}" dt="2025-02-08T16:16:22.477" v="1141"/>
          <ac:spMkLst>
            <pc:docMk/>
            <pc:sldMk cId="1214526159" sldId="2147470333"/>
            <ac:spMk id="6" creationId="{5F64D539-1F1D-0DE2-EB9D-D90EE248FD34}"/>
          </ac:spMkLst>
        </pc:spChg>
        <pc:spChg chg="mod">
          <ac:chgData name="Laure MANZANERA (EXT)" userId="312a473b-b33f-4013-8b5f-0b68c379c4b8" providerId="ADAL" clId="{75ED5CE8-D435-4A73-9104-507B073B6B5F}" dt="2025-02-08T16:51:37.965" v="2044" actId="1038"/>
          <ac:spMkLst>
            <pc:docMk/>
            <pc:sldMk cId="1214526159" sldId="2147470333"/>
            <ac:spMk id="12" creationId="{C5993E93-B294-751A-71FD-03CAA593EDE1}"/>
          </ac:spMkLst>
        </pc:spChg>
        <pc:spChg chg="mod">
          <ac:chgData name="Laure MANZANERA (EXT)" userId="312a473b-b33f-4013-8b5f-0b68c379c4b8" providerId="ADAL" clId="{75ED5CE8-D435-4A73-9104-507B073B6B5F}" dt="2025-02-08T16:51:42.913" v="2045" actId="1076"/>
          <ac:spMkLst>
            <pc:docMk/>
            <pc:sldMk cId="1214526159" sldId="2147470333"/>
            <ac:spMk id="28" creationId="{489471BF-2750-388E-0CB2-8D65E0DA9F18}"/>
          </ac:spMkLst>
        </pc:spChg>
        <pc:spChg chg="mod">
          <ac:chgData name="Laure MANZANERA (EXT)" userId="312a473b-b33f-4013-8b5f-0b68c379c4b8" providerId="ADAL" clId="{75ED5CE8-D435-4A73-9104-507B073B6B5F}" dt="2025-02-08T16:51:37.965" v="2044" actId="1038"/>
          <ac:spMkLst>
            <pc:docMk/>
            <pc:sldMk cId="1214526159" sldId="2147470333"/>
            <ac:spMk id="36" creationId="{0BD53D45-DBA1-D4B6-EB13-4B7E68EA507C}"/>
          </ac:spMkLst>
        </pc:spChg>
        <pc:spChg chg="mod">
          <ac:chgData name="Laure MANZANERA (EXT)" userId="312a473b-b33f-4013-8b5f-0b68c379c4b8" providerId="ADAL" clId="{75ED5CE8-D435-4A73-9104-507B073B6B5F}" dt="2025-02-08T16:52:12.325" v="2054" actId="1076"/>
          <ac:spMkLst>
            <pc:docMk/>
            <pc:sldMk cId="1214526159" sldId="2147470333"/>
            <ac:spMk id="40" creationId="{D0DDB678-715A-3FB0-3E47-90D433550B73}"/>
          </ac:spMkLst>
        </pc:spChg>
        <pc:spChg chg="mod">
          <ac:chgData name="Laure MANZANERA (EXT)" userId="312a473b-b33f-4013-8b5f-0b68c379c4b8" providerId="ADAL" clId="{75ED5CE8-D435-4A73-9104-507B073B6B5F}" dt="2025-02-08T16:51:54.889" v="2048" actId="1076"/>
          <ac:spMkLst>
            <pc:docMk/>
            <pc:sldMk cId="1214526159" sldId="2147470333"/>
            <ac:spMk id="56" creationId="{E8629CC1-1DD6-A28E-ACB9-E26BA178442A}"/>
          </ac:spMkLst>
        </pc:spChg>
        <pc:picChg chg="add mod ord modCrop">
          <ac:chgData name="Laure MANZANERA (EXT)" userId="312a473b-b33f-4013-8b5f-0b68c379c4b8" providerId="ADAL" clId="{75ED5CE8-D435-4A73-9104-507B073B6B5F}" dt="2025-02-08T16:51:16.994" v="2023" actId="1076"/>
          <ac:picMkLst>
            <pc:docMk/>
            <pc:sldMk cId="1214526159" sldId="2147470333"/>
            <ac:picMk id="52" creationId="{2C8C36D4-4CE7-A70C-C7F5-7796BC410A64}"/>
          </ac:picMkLst>
        </pc:picChg>
        <pc:cxnChg chg="add mod">
          <ac:chgData name="Laure MANZANERA (EXT)" userId="312a473b-b33f-4013-8b5f-0b68c379c4b8" providerId="ADAL" clId="{75ED5CE8-D435-4A73-9104-507B073B6B5F}" dt="2025-02-08T16:52:12.325" v="2054" actId="1076"/>
          <ac:cxnSpMkLst>
            <pc:docMk/>
            <pc:sldMk cId="1214526159" sldId="2147470333"/>
            <ac:cxnSpMk id="7" creationId="{AD8C6316-CF43-AA63-DE97-6C2B7FC09B42}"/>
          </ac:cxnSpMkLst>
        </pc:cxnChg>
        <pc:cxnChg chg="add mod">
          <ac:chgData name="Laure MANZANERA (EXT)" userId="312a473b-b33f-4013-8b5f-0b68c379c4b8" providerId="ADAL" clId="{75ED5CE8-D435-4A73-9104-507B073B6B5F}" dt="2025-02-08T16:51:54.889" v="2048" actId="1076"/>
          <ac:cxnSpMkLst>
            <pc:docMk/>
            <pc:sldMk cId="1214526159" sldId="2147470333"/>
            <ac:cxnSpMk id="20" creationId="{C262EFA4-6FE6-A0D8-BF89-8CF178B4FE69}"/>
          </ac:cxnSpMkLst>
        </pc:cxnChg>
        <pc:cxnChg chg="mod">
          <ac:chgData name="Laure MANZANERA (EXT)" userId="312a473b-b33f-4013-8b5f-0b68c379c4b8" providerId="ADAL" clId="{75ED5CE8-D435-4A73-9104-507B073B6B5F}" dt="2025-02-08T16:51:42.913" v="2045" actId="1076"/>
          <ac:cxnSpMkLst>
            <pc:docMk/>
            <pc:sldMk cId="1214526159" sldId="2147470333"/>
            <ac:cxnSpMk id="93" creationId="{9C8BADDE-C64C-087D-90E5-95B8DCE6E3C8}"/>
          </ac:cxnSpMkLst>
        </pc:cxnChg>
      </pc:sldChg>
      <pc:sldChg chg="modSp mod">
        <pc:chgData name="Laure MANZANERA (EXT)" userId="312a473b-b33f-4013-8b5f-0b68c379c4b8" providerId="ADAL" clId="{75ED5CE8-D435-4A73-9104-507B073B6B5F}" dt="2025-02-08T16:20:22.851" v="1414"/>
        <pc:sldMkLst>
          <pc:docMk/>
          <pc:sldMk cId="2969859766" sldId="2147470336"/>
        </pc:sldMkLst>
        <pc:spChg chg="mod">
          <ac:chgData name="Laure MANZANERA (EXT)" userId="312a473b-b33f-4013-8b5f-0b68c379c4b8" providerId="ADAL" clId="{75ED5CE8-D435-4A73-9104-507B073B6B5F}" dt="2025-02-08T16:20:22.851" v="1414"/>
          <ac:spMkLst>
            <pc:docMk/>
            <pc:sldMk cId="2969859766" sldId="2147470336"/>
            <ac:spMk id="11" creationId="{4D53A544-DAE9-AE43-343D-D0FD82C1BF43}"/>
          </ac:spMkLst>
        </pc:spChg>
      </pc:sldChg>
      <pc:sldChg chg="modSp del mod">
        <pc:chgData name="Laure MANZANERA (EXT)" userId="312a473b-b33f-4013-8b5f-0b68c379c4b8" providerId="ADAL" clId="{75ED5CE8-D435-4A73-9104-507B073B6B5F}" dt="2025-02-10T07:58:59.180" v="2314" actId="47"/>
        <pc:sldMkLst>
          <pc:docMk/>
          <pc:sldMk cId="2013967520" sldId="2147470337"/>
        </pc:sldMkLst>
      </pc:sldChg>
      <pc:sldChg chg="addSp delSp modSp mod">
        <pc:chgData name="Laure MANZANERA (EXT)" userId="312a473b-b33f-4013-8b5f-0b68c379c4b8" providerId="ADAL" clId="{75ED5CE8-D435-4A73-9104-507B073B6B5F}" dt="2025-02-10T07:59:51.050" v="2320" actId="20577"/>
        <pc:sldMkLst>
          <pc:docMk/>
          <pc:sldMk cId="1033645402" sldId="2147470338"/>
        </pc:sldMkLst>
        <pc:spChg chg="mod">
          <ac:chgData name="Laure MANZANERA (EXT)" userId="312a473b-b33f-4013-8b5f-0b68c379c4b8" providerId="ADAL" clId="{75ED5CE8-D435-4A73-9104-507B073B6B5F}" dt="2025-02-10T07:59:51.050" v="2320" actId="20577"/>
          <ac:spMkLst>
            <pc:docMk/>
            <pc:sldMk cId="1033645402" sldId="2147470338"/>
            <ac:spMk id="6" creationId="{E4A27742-249C-F7CD-DA08-C11D0329D897}"/>
          </ac:spMkLst>
        </pc:spChg>
        <pc:spChg chg="mod">
          <ac:chgData name="Laure MANZANERA (EXT)" userId="312a473b-b33f-4013-8b5f-0b68c379c4b8" providerId="ADAL" clId="{75ED5CE8-D435-4A73-9104-507B073B6B5F}" dt="2025-02-08T17:15:15.661" v="2270" actId="207"/>
          <ac:spMkLst>
            <pc:docMk/>
            <pc:sldMk cId="1033645402" sldId="2147470338"/>
            <ac:spMk id="9" creationId="{24CC71C7-1365-5068-36C1-BC606B29A345}"/>
          </ac:spMkLst>
        </pc:spChg>
        <pc:spChg chg="mod">
          <ac:chgData name="Laure MANZANERA (EXT)" userId="312a473b-b33f-4013-8b5f-0b68c379c4b8" providerId="ADAL" clId="{75ED5CE8-D435-4A73-9104-507B073B6B5F}" dt="2025-02-08T17:15:11.550" v="2269" actId="20577"/>
          <ac:spMkLst>
            <pc:docMk/>
            <pc:sldMk cId="1033645402" sldId="2147470338"/>
            <ac:spMk id="12" creationId="{BB98A2AC-C15D-0E9B-93B3-0329B590A20D}"/>
          </ac:spMkLst>
        </pc:spChg>
      </pc:sldChg>
      <pc:sldChg chg="modSp mod">
        <pc:chgData name="Laure MANZANERA (EXT)" userId="312a473b-b33f-4013-8b5f-0b68c379c4b8" providerId="ADAL" clId="{75ED5CE8-D435-4A73-9104-507B073B6B5F}" dt="2025-02-08T17:07:08.851" v="2199" actId="20577"/>
        <pc:sldMkLst>
          <pc:docMk/>
          <pc:sldMk cId="125117326" sldId="2147470340"/>
        </pc:sldMkLst>
        <pc:spChg chg="mod">
          <ac:chgData name="Laure MANZANERA (EXT)" userId="312a473b-b33f-4013-8b5f-0b68c379c4b8" providerId="ADAL" clId="{75ED5CE8-D435-4A73-9104-507B073B6B5F}" dt="2025-02-08T17:07:08.851" v="2199" actId="20577"/>
          <ac:spMkLst>
            <pc:docMk/>
            <pc:sldMk cId="125117326" sldId="2147470340"/>
            <ac:spMk id="4" creationId="{0733D953-856E-5562-4A35-0FA31313E689}"/>
          </ac:spMkLst>
        </pc:spChg>
        <pc:spChg chg="mod">
          <ac:chgData name="Laure MANZANERA (EXT)" userId="312a473b-b33f-4013-8b5f-0b68c379c4b8" providerId="ADAL" clId="{75ED5CE8-D435-4A73-9104-507B073B6B5F}" dt="2025-02-08T16:19:09.448" v="1340" actId="27636"/>
          <ac:spMkLst>
            <pc:docMk/>
            <pc:sldMk cId="125117326" sldId="2147470340"/>
            <ac:spMk id="6" creationId="{57BE1636-8F3E-F5F4-AACF-0CB9B91A813F}"/>
          </ac:spMkLst>
        </pc:spChg>
        <pc:spChg chg="mod">
          <ac:chgData name="Laure MANZANERA (EXT)" userId="312a473b-b33f-4013-8b5f-0b68c379c4b8" providerId="ADAL" clId="{75ED5CE8-D435-4A73-9104-507B073B6B5F}" dt="2025-02-08T16:19:05.461" v="1338" actId="20577"/>
          <ac:spMkLst>
            <pc:docMk/>
            <pc:sldMk cId="125117326" sldId="2147470340"/>
            <ac:spMk id="9" creationId="{A14CBF5A-B411-9458-F863-7A22F2242CB7}"/>
          </ac:spMkLst>
        </pc:spChg>
      </pc:sldChg>
      <pc:sldChg chg="modSp mod">
        <pc:chgData name="Laure MANZANERA (EXT)" userId="312a473b-b33f-4013-8b5f-0b68c379c4b8" providerId="ADAL" clId="{75ED5CE8-D435-4A73-9104-507B073B6B5F}" dt="2025-02-08T17:07:03.731" v="2198" actId="20577"/>
        <pc:sldMkLst>
          <pc:docMk/>
          <pc:sldMk cId="1783799666" sldId="2147470341"/>
        </pc:sldMkLst>
        <pc:spChg chg="mod">
          <ac:chgData name="Laure MANZANERA (EXT)" userId="312a473b-b33f-4013-8b5f-0b68c379c4b8" providerId="ADAL" clId="{75ED5CE8-D435-4A73-9104-507B073B6B5F}" dt="2025-02-08T17:07:03.731" v="2198" actId="20577"/>
          <ac:spMkLst>
            <pc:docMk/>
            <pc:sldMk cId="1783799666" sldId="2147470341"/>
            <ac:spMk id="4" creationId="{CF00CE5B-7600-B745-C0FA-E1BF0E0DC40C}"/>
          </ac:spMkLst>
        </pc:spChg>
        <pc:spChg chg="mod">
          <ac:chgData name="Laure MANZANERA (EXT)" userId="312a473b-b33f-4013-8b5f-0b68c379c4b8" providerId="ADAL" clId="{75ED5CE8-D435-4A73-9104-507B073B6B5F}" dt="2025-02-08T16:19:18.819" v="1342" actId="27636"/>
          <ac:spMkLst>
            <pc:docMk/>
            <pc:sldMk cId="1783799666" sldId="2147470341"/>
            <ac:spMk id="6" creationId="{2424A40D-A3B1-6B2D-D5E4-BCC12FD3D6D7}"/>
          </ac:spMkLst>
        </pc:spChg>
        <pc:spChg chg="mod">
          <ac:chgData name="Laure MANZANERA (EXT)" userId="312a473b-b33f-4013-8b5f-0b68c379c4b8" providerId="ADAL" clId="{75ED5CE8-D435-4A73-9104-507B073B6B5F}" dt="2025-02-08T16:19:39.260" v="1379" actId="14100"/>
          <ac:spMkLst>
            <pc:docMk/>
            <pc:sldMk cId="1783799666" sldId="2147470341"/>
            <ac:spMk id="9" creationId="{F7D37527-2E7F-E002-94E4-51E12B2EDCD4}"/>
          </ac:spMkLst>
        </pc:spChg>
      </pc:sldChg>
      <pc:sldChg chg="modSp mod">
        <pc:chgData name="Laure MANZANERA (EXT)" userId="312a473b-b33f-4013-8b5f-0b68c379c4b8" providerId="ADAL" clId="{75ED5CE8-D435-4A73-9104-507B073B6B5F}" dt="2025-02-08T17:06:59.377" v="2197" actId="20577"/>
        <pc:sldMkLst>
          <pc:docMk/>
          <pc:sldMk cId="90078356" sldId="2147470342"/>
        </pc:sldMkLst>
        <pc:spChg chg="mod">
          <ac:chgData name="Laure MANZANERA (EXT)" userId="312a473b-b33f-4013-8b5f-0b68c379c4b8" providerId="ADAL" clId="{75ED5CE8-D435-4A73-9104-507B073B6B5F}" dt="2025-02-08T17:06:59.377" v="2197" actId="20577"/>
          <ac:spMkLst>
            <pc:docMk/>
            <pc:sldMk cId="90078356" sldId="2147470342"/>
            <ac:spMk id="4" creationId="{D0B1AAFE-D432-77D0-37E5-F3D3AD560B1A}"/>
          </ac:spMkLst>
        </pc:spChg>
        <pc:spChg chg="mod">
          <ac:chgData name="Laure MANZANERA (EXT)" userId="312a473b-b33f-4013-8b5f-0b68c379c4b8" providerId="ADAL" clId="{75ED5CE8-D435-4A73-9104-507B073B6B5F}" dt="2025-02-08T16:19:54.535" v="1381" actId="27636"/>
          <ac:spMkLst>
            <pc:docMk/>
            <pc:sldMk cId="90078356" sldId="2147470342"/>
            <ac:spMk id="6" creationId="{8ECB13D2-14B2-0ECC-77A2-364103CB5E0F}"/>
          </ac:spMkLst>
        </pc:spChg>
        <pc:spChg chg="mod">
          <ac:chgData name="Laure MANZANERA (EXT)" userId="312a473b-b33f-4013-8b5f-0b68c379c4b8" providerId="ADAL" clId="{75ED5CE8-D435-4A73-9104-507B073B6B5F}" dt="2025-02-08T16:20:06.851" v="1412" actId="14100"/>
          <ac:spMkLst>
            <pc:docMk/>
            <pc:sldMk cId="90078356" sldId="2147470342"/>
            <ac:spMk id="9" creationId="{6EF4B8DA-4CD2-22E5-B260-3FD8C3E608E5}"/>
          </ac:spMkLst>
        </pc:spChg>
      </pc:sldChg>
      <pc:sldChg chg="delSp modSp mod">
        <pc:chgData name="Laure MANZANERA (EXT)" userId="312a473b-b33f-4013-8b5f-0b68c379c4b8" providerId="ADAL" clId="{75ED5CE8-D435-4A73-9104-507B073B6B5F}" dt="2025-02-07T18:35:18.399" v="34" actId="20577"/>
        <pc:sldMkLst>
          <pc:docMk/>
          <pc:sldMk cId="972673416" sldId="2147470343"/>
        </pc:sldMkLst>
      </pc:sldChg>
      <pc:sldChg chg="new del">
        <pc:chgData name="Laure MANZANERA (EXT)" userId="312a473b-b33f-4013-8b5f-0b68c379c4b8" providerId="ADAL" clId="{75ED5CE8-D435-4A73-9104-507B073B6B5F}" dt="2025-02-08T16:14:25.147" v="1120" actId="47"/>
        <pc:sldMkLst>
          <pc:docMk/>
          <pc:sldMk cId="1299363277" sldId="2147470344"/>
        </pc:sldMkLst>
      </pc:sldChg>
      <pc:sldChg chg="modSp add mod">
        <pc:chgData name="Laure MANZANERA (EXT)" userId="312a473b-b33f-4013-8b5f-0b68c379c4b8" providerId="ADAL" clId="{75ED5CE8-D435-4A73-9104-507B073B6B5F}" dt="2025-02-08T16:15:36.682" v="1126" actId="5793"/>
        <pc:sldMkLst>
          <pc:docMk/>
          <pc:sldMk cId="2787963485" sldId="2147470344"/>
        </pc:sldMkLst>
      </pc:sldChg>
      <pc:sldChg chg="modSp add mod">
        <pc:chgData name="Laure MANZANERA (EXT)" userId="312a473b-b33f-4013-8b5f-0b68c379c4b8" providerId="ADAL" clId="{75ED5CE8-D435-4A73-9104-507B073B6B5F}" dt="2025-02-08T16:20:43.840" v="1429" actId="20577"/>
        <pc:sldMkLst>
          <pc:docMk/>
          <pc:sldMk cId="756686203" sldId="2147470345"/>
        </pc:sldMkLst>
      </pc:sldChg>
      <pc:sldChg chg="modSp add mod">
        <pc:chgData name="Laure MANZANERA (EXT)" userId="312a473b-b33f-4013-8b5f-0b68c379c4b8" providerId="ADAL" clId="{75ED5CE8-D435-4A73-9104-507B073B6B5F}" dt="2025-02-08T16:20:51.996" v="1435" actId="20577"/>
        <pc:sldMkLst>
          <pc:docMk/>
          <pc:sldMk cId="632854923" sldId="2147470346"/>
        </pc:sldMkLst>
      </pc:sldChg>
      <pc:sldChg chg="add">
        <pc:chgData name="Laure MANZANERA (EXT)" userId="312a473b-b33f-4013-8b5f-0b68c379c4b8" providerId="ADAL" clId="{75ED5CE8-D435-4A73-9104-507B073B6B5F}" dt="2025-02-08T16:39:54.084" v="1675"/>
        <pc:sldMkLst>
          <pc:docMk/>
          <pc:sldMk cId="1489693296" sldId="2147470347"/>
        </pc:sldMkLst>
      </pc:sldChg>
      <pc:sldChg chg="modSp add mod">
        <pc:chgData name="Laure MANZANERA (EXT)" userId="312a473b-b33f-4013-8b5f-0b68c379c4b8" providerId="ADAL" clId="{75ED5CE8-D435-4A73-9104-507B073B6B5F}" dt="2025-02-08T16:52:22.942" v="2061" actId="1037"/>
        <pc:sldMkLst>
          <pc:docMk/>
          <pc:sldMk cId="3426517232" sldId="2147470348"/>
        </pc:sldMkLst>
        <pc:spChg chg="mod">
          <ac:chgData name="Laure MANZANERA (EXT)" userId="312a473b-b33f-4013-8b5f-0b68c379c4b8" providerId="ADAL" clId="{75ED5CE8-D435-4A73-9104-507B073B6B5F}" dt="2025-02-08T16:52:22.942" v="2061" actId="1037"/>
          <ac:spMkLst>
            <pc:docMk/>
            <pc:sldMk cId="3426517232" sldId="2147470348"/>
            <ac:spMk id="12" creationId="{78225006-E31F-A971-D591-05CB911C825D}"/>
          </ac:spMkLst>
        </pc:spChg>
        <pc:spChg chg="mod">
          <ac:chgData name="Laure MANZANERA (EXT)" userId="312a473b-b33f-4013-8b5f-0b68c379c4b8" providerId="ADAL" clId="{75ED5CE8-D435-4A73-9104-507B073B6B5F}" dt="2025-02-08T16:52:22.942" v="2061" actId="1037"/>
          <ac:spMkLst>
            <pc:docMk/>
            <pc:sldMk cId="3426517232" sldId="2147470348"/>
            <ac:spMk id="28" creationId="{CA68050B-7DCC-FC31-A83A-6BC9EA887AE5}"/>
          </ac:spMkLst>
        </pc:spChg>
        <pc:spChg chg="mod">
          <ac:chgData name="Laure MANZANERA (EXT)" userId="312a473b-b33f-4013-8b5f-0b68c379c4b8" providerId="ADAL" clId="{75ED5CE8-D435-4A73-9104-507B073B6B5F}" dt="2025-02-08T16:52:22.942" v="2061" actId="1037"/>
          <ac:spMkLst>
            <pc:docMk/>
            <pc:sldMk cId="3426517232" sldId="2147470348"/>
            <ac:spMk id="36" creationId="{A80AA945-6941-4417-DDD0-1A53D646E4C9}"/>
          </ac:spMkLst>
        </pc:spChg>
        <pc:spChg chg="mod">
          <ac:chgData name="Laure MANZANERA (EXT)" userId="312a473b-b33f-4013-8b5f-0b68c379c4b8" providerId="ADAL" clId="{75ED5CE8-D435-4A73-9104-507B073B6B5F}" dt="2025-02-08T16:52:22.942" v="2061" actId="1037"/>
          <ac:spMkLst>
            <pc:docMk/>
            <pc:sldMk cId="3426517232" sldId="2147470348"/>
            <ac:spMk id="44" creationId="{D5427876-A1CE-BFC9-D465-1CC9067F8010}"/>
          </ac:spMkLst>
        </pc:spChg>
        <pc:cxnChg chg="mod">
          <ac:chgData name="Laure MANZANERA (EXT)" userId="312a473b-b33f-4013-8b5f-0b68c379c4b8" providerId="ADAL" clId="{75ED5CE8-D435-4A73-9104-507B073B6B5F}" dt="2025-02-08T16:52:22.942" v="2061" actId="1037"/>
          <ac:cxnSpMkLst>
            <pc:docMk/>
            <pc:sldMk cId="3426517232" sldId="2147470348"/>
            <ac:cxnSpMk id="7" creationId="{3F0BA806-65F7-3BEA-E2CF-039D308EDE46}"/>
          </ac:cxnSpMkLst>
        </pc:cxnChg>
        <pc:cxnChg chg="mod">
          <ac:chgData name="Laure MANZANERA (EXT)" userId="312a473b-b33f-4013-8b5f-0b68c379c4b8" providerId="ADAL" clId="{75ED5CE8-D435-4A73-9104-507B073B6B5F}" dt="2025-02-08T16:52:22.942" v="2061" actId="1037"/>
          <ac:cxnSpMkLst>
            <pc:docMk/>
            <pc:sldMk cId="3426517232" sldId="2147470348"/>
            <ac:cxnSpMk id="47" creationId="{7971175F-9425-8720-9334-EEBAAACA610A}"/>
          </ac:cxnSpMkLst>
        </pc:cxnChg>
        <pc:cxnChg chg="mod">
          <ac:chgData name="Laure MANZANERA (EXT)" userId="312a473b-b33f-4013-8b5f-0b68c379c4b8" providerId="ADAL" clId="{75ED5CE8-D435-4A73-9104-507B073B6B5F}" dt="2025-02-08T16:52:22.942" v="2061" actId="1037"/>
          <ac:cxnSpMkLst>
            <pc:docMk/>
            <pc:sldMk cId="3426517232" sldId="2147470348"/>
            <ac:cxnSpMk id="93" creationId="{4ED16D8A-5D7F-4E7D-CE3F-598F18F25724}"/>
          </ac:cxnSpMkLst>
        </pc:cxnChg>
      </pc:sldChg>
      <pc:sldChg chg="add">
        <pc:chgData name="Laure MANZANERA (EXT)" userId="312a473b-b33f-4013-8b5f-0b68c379c4b8" providerId="ADAL" clId="{75ED5CE8-D435-4A73-9104-507B073B6B5F}" dt="2025-02-08T16:53:11.336" v="2062"/>
        <pc:sldMkLst>
          <pc:docMk/>
          <pc:sldMk cId="4283954259" sldId="2147470349"/>
        </pc:sldMkLst>
      </pc:sldChg>
      <pc:sldChg chg="modSp add mod">
        <pc:chgData name="Laure MANZANERA (EXT)" userId="312a473b-b33f-4013-8b5f-0b68c379c4b8" providerId="ADAL" clId="{75ED5CE8-D435-4A73-9104-507B073B6B5F}" dt="2025-02-08T17:06:54.099" v="2196" actId="20577"/>
        <pc:sldMkLst>
          <pc:docMk/>
          <pc:sldMk cId="1173264400" sldId="2147470350"/>
        </pc:sldMkLst>
        <pc:spChg chg="mod">
          <ac:chgData name="Laure MANZANERA (EXT)" userId="312a473b-b33f-4013-8b5f-0b68c379c4b8" providerId="ADAL" clId="{75ED5CE8-D435-4A73-9104-507B073B6B5F}" dt="2025-02-08T17:06:54.099" v="2196" actId="20577"/>
          <ac:spMkLst>
            <pc:docMk/>
            <pc:sldMk cId="1173264400" sldId="2147470350"/>
            <ac:spMk id="4" creationId="{7C903622-A11C-32C4-A2C9-55210E7F161B}"/>
          </ac:spMkLst>
        </pc:spChg>
      </pc:sldChg>
      <pc:sldChg chg="modSp add del mod">
        <pc:chgData name="Laure MANZANERA (EXT)" userId="312a473b-b33f-4013-8b5f-0b68c379c4b8" providerId="ADAL" clId="{75ED5CE8-D435-4A73-9104-507B073B6B5F}" dt="2025-02-08T17:10:55.523" v="2232" actId="47"/>
        <pc:sldMkLst>
          <pc:docMk/>
          <pc:sldMk cId="2064413237" sldId="2147470351"/>
        </pc:sldMkLst>
      </pc:sldChg>
      <pc:sldChg chg="modSp add del mod">
        <pc:chgData name="Laure MANZANERA (EXT)" userId="312a473b-b33f-4013-8b5f-0b68c379c4b8" providerId="ADAL" clId="{75ED5CE8-D435-4A73-9104-507B073B6B5F}" dt="2025-02-08T17:10:57.716" v="2233" actId="47"/>
        <pc:sldMkLst>
          <pc:docMk/>
          <pc:sldMk cId="485541971" sldId="2147470352"/>
        </pc:sldMkLst>
      </pc:sldChg>
      <pc:sldChg chg="addSp delSp modSp add mod">
        <pc:chgData name="Laure MANZANERA (EXT)" userId="312a473b-b33f-4013-8b5f-0b68c379c4b8" providerId="ADAL" clId="{75ED5CE8-D435-4A73-9104-507B073B6B5F}" dt="2025-02-08T16:54:28.062" v="2081"/>
        <pc:sldMkLst>
          <pc:docMk/>
          <pc:sldMk cId="264346429" sldId="2147470353"/>
        </pc:sldMkLst>
        <pc:spChg chg="mod">
          <ac:chgData name="Laure MANZANERA (EXT)" userId="312a473b-b33f-4013-8b5f-0b68c379c4b8" providerId="ADAL" clId="{75ED5CE8-D435-4A73-9104-507B073B6B5F}" dt="2025-02-08T16:54:28.062" v="2081"/>
          <ac:spMkLst>
            <pc:docMk/>
            <pc:sldMk cId="264346429" sldId="2147470353"/>
            <ac:spMk id="6" creationId="{EFDEC624-B726-1C92-0D8B-5166DF04F569}"/>
          </ac:spMkLst>
        </pc:spChg>
        <pc:spChg chg="mod">
          <ac:chgData name="Laure MANZANERA (EXT)" userId="312a473b-b33f-4013-8b5f-0b68c379c4b8" providerId="ADAL" clId="{75ED5CE8-D435-4A73-9104-507B073B6B5F}" dt="2025-02-08T16:54:03.792" v="2069" actId="1076"/>
          <ac:spMkLst>
            <pc:docMk/>
            <pc:sldMk cId="264346429" sldId="2147470353"/>
            <ac:spMk id="8" creationId="{A5DCC50D-F817-9D7C-6FED-D52B902503D7}"/>
          </ac:spMkLst>
        </pc:spChg>
        <pc:picChg chg="add mod">
          <ac:chgData name="Laure MANZANERA (EXT)" userId="312a473b-b33f-4013-8b5f-0b68c379c4b8" providerId="ADAL" clId="{75ED5CE8-D435-4A73-9104-507B073B6B5F}" dt="2025-02-08T16:54:04.773" v="2070" actId="1076"/>
          <ac:picMkLst>
            <pc:docMk/>
            <pc:sldMk cId="264346429" sldId="2147470353"/>
            <ac:picMk id="3" creationId="{04EBA81D-10ED-349B-EAD2-53363754951A}"/>
          </ac:picMkLst>
        </pc:picChg>
      </pc:sldChg>
      <pc:sldChg chg="modSp add mod">
        <pc:chgData name="Laure MANZANERA (EXT)" userId="312a473b-b33f-4013-8b5f-0b68c379c4b8" providerId="ADAL" clId="{75ED5CE8-D435-4A73-9104-507B073B6B5F}" dt="2025-02-08T16:54:16.301" v="2075" actId="20577"/>
        <pc:sldMkLst>
          <pc:docMk/>
          <pc:sldMk cId="3387537450" sldId="2147470354"/>
        </pc:sldMkLst>
      </pc:sldChg>
      <pc:sldChg chg="addSp delSp modSp add mod">
        <pc:chgData name="Laure MANZANERA (EXT)" userId="312a473b-b33f-4013-8b5f-0b68c379c4b8" providerId="ADAL" clId="{75ED5CE8-D435-4A73-9104-507B073B6B5F}" dt="2025-02-08T17:02:23.316" v="2098" actId="1076"/>
        <pc:sldMkLst>
          <pc:docMk/>
          <pc:sldMk cId="3118428565" sldId="2147470355"/>
        </pc:sldMkLst>
        <pc:spChg chg="mod">
          <ac:chgData name="Laure MANZANERA (EXT)" userId="312a473b-b33f-4013-8b5f-0b68c379c4b8" providerId="ADAL" clId="{75ED5CE8-D435-4A73-9104-507B073B6B5F}" dt="2025-02-08T17:01:16.624" v="2090" actId="20577"/>
          <ac:spMkLst>
            <pc:docMk/>
            <pc:sldMk cId="3118428565" sldId="2147470355"/>
            <ac:spMk id="2" creationId="{90CC3920-0FBD-A161-4723-E0042CE5BC58}"/>
          </ac:spMkLst>
        </pc:spChg>
        <pc:spChg chg="mod">
          <ac:chgData name="Laure MANZANERA (EXT)" userId="312a473b-b33f-4013-8b5f-0b68c379c4b8" providerId="ADAL" clId="{75ED5CE8-D435-4A73-9104-507B073B6B5F}" dt="2025-02-08T17:02:17.831" v="2095" actId="1076"/>
          <ac:spMkLst>
            <pc:docMk/>
            <pc:sldMk cId="3118428565" sldId="2147470355"/>
            <ac:spMk id="6" creationId="{5BA5CB2D-C10D-7814-CF19-A9272E8876A1}"/>
          </ac:spMkLst>
        </pc:spChg>
        <pc:picChg chg="add mod">
          <ac:chgData name="Laure MANZANERA (EXT)" userId="312a473b-b33f-4013-8b5f-0b68c379c4b8" providerId="ADAL" clId="{75ED5CE8-D435-4A73-9104-507B073B6B5F}" dt="2025-02-08T17:02:23.316" v="2098" actId="1076"/>
          <ac:picMkLst>
            <pc:docMk/>
            <pc:sldMk cId="3118428565" sldId="2147470355"/>
            <ac:picMk id="4" creationId="{ADAC3FCA-3C9B-F53B-CA9E-1889271F75A0}"/>
          </ac:picMkLst>
        </pc:picChg>
      </pc:sldChg>
      <pc:sldChg chg="addSp delSp modSp add mod">
        <pc:chgData name="Laure MANZANERA (EXT)" userId="312a473b-b33f-4013-8b5f-0b68c379c4b8" providerId="ADAL" clId="{75ED5CE8-D435-4A73-9104-507B073B6B5F}" dt="2025-02-08T17:04:19.720" v="2160" actId="1037"/>
        <pc:sldMkLst>
          <pc:docMk/>
          <pc:sldMk cId="3990530803" sldId="2147470356"/>
        </pc:sldMkLst>
        <pc:spChg chg="mod">
          <ac:chgData name="Laure MANZANERA (EXT)" userId="312a473b-b33f-4013-8b5f-0b68c379c4b8" providerId="ADAL" clId="{75ED5CE8-D435-4A73-9104-507B073B6B5F}" dt="2025-02-08T17:04:19.720" v="2160" actId="1037"/>
          <ac:spMkLst>
            <pc:docMk/>
            <pc:sldMk cId="3990530803" sldId="2147470356"/>
            <ac:spMk id="2" creationId="{941A4791-7B69-F174-0D3B-05F8CC3FF5A9}"/>
          </ac:spMkLst>
        </pc:spChg>
        <pc:spChg chg="mod">
          <ac:chgData name="Laure MANZANERA (EXT)" userId="312a473b-b33f-4013-8b5f-0b68c379c4b8" providerId="ADAL" clId="{75ED5CE8-D435-4A73-9104-507B073B6B5F}" dt="2025-02-08T17:03:17.526" v="2106" actId="20577"/>
          <ac:spMkLst>
            <pc:docMk/>
            <pc:sldMk cId="3990530803" sldId="2147470356"/>
            <ac:spMk id="6" creationId="{B3D97F72-72E4-93B3-91D6-CAD1C0119D0D}"/>
          </ac:spMkLst>
        </pc:spChg>
        <pc:spChg chg="mod">
          <ac:chgData name="Laure MANZANERA (EXT)" userId="312a473b-b33f-4013-8b5f-0b68c379c4b8" providerId="ADAL" clId="{75ED5CE8-D435-4A73-9104-507B073B6B5F}" dt="2025-02-08T17:03:47.383" v="2122" actId="1036"/>
          <ac:spMkLst>
            <pc:docMk/>
            <pc:sldMk cId="3990530803" sldId="2147470356"/>
            <ac:spMk id="12" creationId="{2E2E4A64-28A1-9D23-E695-60213A88A106}"/>
          </ac:spMkLst>
        </pc:spChg>
        <pc:spChg chg="mod">
          <ac:chgData name="Laure MANZANERA (EXT)" userId="312a473b-b33f-4013-8b5f-0b68c379c4b8" providerId="ADAL" clId="{75ED5CE8-D435-4A73-9104-507B073B6B5F}" dt="2025-02-08T17:03:48.467" v="2124" actId="1036"/>
          <ac:spMkLst>
            <pc:docMk/>
            <pc:sldMk cId="3990530803" sldId="2147470356"/>
            <ac:spMk id="28" creationId="{D1C26935-6F32-5D33-74FB-CBFE2C1011CA}"/>
          </ac:spMkLst>
        </pc:spChg>
        <pc:spChg chg="mod">
          <ac:chgData name="Laure MANZANERA (EXT)" userId="312a473b-b33f-4013-8b5f-0b68c379c4b8" providerId="ADAL" clId="{75ED5CE8-D435-4A73-9104-507B073B6B5F}" dt="2025-02-08T17:03:45.798" v="2120" actId="1036"/>
          <ac:spMkLst>
            <pc:docMk/>
            <pc:sldMk cId="3990530803" sldId="2147470356"/>
            <ac:spMk id="36" creationId="{B339A9B4-D24E-0493-A50C-3B57DE55B08C}"/>
          </ac:spMkLst>
        </pc:spChg>
        <pc:spChg chg="mod">
          <ac:chgData name="Laure MANZANERA (EXT)" userId="312a473b-b33f-4013-8b5f-0b68c379c4b8" providerId="ADAL" clId="{75ED5CE8-D435-4A73-9104-507B073B6B5F}" dt="2025-02-08T17:04:19.720" v="2160" actId="1037"/>
          <ac:spMkLst>
            <pc:docMk/>
            <pc:sldMk cId="3990530803" sldId="2147470356"/>
            <ac:spMk id="40" creationId="{3A390475-D194-14AB-1CA5-792A2B4378E7}"/>
          </ac:spMkLst>
        </pc:spChg>
        <pc:spChg chg="mod">
          <ac:chgData name="Laure MANZANERA (EXT)" userId="312a473b-b33f-4013-8b5f-0b68c379c4b8" providerId="ADAL" clId="{75ED5CE8-D435-4A73-9104-507B073B6B5F}" dt="2025-02-08T17:03:43.837" v="2118" actId="1036"/>
          <ac:spMkLst>
            <pc:docMk/>
            <pc:sldMk cId="3990530803" sldId="2147470356"/>
            <ac:spMk id="44" creationId="{C906C1AD-A76E-6154-0D07-99A5D624C515}"/>
          </ac:spMkLst>
        </pc:spChg>
        <pc:spChg chg="mod">
          <ac:chgData name="Laure MANZANERA (EXT)" userId="312a473b-b33f-4013-8b5f-0b68c379c4b8" providerId="ADAL" clId="{75ED5CE8-D435-4A73-9104-507B073B6B5F}" dt="2025-02-08T17:04:07.248" v="2153" actId="20577"/>
          <ac:spMkLst>
            <pc:docMk/>
            <pc:sldMk cId="3990530803" sldId="2147470356"/>
            <ac:spMk id="46" creationId="{8365F941-C856-9321-0F10-069B063A531F}"/>
          </ac:spMkLst>
        </pc:spChg>
        <pc:picChg chg="add mod ord">
          <ac:chgData name="Laure MANZANERA (EXT)" userId="312a473b-b33f-4013-8b5f-0b68c379c4b8" providerId="ADAL" clId="{75ED5CE8-D435-4A73-9104-507B073B6B5F}" dt="2025-02-08T17:03:38.068" v="2116" actId="1076"/>
          <ac:picMkLst>
            <pc:docMk/>
            <pc:sldMk cId="3990530803" sldId="2147470356"/>
            <ac:picMk id="4" creationId="{1BA6692A-C6D7-E92D-B3D9-7BD36FB208D8}"/>
          </ac:picMkLst>
        </pc:picChg>
        <pc:cxnChg chg="mod">
          <ac:chgData name="Laure MANZANERA (EXT)" userId="312a473b-b33f-4013-8b5f-0b68c379c4b8" providerId="ADAL" clId="{75ED5CE8-D435-4A73-9104-507B073B6B5F}" dt="2025-02-08T17:04:19.720" v="2160" actId="1037"/>
          <ac:cxnSpMkLst>
            <pc:docMk/>
            <pc:sldMk cId="3990530803" sldId="2147470356"/>
            <ac:cxnSpMk id="7" creationId="{9EE2D515-7C25-98A4-CF93-E670F5952A18}"/>
          </ac:cxnSpMkLst>
        </pc:cxnChg>
        <pc:cxnChg chg="mod">
          <ac:chgData name="Laure MANZANERA (EXT)" userId="312a473b-b33f-4013-8b5f-0b68c379c4b8" providerId="ADAL" clId="{75ED5CE8-D435-4A73-9104-507B073B6B5F}" dt="2025-02-08T17:03:43.837" v="2118" actId="1036"/>
          <ac:cxnSpMkLst>
            <pc:docMk/>
            <pc:sldMk cId="3990530803" sldId="2147470356"/>
            <ac:cxnSpMk id="47" creationId="{1FEAFD96-626C-5740-5A0C-9D7002838039}"/>
          </ac:cxnSpMkLst>
        </pc:cxnChg>
        <pc:cxnChg chg="mod">
          <ac:chgData name="Laure MANZANERA (EXT)" userId="312a473b-b33f-4013-8b5f-0b68c379c4b8" providerId="ADAL" clId="{75ED5CE8-D435-4A73-9104-507B073B6B5F}" dt="2025-02-08T17:04:19.720" v="2160" actId="1037"/>
          <ac:cxnSpMkLst>
            <pc:docMk/>
            <pc:sldMk cId="3990530803" sldId="2147470356"/>
            <ac:cxnSpMk id="93" creationId="{97303A6B-A316-06AB-3C5A-A5AEF117A531}"/>
          </ac:cxnSpMkLst>
        </pc:cxnChg>
      </pc:sldChg>
      <pc:sldChg chg="addSp delSp modSp add mod">
        <pc:chgData name="Laure MANZANERA (EXT)" userId="312a473b-b33f-4013-8b5f-0b68c379c4b8" providerId="ADAL" clId="{75ED5CE8-D435-4A73-9104-507B073B6B5F}" dt="2025-02-08T17:06:38.243" v="2193" actId="20577"/>
        <pc:sldMkLst>
          <pc:docMk/>
          <pc:sldMk cId="3868993214" sldId="2147470357"/>
        </pc:sldMkLst>
        <pc:spChg chg="mod">
          <ac:chgData name="Laure MANZANERA (EXT)" userId="312a473b-b33f-4013-8b5f-0b68c379c4b8" providerId="ADAL" clId="{75ED5CE8-D435-4A73-9104-507B073B6B5F}" dt="2025-02-08T17:05:42.464" v="2169" actId="1035"/>
          <ac:spMkLst>
            <pc:docMk/>
            <pc:sldMk cId="3868993214" sldId="2147470357"/>
            <ac:spMk id="2" creationId="{F46CCD87-1C2D-2F24-E571-4DA098EE14B4}"/>
          </ac:spMkLst>
        </pc:spChg>
        <pc:spChg chg="mod">
          <ac:chgData name="Laure MANZANERA (EXT)" userId="312a473b-b33f-4013-8b5f-0b68c379c4b8" providerId="ADAL" clId="{75ED5CE8-D435-4A73-9104-507B073B6B5F}" dt="2025-02-08T17:06:38.243" v="2193" actId="20577"/>
          <ac:spMkLst>
            <pc:docMk/>
            <pc:sldMk cId="3868993214" sldId="2147470357"/>
            <ac:spMk id="4" creationId="{C973942E-F1D0-0366-3F15-759A4C092FDA}"/>
          </ac:spMkLst>
        </pc:spChg>
      </pc:sldChg>
      <pc:sldChg chg="addSp delSp modSp add mod">
        <pc:chgData name="Laure MANZANERA (EXT)" userId="312a473b-b33f-4013-8b5f-0b68c379c4b8" providerId="ADAL" clId="{75ED5CE8-D435-4A73-9104-507B073B6B5F}" dt="2025-02-08T17:09:42.031" v="2229" actId="20577"/>
        <pc:sldMkLst>
          <pc:docMk/>
          <pc:sldMk cId="358767797" sldId="2147470358"/>
        </pc:sldMkLst>
        <pc:spChg chg="mod">
          <ac:chgData name="Laure MANZANERA (EXT)" userId="312a473b-b33f-4013-8b5f-0b68c379c4b8" providerId="ADAL" clId="{75ED5CE8-D435-4A73-9104-507B073B6B5F}" dt="2025-02-08T17:09:42.031" v="2229" actId="20577"/>
          <ac:spMkLst>
            <pc:docMk/>
            <pc:sldMk cId="358767797" sldId="2147470358"/>
            <ac:spMk id="4" creationId="{7A1AB9CD-63CF-CB45-B0AA-C9A4B598FFA5}"/>
          </ac:spMkLst>
        </pc:spChg>
        <pc:spChg chg="mod">
          <ac:chgData name="Laure MANZANERA (EXT)" userId="312a473b-b33f-4013-8b5f-0b68c379c4b8" providerId="ADAL" clId="{75ED5CE8-D435-4A73-9104-507B073B6B5F}" dt="2025-02-08T17:07:40.633" v="2203" actId="20577"/>
          <ac:spMkLst>
            <pc:docMk/>
            <pc:sldMk cId="358767797" sldId="2147470358"/>
            <ac:spMk id="6" creationId="{35C233E0-475A-C4E4-03FE-277A1ADD9123}"/>
          </ac:spMkLst>
        </pc:spChg>
      </pc:sldChg>
      <pc:sldChg chg="add del">
        <pc:chgData name="Laure MANZANERA (EXT)" userId="312a473b-b33f-4013-8b5f-0b68c379c4b8" providerId="ADAL" clId="{75ED5CE8-D435-4A73-9104-507B073B6B5F}" dt="2025-02-08T17:09:55.788" v="2231" actId="47"/>
        <pc:sldMkLst>
          <pc:docMk/>
          <pc:sldMk cId="856282750" sldId="2147470359"/>
        </pc:sldMkLst>
      </pc:sldChg>
      <pc:sldChg chg="modSp add mod">
        <pc:chgData name="Laure MANZANERA (EXT)" userId="312a473b-b33f-4013-8b5f-0b68c379c4b8" providerId="ADAL" clId="{75ED5CE8-D435-4A73-9104-507B073B6B5F}" dt="2025-02-08T17:11:16.907" v="2239" actId="20577"/>
        <pc:sldMkLst>
          <pc:docMk/>
          <pc:sldMk cId="3968479230" sldId="2147470359"/>
        </pc:sldMkLst>
        <pc:spChg chg="mod">
          <ac:chgData name="Laure MANZANERA (EXT)" userId="312a473b-b33f-4013-8b5f-0b68c379c4b8" providerId="ADAL" clId="{75ED5CE8-D435-4A73-9104-507B073B6B5F}" dt="2025-02-08T17:11:16.907" v="2239" actId="20577"/>
          <ac:spMkLst>
            <pc:docMk/>
            <pc:sldMk cId="3968479230" sldId="2147470359"/>
            <ac:spMk id="6" creationId="{EE150D53-00CB-0022-DE49-16E30B0E94A9}"/>
          </ac:spMkLst>
        </pc:spChg>
      </pc:sldChg>
      <pc:sldChg chg="addSp delSp modSp add mod">
        <pc:chgData name="Laure MANZANERA (EXT)" userId="312a473b-b33f-4013-8b5f-0b68c379c4b8" providerId="ADAL" clId="{75ED5CE8-D435-4A73-9104-507B073B6B5F}" dt="2025-02-08T17:13:32.728" v="2261" actId="1076"/>
        <pc:sldMkLst>
          <pc:docMk/>
          <pc:sldMk cId="1041831335" sldId="2147470360"/>
        </pc:sldMkLst>
        <pc:spChg chg="mod">
          <ac:chgData name="Laure MANZANERA (EXT)" userId="312a473b-b33f-4013-8b5f-0b68c379c4b8" providerId="ADAL" clId="{75ED5CE8-D435-4A73-9104-507B073B6B5F}" dt="2025-02-08T17:12:43.498" v="2257" actId="14100"/>
          <ac:spMkLst>
            <pc:docMk/>
            <pc:sldMk cId="1041831335" sldId="2147470360"/>
            <ac:spMk id="5" creationId="{CA7260BB-DD78-E6C6-0527-CF77915EC9CE}"/>
          </ac:spMkLst>
        </pc:spChg>
        <pc:spChg chg="mod">
          <ac:chgData name="Laure MANZANERA (EXT)" userId="312a473b-b33f-4013-8b5f-0b68c379c4b8" providerId="ADAL" clId="{75ED5CE8-D435-4A73-9104-507B073B6B5F}" dt="2025-02-08T17:11:42.997" v="2247" actId="20577"/>
          <ac:spMkLst>
            <pc:docMk/>
            <pc:sldMk cId="1041831335" sldId="2147470360"/>
            <ac:spMk id="6" creationId="{1B12EBD9-1D4A-1380-6E99-9E4BD1024493}"/>
          </ac:spMkLst>
        </pc:spChg>
      </pc:sldChg>
      <pc:sldChg chg="add del">
        <pc:chgData name="Laure MANZANERA (EXT)" userId="312a473b-b33f-4013-8b5f-0b68c379c4b8" providerId="ADAL" clId="{75ED5CE8-D435-4A73-9104-507B073B6B5F}" dt="2025-02-10T07:59:12.956" v="2316" actId="47"/>
        <pc:sldMkLst>
          <pc:docMk/>
          <pc:sldMk cId="3768503245" sldId="2147470361"/>
        </pc:sldMkLst>
      </pc:sldChg>
      <pc:sldChg chg="addSp modSp add mod">
        <pc:chgData name="Laure MANZANERA (EXT)" userId="312a473b-b33f-4013-8b5f-0b68c379c4b8" providerId="ADAL" clId="{75ED5CE8-D435-4A73-9104-507B073B6B5F}" dt="2025-02-10T08:00:07.272" v="2322"/>
        <pc:sldMkLst>
          <pc:docMk/>
          <pc:sldMk cId="42686925" sldId="2147470362"/>
        </pc:sldMkLst>
      </pc:sldChg>
      <pc:sldChg chg="modSp add mod">
        <pc:chgData name="Laure MANZANERA (EXT)" userId="312a473b-b33f-4013-8b5f-0b68c379c4b8" providerId="ADAL" clId="{75ED5CE8-D435-4A73-9104-507B073B6B5F}" dt="2025-02-08T17:16:17.612" v="2306" actId="20577"/>
        <pc:sldMkLst>
          <pc:docMk/>
          <pc:sldMk cId="4153095786" sldId="2147470363"/>
        </pc:sldMkLst>
      </pc:sldChg>
      <pc:sldChg chg="modSp add mod">
        <pc:chgData name="Laure MANZANERA (EXT)" userId="312a473b-b33f-4013-8b5f-0b68c379c4b8" providerId="ADAL" clId="{75ED5CE8-D435-4A73-9104-507B073B6B5F}" dt="2025-02-10T07:59:54.418" v="2321" actId="20577"/>
        <pc:sldMkLst>
          <pc:docMk/>
          <pc:sldMk cId="3305506344" sldId="2147470364"/>
        </pc:sldMkLst>
      </pc:sldChg>
      <pc:sldChg chg="modSp add mod">
        <pc:chgData name="Laure MANZANERA (EXT)" userId="312a473b-b33f-4013-8b5f-0b68c379c4b8" providerId="ADAL" clId="{75ED5CE8-D435-4A73-9104-507B073B6B5F}" dt="2025-02-10T07:59:35.945" v="2318"/>
        <pc:sldMkLst>
          <pc:docMk/>
          <pc:sldMk cId="1227560072" sldId="2147470365"/>
        </pc:sldMkLst>
      </pc:sldChg>
    </pc:docChg>
  </pc:docChgLst>
  <pc:docChgLst>
    <pc:chgData name="Erika TRIMARCHI (EXT)" userId="315e2711-64f8-44dd-af28-d70215354656" providerId="ADAL" clId="{DC85A54F-EF1F-41EC-A7C8-C66FE4B4FFCC}"/>
    <pc:docChg chg="undo custSel addSld delSld modSld">
      <pc:chgData name="Erika TRIMARCHI (EXT)" userId="315e2711-64f8-44dd-af28-d70215354656" providerId="ADAL" clId="{DC85A54F-EF1F-41EC-A7C8-C66FE4B4FFCC}" dt="2025-02-21T16:55:12.521" v="954"/>
      <pc:docMkLst>
        <pc:docMk/>
      </pc:docMkLst>
      <pc:sldChg chg="modSp mod">
        <pc:chgData name="Erika TRIMARCHI (EXT)" userId="315e2711-64f8-44dd-af28-d70215354656" providerId="ADAL" clId="{DC85A54F-EF1F-41EC-A7C8-C66FE4B4FFCC}" dt="2025-02-21T16:44:04.845" v="746" actId="1076"/>
        <pc:sldMkLst>
          <pc:docMk/>
          <pc:sldMk cId="4035542594" sldId="2147469795"/>
        </pc:sldMkLst>
        <pc:spChg chg="mod">
          <ac:chgData name="Erika TRIMARCHI (EXT)" userId="315e2711-64f8-44dd-af28-d70215354656" providerId="ADAL" clId="{DC85A54F-EF1F-41EC-A7C8-C66FE4B4FFCC}" dt="2025-02-21T16:44:04.845" v="746" actId="1076"/>
          <ac:spMkLst>
            <pc:docMk/>
            <pc:sldMk cId="4035542594" sldId="2147469795"/>
            <ac:spMk id="2" creationId="{82D3355D-8BEE-424D-B05E-312706B9C12A}"/>
          </ac:spMkLst>
        </pc:spChg>
        <pc:spChg chg="mod">
          <ac:chgData name="Erika TRIMARCHI (EXT)" userId="315e2711-64f8-44dd-af28-d70215354656" providerId="ADAL" clId="{DC85A54F-EF1F-41EC-A7C8-C66FE4B4FFCC}" dt="2025-02-20T17:54:56.119" v="573" actId="1076"/>
          <ac:spMkLst>
            <pc:docMk/>
            <pc:sldMk cId="4035542594" sldId="2147469795"/>
            <ac:spMk id="4" creationId="{63C27F72-29DB-37E9-D991-63B6C259EDCC}"/>
          </ac:spMkLst>
        </pc:spChg>
        <pc:spChg chg="mod">
          <ac:chgData name="Erika TRIMARCHI (EXT)" userId="315e2711-64f8-44dd-af28-d70215354656" providerId="ADAL" clId="{DC85A54F-EF1F-41EC-A7C8-C66FE4B4FFCC}" dt="2025-02-20T17:54:32.079" v="568" actId="1076"/>
          <ac:spMkLst>
            <pc:docMk/>
            <pc:sldMk cId="4035542594" sldId="2147469795"/>
            <ac:spMk id="5" creationId="{524AA200-641D-E252-9B3C-3658C0A06455}"/>
          </ac:spMkLst>
        </pc:spChg>
        <pc:spChg chg="mod">
          <ac:chgData name="Erika TRIMARCHI (EXT)" userId="315e2711-64f8-44dd-af28-d70215354656" providerId="ADAL" clId="{DC85A54F-EF1F-41EC-A7C8-C66FE4B4FFCC}" dt="2025-02-20T17:54:32.079" v="568" actId="1076"/>
          <ac:spMkLst>
            <pc:docMk/>
            <pc:sldMk cId="4035542594" sldId="2147469795"/>
            <ac:spMk id="6" creationId="{EDA8701A-9782-B94C-3914-76793DB13F8B}"/>
          </ac:spMkLst>
        </pc:spChg>
        <pc:spChg chg="mod">
          <ac:chgData name="Erika TRIMARCHI (EXT)" userId="315e2711-64f8-44dd-af28-d70215354656" providerId="ADAL" clId="{DC85A54F-EF1F-41EC-A7C8-C66FE4B4FFCC}" dt="2025-02-20T17:54:32.079" v="568" actId="1076"/>
          <ac:spMkLst>
            <pc:docMk/>
            <pc:sldMk cId="4035542594" sldId="2147469795"/>
            <ac:spMk id="7" creationId="{85F20A2F-2F1F-B4B9-304C-9D81427BAF9B}"/>
          </ac:spMkLst>
        </pc:spChg>
        <pc:spChg chg="mod">
          <ac:chgData name="Erika TRIMARCHI (EXT)" userId="315e2711-64f8-44dd-af28-d70215354656" providerId="ADAL" clId="{DC85A54F-EF1F-41EC-A7C8-C66FE4B4FFCC}" dt="2025-02-20T17:54:32.079" v="568" actId="1076"/>
          <ac:spMkLst>
            <pc:docMk/>
            <pc:sldMk cId="4035542594" sldId="2147469795"/>
            <ac:spMk id="9" creationId="{6385E032-67B6-B4F1-BD02-AF68884AACDD}"/>
          </ac:spMkLst>
        </pc:spChg>
        <pc:spChg chg="mod">
          <ac:chgData name="Erika TRIMARCHI (EXT)" userId="315e2711-64f8-44dd-af28-d70215354656" providerId="ADAL" clId="{DC85A54F-EF1F-41EC-A7C8-C66FE4B4FFCC}" dt="2025-02-20T17:54:32.079" v="568" actId="1076"/>
          <ac:spMkLst>
            <pc:docMk/>
            <pc:sldMk cId="4035542594" sldId="2147469795"/>
            <ac:spMk id="10" creationId="{7C9D2A27-2B39-2D9A-2A5C-7029B04A48DE}"/>
          </ac:spMkLst>
        </pc:spChg>
        <pc:spChg chg="mod">
          <ac:chgData name="Erika TRIMARCHI (EXT)" userId="315e2711-64f8-44dd-af28-d70215354656" providerId="ADAL" clId="{DC85A54F-EF1F-41EC-A7C8-C66FE4B4FFCC}" dt="2025-02-20T17:54:32.079" v="568" actId="1076"/>
          <ac:spMkLst>
            <pc:docMk/>
            <pc:sldMk cId="4035542594" sldId="2147469795"/>
            <ac:spMk id="11" creationId="{06F8C880-1B0A-EEEF-A417-56AE3A2B14CB}"/>
          </ac:spMkLst>
        </pc:spChg>
        <pc:spChg chg="mod">
          <ac:chgData name="Erika TRIMARCHI (EXT)" userId="315e2711-64f8-44dd-af28-d70215354656" providerId="ADAL" clId="{DC85A54F-EF1F-41EC-A7C8-C66FE4B4FFCC}" dt="2025-02-20T17:53:07.361" v="464" actId="1076"/>
          <ac:spMkLst>
            <pc:docMk/>
            <pc:sldMk cId="4035542594" sldId="2147469795"/>
            <ac:spMk id="16" creationId="{B344F97B-59FC-3605-51A4-88852BE816E1}"/>
          </ac:spMkLst>
        </pc:spChg>
        <pc:picChg chg="mod">
          <ac:chgData name="Erika TRIMARCHI (EXT)" userId="315e2711-64f8-44dd-af28-d70215354656" providerId="ADAL" clId="{DC85A54F-EF1F-41EC-A7C8-C66FE4B4FFCC}" dt="2025-02-20T17:54:32.079" v="568" actId="1076"/>
          <ac:picMkLst>
            <pc:docMk/>
            <pc:sldMk cId="4035542594" sldId="2147469795"/>
            <ac:picMk id="13" creationId="{771AA6F4-0DE3-22D9-D7AB-FA981AA3E464}"/>
          </ac:picMkLst>
        </pc:picChg>
        <pc:picChg chg="mod">
          <ac:chgData name="Erika TRIMARCHI (EXT)" userId="315e2711-64f8-44dd-af28-d70215354656" providerId="ADAL" clId="{DC85A54F-EF1F-41EC-A7C8-C66FE4B4FFCC}" dt="2025-02-20T17:54:32.079" v="568" actId="1076"/>
          <ac:picMkLst>
            <pc:docMk/>
            <pc:sldMk cId="4035542594" sldId="2147469795"/>
            <ac:picMk id="14" creationId="{7E15D8C7-6550-2C23-07AC-84255C73B087}"/>
          </ac:picMkLst>
        </pc:picChg>
        <pc:picChg chg="mod">
          <ac:chgData name="Erika TRIMARCHI (EXT)" userId="315e2711-64f8-44dd-af28-d70215354656" providerId="ADAL" clId="{DC85A54F-EF1F-41EC-A7C8-C66FE4B4FFCC}" dt="2025-02-20T17:54:32.079" v="568" actId="1076"/>
          <ac:picMkLst>
            <pc:docMk/>
            <pc:sldMk cId="4035542594" sldId="2147469795"/>
            <ac:picMk id="15" creationId="{4528DBE0-86FE-07A3-D74C-94CB4ECE698E}"/>
          </ac:picMkLst>
        </pc:picChg>
      </pc:sldChg>
      <pc:sldChg chg="modSp mod">
        <pc:chgData name="Erika TRIMARCHI (EXT)" userId="315e2711-64f8-44dd-af28-d70215354656" providerId="ADAL" clId="{DC85A54F-EF1F-41EC-A7C8-C66FE4B4FFCC}" dt="2025-02-20T12:08:15.228" v="0" actId="13926"/>
        <pc:sldMkLst>
          <pc:docMk/>
          <pc:sldMk cId="125117326" sldId="2147470340"/>
        </pc:sldMkLst>
        <pc:spChg chg="mod">
          <ac:chgData name="Erika TRIMARCHI (EXT)" userId="315e2711-64f8-44dd-af28-d70215354656" providerId="ADAL" clId="{DC85A54F-EF1F-41EC-A7C8-C66FE4B4FFCC}" dt="2025-02-20T12:08:15.228" v="0" actId="13926"/>
          <ac:spMkLst>
            <pc:docMk/>
            <pc:sldMk cId="125117326" sldId="2147470340"/>
            <ac:spMk id="4" creationId="{0733D953-856E-5562-4A35-0FA31313E689}"/>
          </ac:spMkLst>
        </pc:spChg>
      </pc:sldChg>
      <pc:sldChg chg="addSp modSp mod">
        <pc:chgData name="Erika TRIMARCHI (EXT)" userId="315e2711-64f8-44dd-af28-d70215354656" providerId="ADAL" clId="{DC85A54F-EF1F-41EC-A7C8-C66FE4B4FFCC}" dt="2025-02-21T16:52:37.450" v="910" actId="20577"/>
        <pc:sldMkLst>
          <pc:docMk/>
          <pc:sldMk cId="81228765" sldId="2147470367"/>
        </pc:sldMkLst>
        <pc:spChg chg="add mod">
          <ac:chgData name="Erika TRIMARCHI (EXT)" userId="315e2711-64f8-44dd-af28-d70215354656" providerId="ADAL" clId="{DC85A54F-EF1F-41EC-A7C8-C66FE4B4FFCC}" dt="2025-02-21T16:52:10.852" v="903"/>
          <ac:spMkLst>
            <pc:docMk/>
            <pc:sldMk cId="81228765" sldId="2147470367"/>
            <ac:spMk id="4" creationId="{4B9BB819-D1B8-C61D-26A1-63EABA47409F}"/>
          </ac:spMkLst>
        </pc:spChg>
        <pc:spChg chg="mod">
          <ac:chgData name="Erika TRIMARCHI (EXT)" userId="315e2711-64f8-44dd-af28-d70215354656" providerId="ADAL" clId="{DC85A54F-EF1F-41EC-A7C8-C66FE4B4FFCC}" dt="2025-02-21T16:52:37.450" v="910" actId="20577"/>
          <ac:spMkLst>
            <pc:docMk/>
            <pc:sldMk cId="81228765" sldId="2147470367"/>
            <ac:spMk id="18" creationId="{6AD68B5F-5CCA-CC9A-BD8B-5A7C69217EDE}"/>
          </ac:spMkLst>
        </pc:spChg>
      </pc:sldChg>
      <pc:sldChg chg="addSp modSp mod">
        <pc:chgData name="Erika TRIMARCHI (EXT)" userId="315e2711-64f8-44dd-af28-d70215354656" providerId="ADAL" clId="{DC85A54F-EF1F-41EC-A7C8-C66FE4B4FFCC}" dt="2025-02-21T16:52:41.774" v="911" actId="20577"/>
        <pc:sldMkLst>
          <pc:docMk/>
          <pc:sldMk cId="3718887135" sldId="2147470368"/>
        </pc:sldMkLst>
        <pc:spChg chg="add mod">
          <ac:chgData name="Erika TRIMARCHI (EXT)" userId="315e2711-64f8-44dd-af28-d70215354656" providerId="ADAL" clId="{DC85A54F-EF1F-41EC-A7C8-C66FE4B4FFCC}" dt="2025-02-21T16:52:22.659" v="907" actId="1036"/>
          <ac:spMkLst>
            <pc:docMk/>
            <pc:sldMk cId="3718887135" sldId="2147470368"/>
            <ac:spMk id="4" creationId="{1125A7B3-3BB2-0EC9-111E-AB0910AF09BC}"/>
          </ac:spMkLst>
        </pc:spChg>
        <pc:spChg chg="mod">
          <ac:chgData name="Erika TRIMARCHI (EXT)" userId="315e2711-64f8-44dd-af28-d70215354656" providerId="ADAL" clId="{DC85A54F-EF1F-41EC-A7C8-C66FE4B4FFCC}" dt="2025-02-21T16:52:41.774" v="911" actId="20577"/>
          <ac:spMkLst>
            <pc:docMk/>
            <pc:sldMk cId="3718887135" sldId="2147470368"/>
            <ac:spMk id="18" creationId="{0C277823-622A-CA8A-0691-E4F012067896}"/>
          </ac:spMkLst>
        </pc:spChg>
      </pc:sldChg>
      <pc:sldChg chg="addSp modSp mod">
        <pc:chgData name="Erika TRIMARCHI (EXT)" userId="315e2711-64f8-44dd-af28-d70215354656" providerId="ADAL" clId="{DC85A54F-EF1F-41EC-A7C8-C66FE4B4FFCC}" dt="2025-02-21T16:52:03.940" v="902" actId="1076"/>
        <pc:sldMkLst>
          <pc:docMk/>
          <pc:sldMk cId="2011432114" sldId="2147470370"/>
        </pc:sldMkLst>
        <pc:spChg chg="mod">
          <ac:chgData name="Erika TRIMARCHI (EXT)" userId="315e2711-64f8-44dd-af28-d70215354656" providerId="ADAL" clId="{DC85A54F-EF1F-41EC-A7C8-C66FE4B4FFCC}" dt="2025-02-21T16:44:04.091" v="745" actId="404"/>
          <ac:spMkLst>
            <pc:docMk/>
            <pc:sldMk cId="2011432114" sldId="2147470370"/>
            <ac:spMk id="3" creationId="{6B2A35B2-80BE-1360-1FB3-0F56F1F80F6B}"/>
          </ac:spMkLst>
        </pc:spChg>
        <pc:spChg chg="add mod">
          <ac:chgData name="Erika TRIMARCHI (EXT)" userId="315e2711-64f8-44dd-af28-d70215354656" providerId="ADAL" clId="{DC85A54F-EF1F-41EC-A7C8-C66FE4B4FFCC}" dt="2025-02-21T16:52:03.940" v="902" actId="1076"/>
          <ac:spMkLst>
            <pc:docMk/>
            <pc:sldMk cId="2011432114" sldId="2147470370"/>
            <ac:spMk id="4" creationId="{DBE079CB-43A6-6D03-BE34-4F1495E6C3D0}"/>
          </ac:spMkLst>
        </pc:spChg>
        <pc:spChg chg="mod">
          <ac:chgData name="Erika TRIMARCHI (EXT)" userId="315e2711-64f8-44dd-af28-d70215354656" providerId="ADAL" clId="{DC85A54F-EF1F-41EC-A7C8-C66FE4B4FFCC}" dt="2025-02-21T16:44:04.091" v="745" actId="404"/>
          <ac:spMkLst>
            <pc:docMk/>
            <pc:sldMk cId="2011432114" sldId="2147470370"/>
            <ac:spMk id="17" creationId="{6170B9E8-85B3-0699-248B-7598B71BBA70}"/>
          </ac:spMkLst>
        </pc:spChg>
        <pc:spChg chg="mod">
          <ac:chgData name="Erika TRIMARCHI (EXT)" userId="315e2711-64f8-44dd-af28-d70215354656" providerId="ADAL" clId="{DC85A54F-EF1F-41EC-A7C8-C66FE4B4FFCC}" dt="2025-02-21T16:44:23.184" v="747" actId="20577"/>
          <ac:spMkLst>
            <pc:docMk/>
            <pc:sldMk cId="2011432114" sldId="2147470370"/>
            <ac:spMk id="18" creationId="{F04A9BCA-C140-2E03-0D57-D7261941E1E0}"/>
          </ac:spMkLst>
        </pc:spChg>
        <pc:graphicFrameChg chg="mod">
          <ac:chgData name="Erika TRIMARCHI (EXT)" userId="315e2711-64f8-44dd-af28-d70215354656" providerId="ADAL" clId="{DC85A54F-EF1F-41EC-A7C8-C66FE4B4FFCC}" dt="2025-02-21T16:44:51.734" v="774"/>
          <ac:graphicFrameMkLst>
            <pc:docMk/>
            <pc:sldMk cId="2011432114" sldId="2147470370"/>
            <ac:graphicFrameMk id="16" creationId="{568D5270-E5D1-6254-772F-4AE49703BA61}"/>
          </ac:graphicFrameMkLst>
        </pc:graphicFrameChg>
      </pc:sldChg>
      <pc:sldChg chg="addSp modSp mod">
        <pc:chgData name="Erika TRIMARCHI (EXT)" userId="315e2711-64f8-44dd-af28-d70215354656" providerId="ADAL" clId="{DC85A54F-EF1F-41EC-A7C8-C66FE4B4FFCC}" dt="2025-02-21T16:52:45.732" v="912" actId="20577"/>
        <pc:sldMkLst>
          <pc:docMk/>
          <pc:sldMk cId="58151158" sldId="2147470371"/>
        </pc:sldMkLst>
        <pc:spChg chg="add mod">
          <ac:chgData name="Erika TRIMARCHI (EXT)" userId="315e2711-64f8-44dd-af28-d70215354656" providerId="ADAL" clId="{DC85A54F-EF1F-41EC-A7C8-C66FE4B4FFCC}" dt="2025-02-21T16:52:30.582" v="909" actId="1076"/>
          <ac:spMkLst>
            <pc:docMk/>
            <pc:sldMk cId="58151158" sldId="2147470371"/>
            <ac:spMk id="4" creationId="{4E42BBAD-D9DC-D303-A674-92D688233DFC}"/>
          </ac:spMkLst>
        </pc:spChg>
        <pc:spChg chg="mod">
          <ac:chgData name="Erika TRIMARCHI (EXT)" userId="315e2711-64f8-44dd-af28-d70215354656" providerId="ADAL" clId="{DC85A54F-EF1F-41EC-A7C8-C66FE4B4FFCC}" dt="2025-02-21T16:52:45.732" v="912" actId="20577"/>
          <ac:spMkLst>
            <pc:docMk/>
            <pc:sldMk cId="58151158" sldId="2147470371"/>
            <ac:spMk id="18" creationId="{2D582FB1-4E71-969A-9F41-8B9DBFF38466}"/>
          </ac:spMkLst>
        </pc:spChg>
      </pc:sldChg>
      <pc:sldChg chg="addSp modSp mod">
        <pc:chgData name="Erika TRIMARCHI (EXT)" userId="315e2711-64f8-44dd-af28-d70215354656" providerId="ADAL" clId="{DC85A54F-EF1F-41EC-A7C8-C66FE4B4FFCC}" dt="2025-02-21T16:52:58.588" v="914"/>
        <pc:sldMkLst>
          <pc:docMk/>
          <pc:sldMk cId="1309269573" sldId="2147470372"/>
        </pc:sldMkLst>
        <pc:spChg chg="add mod">
          <ac:chgData name="Erika TRIMARCHI (EXT)" userId="315e2711-64f8-44dd-af28-d70215354656" providerId="ADAL" clId="{DC85A54F-EF1F-41EC-A7C8-C66FE4B4FFCC}" dt="2025-02-21T16:52:58.588" v="914"/>
          <ac:spMkLst>
            <pc:docMk/>
            <pc:sldMk cId="1309269573" sldId="2147470372"/>
            <ac:spMk id="5" creationId="{ECE23564-A732-DECD-AAC2-33678B0CFF07}"/>
          </ac:spMkLst>
        </pc:spChg>
        <pc:spChg chg="mod">
          <ac:chgData name="Erika TRIMARCHI (EXT)" userId="315e2711-64f8-44dd-af28-d70215354656" providerId="ADAL" clId="{DC85A54F-EF1F-41EC-A7C8-C66FE4B4FFCC}" dt="2025-02-21T16:52:56.459" v="913" actId="20577"/>
          <ac:spMkLst>
            <pc:docMk/>
            <pc:sldMk cId="1309269573" sldId="2147470372"/>
            <ac:spMk id="18" creationId="{8F7E604C-18C3-7456-4ED9-BE440AC0EA25}"/>
          </ac:spMkLst>
        </pc:spChg>
      </pc:sldChg>
      <pc:sldChg chg="addSp modSp mod">
        <pc:chgData name="Erika TRIMARCHI (EXT)" userId="315e2711-64f8-44dd-af28-d70215354656" providerId="ADAL" clId="{DC85A54F-EF1F-41EC-A7C8-C66FE4B4FFCC}" dt="2025-02-21T16:53:07.272" v="916"/>
        <pc:sldMkLst>
          <pc:docMk/>
          <pc:sldMk cId="1012642420" sldId="2147470373"/>
        </pc:sldMkLst>
        <pc:spChg chg="add mod">
          <ac:chgData name="Erika TRIMARCHI (EXT)" userId="315e2711-64f8-44dd-af28-d70215354656" providerId="ADAL" clId="{DC85A54F-EF1F-41EC-A7C8-C66FE4B4FFCC}" dt="2025-02-21T16:53:07.272" v="916"/>
          <ac:spMkLst>
            <pc:docMk/>
            <pc:sldMk cId="1012642420" sldId="2147470373"/>
            <ac:spMk id="4" creationId="{97BB6508-7811-28A6-3624-5AB17001A552}"/>
          </ac:spMkLst>
        </pc:spChg>
        <pc:spChg chg="mod">
          <ac:chgData name="Erika TRIMARCHI (EXT)" userId="315e2711-64f8-44dd-af28-d70215354656" providerId="ADAL" clId="{DC85A54F-EF1F-41EC-A7C8-C66FE4B4FFCC}" dt="2025-02-21T16:53:05.293" v="915" actId="20577"/>
          <ac:spMkLst>
            <pc:docMk/>
            <pc:sldMk cId="1012642420" sldId="2147470373"/>
            <ac:spMk id="18" creationId="{D9AA0C17-E651-2DA7-7A87-55F7E6070AEB}"/>
          </ac:spMkLst>
        </pc:spChg>
      </pc:sldChg>
      <pc:sldChg chg="addSp modSp mod">
        <pc:chgData name="Erika TRIMARCHI (EXT)" userId="315e2711-64f8-44dd-af28-d70215354656" providerId="ADAL" clId="{DC85A54F-EF1F-41EC-A7C8-C66FE4B4FFCC}" dt="2025-02-21T16:53:15.106" v="918"/>
        <pc:sldMkLst>
          <pc:docMk/>
          <pc:sldMk cId="730459802" sldId="2147470374"/>
        </pc:sldMkLst>
        <pc:spChg chg="add mod">
          <ac:chgData name="Erika TRIMARCHI (EXT)" userId="315e2711-64f8-44dd-af28-d70215354656" providerId="ADAL" clId="{DC85A54F-EF1F-41EC-A7C8-C66FE4B4FFCC}" dt="2025-02-21T16:53:15.106" v="918"/>
          <ac:spMkLst>
            <pc:docMk/>
            <pc:sldMk cId="730459802" sldId="2147470374"/>
            <ac:spMk id="4" creationId="{20023C8B-31A8-2E12-4809-F5F248B3D755}"/>
          </ac:spMkLst>
        </pc:spChg>
        <pc:spChg chg="mod">
          <ac:chgData name="Erika TRIMARCHI (EXT)" userId="315e2711-64f8-44dd-af28-d70215354656" providerId="ADAL" clId="{DC85A54F-EF1F-41EC-A7C8-C66FE4B4FFCC}" dt="2025-02-21T16:53:13.260" v="917" actId="20577"/>
          <ac:spMkLst>
            <pc:docMk/>
            <pc:sldMk cId="730459802" sldId="2147470374"/>
            <ac:spMk id="18" creationId="{11BC0B89-AF56-5385-C920-82319D494BD0}"/>
          </ac:spMkLst>
        </pc:spChg>
      </pc:sldChg>
      <pc:sldChg chg="addSp modSp mod">
        <pc:chgData name="Erika TRIMARCHI (EXT)" userId="315e2711-64f8-44dd-af28-d70215354656" providerId="ADAL" clId="{DC85A54F-EF1F-41EC-A7C8-C66FE4B4FFCC}" dt="2025-02-21T16:53:36.808" v="924"/>
        <pc:sldMkLst>
          <pc:docMk/>
          <pc:sldMk cId="2629958766" sldId="2147470375"/>
        </pc:sldMkLst>
        <pc:spChg chg="add mod">
          <ac:chgData name="Erika TRIMARCHI (EXT)" userId="315e2711-64f8-44dd-af28-d70215354656" providerId="ADAL" clId="{DC85A54F-EF1F-41EC-A7C8-C66FE4B4FFCC}" dt="2025-02-21T16:53:36.808" v="924"/>
          <ac:spMkLst>
            <pc:docMk/>
            <pc:sldMk cId="2629958766" sldId="2147470375"/>
            <ac:spMk id="4" creationId="{F2E4670D-1CF8-797D-F2EA-893FF33E68DE}"/>
          </ac:spMkLst>
        </pc:spChg>
        <pc:spChg chg="mod">
          <ac:chgData name="Erika TRIMARCHI (EXT)" userId="315e2711-64f8-44dd-af28-d70215354656" providerId="ADAL" clId="{DC85A54F-EF1F-41EC-A7C8-C66FE4B4FFCC}" dt="2025-02-21T16:53:34.053" v="923" actId="20577"/>
          <ac:spMkLst>
            <pc:docMk/>
            <pc:sldMk cId="2629958766" sldId="2147470375"/>
            <ac:spMk id="18" creationId="{C2336BA2-8D06-26B6-CE1C-98098984C73A}"/>
          </ac:spMkLst>
        </pc:spChg>
      </pc:sldChg>
      <pc:sldChg chg="addSp modSp mod">
        <pc:chgData name="Erika TRIMARCHI (EXT)" userId="315e2711-64f8-44dd-af28-d70215354656" providerId="ADAL" clId="{DC85A54F-EF1F-41EC-A7C8-C66FE4B4FFCC}" dt="2025-02-21T16:53:42.241" v="926"/>
        <pc:sldMkLst>
          <pc:docMk/>
          <pc:sldMk cId="404197326" sldId="2147470376"/>
        </pc:sldMkLst>
        <pc:spChg chg="add mod">
          <ac:chgData name="Erika TRIMARCHI (EXT)" userId="315e2711-64f8-44dd-af28-d70215354656" providerId="ADAL" clId="{DC85A54F-EF1F-41EC-A7C8-C66FE4B4FFCC}" dt="2025-02-21T16:53:42.241" v="926"/>
          <ac:spMkLst>
            <pc:docMk/>
            <pc:sldMk cId="404197326" sldId="2147470376"/>
            <ac:spMk id="4" creationId="{31FA2EAE-5AAA-4D53-5153-913DF967EE46}"/>
          </ac:spMkLst>
        </pc:spChg>
        <pc:spChg chg="mod">
          <ac:chgData name="Erika TRIMARCHI (EXT)" userId="315e2711-64f8-44dd-af28-d70215354656" providerId="ADAL" clId="{DC85A54F-EF1F-41EC-A7C8-C66FE4B4FFCC}" dt="2025-02-21T16:53:40.723" v="925" actId="20577"/>
          <ac:spMkLst>
            <pc:docMk/>
            <pc:sldMk cId="404197326" sldId="2147470376"/>
            <ac:spMk id="18" creationId="{50550F95-188B-3917-0674-DA59E2558D13}"/>
          </ac:spMkLst>
        </pc:spChg>
      </pc:sldChg>
      <pc:sldChg chg="addSp modSp mod">
        <pc:chgData name="Erika TRIMARCHI (EXT)" userId="315e2711-64f8-44dd-af28-d70215354656" providerId="ADAL" clId="{DC85A54F-EF1F-41EC-A7C8-C66FE4B4FFCC}" dt="2025-02-21T16:53:50.651" v="928"/>
        <pc:sldMkLst>
          <pc:docMk/>
          <pc:sldMk cId="3522148893" sldId="2147470377"/>
        </pc:sldMkLst>
        <pc:spChg chg="add mod">
          <ac:chgData name="Erika TRIMARCHI (EXT)" userId="315e2711-64f8-44dd-af28-d70215354656" providerId="ADAL" clId="{DC85A54F-EF1F-41EC-A7C8-C66FE4B4FFCC}" dt="2025-02-21T16:53:50.651" v="928"/>
          <ac:spMkLst>
            <pc:docMk/>
            <pc:sldMk cId="3522148893" sldId="2147470377"/>
            <ac:spMk id="4" creationId="{CB16CFB6-4ECD-A19A-84E5-7B94908D2BA3}"/>
          </ac:spMkLst>
        </pc:spChg>
        <pc:spChg chg="mod">
          <ac:chgData name="Erika TRIMARCHI (EXT)" userId="315e2711-64f8-44dd-af28-d70215354656" providerId="ADAL" clId="{DC85A54F-EF1F-41EC-A7C8-C66FE4B4FFCC}" dt="2025-02-21T16:53:47.777" v="927" actId="20577"/>
          <ac:spMkLst>
            <pc:docMk/>
            <pc:sldMk cId="3522148893" sldId="2147470377"/>
            <ac:spMk id="18" creationId="{58518F22-21D0-445C-5983-90E9564E5601}"/>
          </ac:spMkLst>
        </pc:spChg>
      </pc:sldChg>
      <pc:sldChg chg="addSp modSp mod">
        <pc:chgData name="Erika TRIMARCHI (EXT)" userId="315e2711-64f8-44dd-af28-d70215354656" providerId="ADAL" clId="{DC85A54F-EF1F-41EC-A7C8-C66FE4B4FFCC}" dt="2025-02-21T16:53:57.149" v="930"/>
        <pc:sldMkLst>
          <pc:docMk/>
          <pc:sldMk cId="3673649887" sldId="2147470378"/>
        </pc:sldMkLst>
        <pc:spChg chg="add mod">
          <ac:chgData name="Erika TRIMARCHI (EXT)" userId="315e2711-64f8-44dd-af28-d70215354656" providerId="ADAL" clId="{DC85A54F-EF1F-41EC-A7C8-C66FE4B4FFCC}" dt="2025-02-21T16:53:57.149" v="930"/>
          <ac:spMkLst>
            <pc:docMk/>
            <pc:sldMk cId="3673649887" sldId="2147470378"/>
            <ac:spMk id="4" creationId="{B1A59596-C4E8-9D5B-5170-6D9AB5122246}"/>
          </ac:spMkLst>
        </pc:spChg>
        <pc:spChg chg="mod">
          <ac:chgData name="Erika TRIMARCHI (EXT)" userId="315e2711-64f8-44dd-af28-d70215354656" providerId="ADAL" clId="{DC85A54F-EF1F-41EC-A7C8-C66FE4B4FFCC}" dt="2025-02-21T16:53:55.076" v="929" actId="20577"/>
          <ac:spMkLst>
            <pc:docMk/>
            <pc:sldMk cId="3673649887" sldId="2147470378"/>
            <ac:spMk id="18" creationId="{42B957B1-6AB5-5601-2835-3987E76C6940}"/>
          </ac:spMkLst>
        </pc:spChg>
      </pc:sldChg>
      <pc:sldChg chg="addSp modSp mod">
        <pc:chgData name="Erika TRIMARCHI (EXT)" userId="315e2711-64f8-44dd-af28-d70215354656" providerId="ADAL" clId="{DC85A54F-EF1F-41EC-A7C8-C66FE4B4FFCC}" dt="2025-02-21T16:54:05.287" v="932"/>
        <pc:sldMkLst>
          <pc:docMk/>
          <pc:sldMk cId="1592464791" sldId="2147470379"/>
        </pc:sldMkLst>
        <pc:spChg chg="add mod">
          <ac:chgData name="Erika TRIMARCHI (EXT)" userId="315e2711-64f8-44dd-af28-d70215354656" providerId="ADAL" clId="{DC85A54F-EF1F-41EC-A7C8-C66FE4B4FFCC}" dt="2025-02-21T16:54:05.287" v="932"/>
          <ac:spMkLst>
            <pc:docMk/>
            <pc:sldMk cId="1592464791" sldId="2147470379"/>
            <ac:spMk id="4" creationId="{6B0F0658-E795-D764-5CB4-4846D9845199}"/>
          </ac:spMkLst>
        </pc:spChg>
        <pc:spChg chg="mod">
          <ac:chgData name="Erika TRIMARCHI (EXT)" userId="315e2711-64f8-44dd-af28-d70215354656" providerId="ADAL" clId="{DC85A54F-EF1F-41EC-A7C8-C66FE4B4FFCC}" dt="2025-02-21T16:54:03.154" v="931" actId="20577"/>
          <ac:spMkLst>
            <pc:docMk/>
            <pc:sldMk cId="1592464791" sldId="2147470379"/>
            <ac:spMk id="18" creationId="{ACD26D63-49CC-8C44-D0F9-42290AAE67BF}"/>
          </ac:spMkLst>
        </pc:spChg>
      </pc:sldChg>
      <pc:sldChg chg="addSp modSp mod">
        <pc:chgData name="Erika TRIMARCHI (EXT)" userId="315e2711-64f8-44dd-af28-d70215354656" providerId="ADAL" clId="{DC85A54F-EF1F-41EC-A7C8-C66FE4B4FFCC}" dt="2025-02-21T16:54:10.838" v="934"/>
        <pc:sldMkLst>
          <pc:docMk/>
          <pc:sldMk cId="2419577490" sldId="2147470380"/>
        </pc:sldMkLst>
        <pc:spChg chg="add mod">
          <ac:chgData name="Erika TRIMARCHI (EXT)" userId="315e2711-64f8-44dd-af28-d70215354656" providerId="ADAL" clId="{DC85A54F-EF1F-41EC-A7C8-C66FE4B4FFCC}" dt="2025-02-21T16:54:10.838" v="934"/>
          <ac:spMkLst>
            <pc:docMk/>
            <pc:sldMk cId="2419577490" sldId="2147470380"/>
            <ac:spMk id="4" creationId="{E12054F4-5EE3-13F5-B87E-DA386CF97FBB}"/>
          </ac:spMkLst>
        </pc:spChg>
        <pc:spChg chg="mod">
          <ac:chgData name="Erika TRIMARCHI (EXT)" userId="315e2711-64f8-44dd-af28-d70215354656" providerId="ADAL" clId="{DC85A54F-EF1F-41EC-A7C8-C66FE4B4FFCC}" dt="2025-02-21T16:54:09.247" v="933" actId="20577"/>
          <ac:spMkLst>
            <pc:docMk/>
            <pc:sldMk cId="2419577490" sldId="2147470380"/>
            <ac:spMk id="18" creationId="{47CFB2FA-F521-D6A2-555B-EE5E32577C4B}"/>
          </ac:spMkLst>
        </pc:spChg>
      </pc:sldChg>
      <pc:sldChg chg="addSp modSp mod">
        <pc:chgData name="Erika TRIMARCHI (EXT)" userId="315e2711-64f8-44dd-af28-d70215354656" providerId="ADAL" clId="{DC85A54F-EF1F-41EC-A7C8-C66FE4B4FFCC}" dt="2025-02-21T16:54:16.800" v="936"/>
        <pc:sldMkLst>
          <pc:docMk/>
          <pc:sldMk cId="3713191828" sldId="2147470381"/>
        </pc:sldMkLst>
        <pc:spChg chg="add mod">
          <ac:chgData name="Erika TRIMARCHI (EXT)" userId="315e2711-64f8-44dd-af28-d70215354656" providerId="ADAL" clId="{DC85A54F-EF1F-41EC-A7C8-C66FE4B4FFCC}" dt="2025-02-21T16:54:16.800" v="936"/>
          <ac:spMkLst>
            <pc:docMk/>
            <pc:sldMk cId="3713191828" sldId="2147470381"/>
            <ac:spMk id="4" creationId="{BEAF32D6-A929-64FF-0908-AAF1842956D8}"/>
          </ac:spMkLst>
        </pc:spChg>
        <pc:spChg chg="mod">
          <ac:chgData name="Erika TRIMARCHI (EXT)" userId="315e2711-64f8-44dd-af28-d70215354656" providerId="ADAL" clId="{DC85A54F-EF1F-41EC-A7C8-C66FE4B4FFCC}" dt="2025-02-21T16:54:14.225" v="935" actId="20577"/>
          <ac:spMkLst>
            <pc:docMk/>
            <pc:sldMk cId="3713191828" sldId="2147470381"/>
            <ac:spMk id="18" creationId="{83FB7CB3-366C-1809-A6F5-7B0B4E7E2B0F}"/>
          </ac:spMkLst>
        </pc:spChg>
      </pc:sldChg>
      <pc:sldChg chg="addSp modSp mod">
        <pc:chgData name="Erika TRIMARCHI (EXT)" userId="315e2711-64f8-44dd-af28-d70215354656" providerId="ADAL" clId="{DC85A54F-EF1F-41EC-A7C8-C66FE4B4FFCC}" dt="2025-02-21T16:54:25.239" v="938"/>
        <pc:sldMkLst>
          <pc:docMk/>
          <pc:sldMk cId="3508493181" sldId="2147470382"/>
        </pc:sldMkLst>
        <pc:spChg chg="add mod">
          <ac:chgData name="Erika TRIMARCHI (EXT)" userId="315e2711-64f8-44dd-af28-d70215354656" providerId="ADAL" clId="{DC85A54F-EF1F-41EC-A7C8-C66FE4B4FFCC}" dt="2025-02-21T16:54:25.239" v="938"/>
          <ac:spMkLst>
            <pc:docMk/>
            <pc:sldMk cId="3508493181" sldId="2147470382"/>
            <ac:spMk id="4" creationId="{D61DCE4C-35A7-6FB9-2C16-2FBFBC46DA2B}"/>
          </ac:spMkLst>
        </pc:spChg>
        <pc:spChg chg="mod">
          <ac:chgData name="Erika TRIMARCHI (EXT)" userId="315e2711-64f8-44dd-af28-d70215354656" providerId="ADAL" clId="{DC85A54F-EF1F-41EC-A7C8-C66FE4B4FFCC}" dt="2025-02-21T16:54:23.117" v="937" actId="20577"/>
          <ac:spMkLst>
            <pc:docMk/>
            <pc:sldMk cId="3508493181" sldId="2147470382"/>
            <ac:spMk id="18" creationId="{E4A06739-3600-615D-6404-57588EF4651D}"/>
          </ac:spMkLst>
        </pc:spChg>
      </pc:sldChg>
      <pc:sldChg chg="addSp modSp mod">
        <pc:chgData name="Erika TRIMARCHI (EXT)" userId="315e2711-64f8-44dd-af28-d70215354656" providerId="ADAL" clId="{DC85A54F-EF1F-41EC-A7C8-C66FE4B4FFCC}" dt="2025-02-21T16:54:30.601" v="940"/>
        <pc:sldMkLst>
          <pc:docMk/>
          <pc:sldMk cId="336750876" sldId="2147470383"/>
        </pc:sldMkLst>
        <pc:spChg chg="add mod">
          <ac:chgData name="Erika TRIMARCHI (EXT)" userId="315e2711-64f8-44dd-af28-d70215354656" providerId="ADAL" clId="{DC85A54F-EF1F-41EC-A7C8-C66FE4B4FFCC}" dt="2025-02-21T16:54:30.601" v="940"/>
          <ac:spMkLst>
            <pc:docMk/>
            <pc:sldMk cId="336750876" sldId="2147470383"/>
            <ac:spMk id="4" creationId="{D7025D49-CC2D-8930-DEA6-EFA1D555F9EC}"/>
          </ac:spMkLst>
        </pc:spChg>
        <pc:spChg chg="mod">
          <ac:chgData name="Erika TRIMARCHI (EXT)" userId="315e2711-64f8-44dd-af28-d70215354656" providerId="ADAL" clId="{DC85A54F-EF1F-41EC-A7C8-C66FE4B4FFCC}" dt="2025-02-21T16:54:28.870" v="939" actId="20577"/>
          <ac:spMkLst>
            <pc:docMk/>
            <pc:sldMk cId="336750876" sldId="2147470383"/>
            <ac:spMk id="18" creationId="{11A505EE-4888-704C-7660-1C2BE089D5B9}"/>
          </ac:spMkLst>
        </pc:spChg>
      </pc:sldChg>
      <pc:sldChg chg="addSp modSp mod">
        <pc:chgData name="Erika TRIMARCHI (EXT)" userId="315e2711-64f8-44dd-af28-d70215354656" providerId="ADAL" clId="{DC85A54F-EF1F-41EC-A7C8-C66FE4B4FFCC}" dt="2025-02-21T16:54:37.705" v="942"/>
        <pc:sldMkLst>
          <pc:docMk/>
          <pc:sldMk cId="1812398231" sldId="2147470384"/>
        </pc:sldMkLst>
        <pc:spChg chg="add mod">
          <ac:chgData name="Erika TRIMARCHI (EXT)" userId="315e2711-64f8-44dd-af28-d70215354656" providerId="ADAL" clId="{DC85A54F-EF1F-41EC-A7C8-C66FE4B4FFCC}" dt="2025-02-21T16:54:37.705" v="942"/>
          <ac:spMkLst>
            <pc:docMk/>
            <pc:sldMk cId="1812398231" sldId="2147470384"/>
            <ac:spMk id="4" creationId="{70109C3B-BA6C-FABC-C9DF-BC2686D57A53}"/>
          </ac:spMkLst>
        </pc:spChg>
        <pc:spChg chg="mod">
          <ac:chgData name="Erika TRIMARCHI (EXT)" userId="315e2711-64f8-44dd-af28-d70215354656" providerId="ADAL" clId="{DC85A54F-EF1F-41EC-A7C8-C66FE4B4FFCC}" dt="2025-02-21T16:54:35.802" v="941" actId="20577"/>
          <ac:spMkLst>
            <pc:docMk/>
            <pc:sldMk cId="1812398231" sldId="2147470384"/>
            <ac:spMk id="18" creationId="{97613FA6-0D45-151D-2C7C-1A12470E95C1}"/>
          </ac:spMkLst>
        </pc:spChg>
      </pc:sldChg>
      <pc:sldChg chg="addSp modSp mod">
        <pc:chgData name="Erika TRIMARCHI (EXT)" userId="315e2711-64f8-44dd-af28-d70215354656" providerId="ADAL" clId="{DC85A54F-EF1F-41EC-A7C8-C66FE4B4FFCC}" dt="2025-02-21T16:54:43.096" v="944"/>
        <pc:sldMkLst>
          <pc:docMk/>
          <pc:sldMk cId="4122304160" sldId="2147470385"/>
        </pc:sldMkLst>
        <pc:spChg chg="add mod">
          <ac:chgData name="Erika TRIMARCHI (EXT)" userId="315e2711-64f8-44dd-af28-d70215354656" providerId="ADAL" clId="{DC85A54F-EF1F-41EC-A7C8-C66FE4B4FFCC}" dt="2025-02-21T16:54:43.096" v="944"/>
          <ac:spMkLst>
            <pc:docMk/>
            <pc:sldMk cId="4122304160" sldId="2147470385"/>
            <ac:spMk id="4" creationId="{86CC8017-F707-0067-AC68-90464889C0C6}"/>
          </ac:spMkLst>
        </pc:spChg>
        <pc:spChg chg="mod">
          <ac:chgData name="Erika TRIMARCHI (EXT)" userId="315e2711-64f8-44dd-af28-d70215354656" providerId="ADAL" clId="{DC85A54F-EF1F-41EC-A7C8-C66FE4B4FFCC}" dt="2025-02-21T16:54:41.499" v="943" actId="20577"/>
          <ac:spMkLst>
            <pc:docMk/>
            <pc:sldMk cId="4122304160" sldId="2147470385"/>
            <ac:spMk id="18" creationId="{30D72D7A-A0A3-AC13-4FA8-E9F070D0BE8A}"/>
          </ac:spMkLst>
        </pc:spChg>
      </pc:sldChg>
      <pc:sldChg chg="addSp modSp mod">
        <pc:chgData name="Erika TRIMARCHI (EXT)" userId="315e2711-64f8-44dd-af28-d70215354656" providerId="ADAL" clId="{DC85A54F-EF1F-41EC-A7C8-C66FE4B4FFCC}" dt="2025-02-21T16:54:50.061" v="946"/>
        <pc:sldMkLst>
          <pc:docMk/>
          <pc:sldMk cId="2032720248" sldId="2147470386"/>
        </pc:sldMkLst>
        <pc:spChg chg="add mod">
          <ac:chgData name="Erika TRIMARCHI (EXT)" userId="315e2711-64f8-44dd-af28-d70215354656" providerId="ADAL" clId="{DC85A54F-EF1F-41EC-A7C8-C66FE4B4FFCC}" dt="2025-02-21T16:54:50.061" v="946"/>
          <ac:spMkLst>
            <pc:docMk/>
            <pc:sldMk cId="2032720248" sldId="2147470386"/>
            <ac:spMk id="4" creationId="{129C9488-0F09-3785-3ABE-8D15B218329F}"/>
          </ac:spMkLst>
        </pc:spChg>
        <pc:spChg chg="mod">
          <ac:chgData name="Erika TRIMARCHI (EXT)" userId="315e2711-64f8-44dd-af28-d70215354656" providerId="ADAL" clId="{DC85A54F-EF1F-41EC-A7C8-C66FE4B4FFCC}" dt="2025-02-21T16:54:48.608" v="945" actId="20577"/>
          <ac:spMkLst>
            <pc:docMk/>
            <pc:sldMk cId="2032720248" sldId="2147470386"/>
            <ac:spMk id="18" creationId="{8EB1B8F8-4448-51E1-54E0-71822EC69C61}"/>
          </ac:spMkLst>
        </pc:spChg>
      </pc:sldChg>
      <pc:sldChg chg="addSp modSp mod">
        <pc:chgData name="Erika TRIMARCHI (EXT)" userId="315e2711-64f8-44dd-af28-d70215354656" providerId="ADAL" clId="{DC85A54F-EF1F-41EC-A7C8-C66FE4B4FFCC}" dt="2025-02-21T16:54:55.990" v="948"/>
        <pc:sldMkLst>
          <pc:docMk/>
          <pc:sldMk cId="3871083165" sldId="2147470387"/>
        </pc:sldMkLst>
        <pc:spChg chg="add mod">
          <ac:chgData name="Erika TRIMARCHI (EXT)" userId="315e2711-64f8-44dd-af28-d70215354656" providerId="ADAL" clId="{DC85A54F-EF1F-41EC-A7C8-C66FE4B4FFCC}" dt="2025-02-21T16:54:55.990" v="948"/>
          <ac:spMkLst>
            <pc:docMk/>
            <pc:sldMk cId="3871083165" sldId="2147470387"/>
            <ac:spMk id="4" creationId="{B57BC675-42C1-E32C-BBD9-5258CAF1EE3A}"/>
          </ac:spMkLst>
        </pc:spChg>
        <pc:spChg chg="mod">
          <ac:chgData name="Erika TRIMARCHI (EXT)" userId="315e2711-64f8-44dd-af28-d70215354656" providerId="ADAL" clId="{DC85A54F-EF1F-41EC-A7C8-C66FE4B4FFCC}" dt="2025-02-21T16:54:54.342" v="947" actId="20577"/>
          <ac:spMkLst>
            <pc:docMk/>
            <pc:sldMk cId="3871083165" sldId="2147470387"/>
            <ac:spMk id="18" creationId="{50DEC96F-0B40-7ABE-12E2-4735CA82FB72}"/>
          </ac:spMkLst>
        </pc:spChg>
      </pc:sldChg>
      <pc:sldChg chg="addSp modSp mod">
        <pc:chgData name="Erika TRIMARCHI (EXT)" userId="315e2711-64f8-44dd-af28-d70215354656" providerId="ADAL" clId="{DC85A54F-EF1F-41EC-A7C8-C66FE4B4FFCC}" dt="2025-02-21T16:55:01.614" v="950"/>
        <pc:sldMkLst>
          <pc:docMk/>
          <pc:sldMk cId="2182110966" sldId="2147470388"/>
        </pc:sldMkLst>
        <pc:spChg chg="add mod">
          <ac:chgData name="Erika TRIMARCHI (EXT)" userId="315e2711-64f8-44dd-af28-d70215354656" providerId="ADAL" clId="{DC85A54F-EF1F-41EC-A7C8-C66FE4B4FFCC}" dt="2025-02-21T16:55:01.614" v="950"/>
          <ac:spMkLst>
            <pc:docMk/>
            <pc:sldMk cId="2182110966" sldId="2147470388"/>
            <ac:spMk id="4" creationId="{01255A2D-4199-D071-B804-3017AB67F407}"/>
          </ac:spMkLst>
        </pc:spChg>
        <pc:spChg chg="mod">
          <ac:chgData name="Erika TRIMARCHI (EXT)" userId="315e2711-64f8-44dd-af28-d70215354656" providerId="ADAL" clId="{DC85A54F-EF1F-41EC-A7C8-C66FE4B4FFCC}" dt="2025-02-21T16:54:59.430" v="949" actId="20577"/>
          <ac:spMkLst>
            <pc:docMk/>
            <pc:sldMk cId="2182110966" sldId="2147470388"/>
            <ac:spMk id="18" creationId="{12587268-282A-4B5E-2CB9-2EB4EC25F36A}"/>
          </ac:spMkLst>
        </pc:spChg>
      </pc:sldChg>
      <pc:sldChg chg="addSp modSp mod">
        <pc:chgData name="Erika TRIMARCHI (EXT)" userId="315e2711-64f8-44dd-af28-d70215354656" providerId="ADAL" clId="{DC85A54F-EF1F-41EC-A7C8-C66FE4B4FFCC}" dt="2025-02-21T16:55:06.571" v="952"/>
        <pc:sldMkLst>
          <pc:docMk/>
          <pc:sldMk cId="1360717542" sldId="2147470389"/>
        </pc:sldMkLst>
        <pc:spChg chg="add mod">
          <ac:chgData name="Erika TRIMARCHI (EXT)" userId="315e2711-64f8-44dd-af28-d70215354656" providerId="ADAL" clId="{DC85A54F-EF1F-41EC-A7C8-C66FE4B4FFCC}" dt="2025-02-21T16:55:06.571" v="952"/>
          <ac:spMkLst>
            <pc:docMk/>
            <pc:sldMk cId="1360717542" sldId="2147470389"/>
            <ac:spMk id="4" creationId="{A15DCCD0-00E4-8CDB-4193-CBBD366E9FFD}"/>
          </ac:spMkLst>
        </pc:spChg>
        <pc:spChg chg="mod">
          <ac:chgData name="Erika TRIMARCHI (EXT)" userId="315e2711-64f8-44dd-af28-d70215354656" providerId="ADAL" clId="{DC85A54F-EF1F-41EC-A7C8-C66FE4B4FFCC}" dt="2025-02-21T16:55:05.253" v="951" actId="20577"/>
          <ac:spMkLst>
            <pc:docMk/>
            <pc:sldMk cId="1360717542" sldId="2147470389"/>
            <ac:spMk id="18" creationId="{04F035E0-C8FF-A1ED-99F8-B7B3A1E6647A}"/>
          </ac:spMkLst>
        </pc:spChg>
      </pc:sldChg>
      <pc:sldChg chg="addSp modSp mod">
        <pc:chgData name="Erika TRIMARCHI (EXT)" userId="315e2711-64f8-44dd-af28-d70215354656" providerId="ADAL" clId="{DC85A54F-EF1F-41EC-A7C8-C66FE4B4FFCC}" dt="2025-02-21T16:55:12.521" v="954"/>
        <pc:sldMkLst>
          <pc:docMk/>
          <pc:sldMk cId="3316896039" sldId="2147470390"/>
        </pc:sldMkLst>
        <pc:spChg chg="add mod">
          <ac:chgData name="Erika TRIMARCHI (EXT)" userId="315e2711-64f8-44dd-af28-d70215354656" providerId="ADAL" clId="{DC85A54F-EF1F-41EC-A7C8-C66FE4B4FFCC}" dt="2025-02-21T16:55:12.521" v="954"/>
          <ac:spMkLst>
            <pc:docMk/>
            <pc:sldMk cId="3316896039" sldId="2147470390"/>
            <ac:spMk id="4" creationId="{676F30FC-FB68-2DB5-E39F-432EE011318F}"/>
          </ac:spMkLst>
        </pc:spChg>
        <pc:spChg chg="mod">
          <ac:chgData name="Erika TRIMARCHI (EXT)" userId="315e2711-64f8-44dd-af28-d70215354656" providerId="ADAL" clId="{DC85A54F-EF1F-41EC-A7C8-C66FE4B4FFCC}" dt="2025-02-21T16:55:10.775" v="953" actId="20577"/>
          <ac:spMkLst>
            <pc:docMk/>
            <pc:sldMk cId="3316896039" sldId="2147470390"/>
            <ac:spMk id="18" creationId="{A22CD095-DEF4-A993-1BD8-2CFB51D39A40}"/>
          </ac:spMkLst>
        </pc:spChg>
      </pc:sldChg>
      <pc:sldChg chg="addSp modSp mod">
        <pc:chgData name="Erika TRIMARCHI (EXT)" userId="315e2711-64f8-44dd-af28-d70215354656" providerId="ADAL" clId="{DC85A54F-EF1F-41EC-A7C8-C66FE4B4FFCC}" dt="2025-02-21T16:53:21.066" v="920"/>
        <pc:sldMkLst>
          <pc:docMk/>
          <pc:sldMk cId="1392874937" sldId="2147470391"/>
        </pc:sldMkLst>
        <pc:spChg chg="add mod">
          <ac:chgData name="Erika TRIMARCHI (EXT)" userId="315e2711-64f8-44dd-af28-d70215354656" providerId="ADAL" clId="{DC85A54F-EF1F-41EC-A7C8-C66FE4B4FFCC}" dt="2025-02-21T16:53:21.066" v="920"/>
          <ac:spMkLst>
            <pc:docMk/>
            <pc:sldMk cId="1392874937" sldId="2147470391"/>
            <ac:spMk id="4" creationId="{4B3115B2-FBE1-A991-BF3E-5A06DA87F91B}"/>
          </ac:spMkLst>
        </pc:spChg>
        <pc:spChg chg="mod">
          <ac:chgData name="Erika TRIMARCHI (EXT)" userId="315e2711-64f8-44dd-af28-d70215354656" providerId="ADAL" clId="{DC85A54F-EF1F-41EC-A7C8-C66FE4B4FFCC}" dt="2025-02-21T16:53:19.405" v="919" actId="20577"/>
          <ac:spMkLst>
            <pc:docMk/>
            <pc:sldMk cId="1392874937" sldId="2147470391"/>
            <ac:spMk id="18" creationId="{0E640E21-845F-99CC-A83A-BA1C2A0E31F4}"/>
          </ac:spMkLst>
        </pc:spChg>
      </pc:sldChg>
      <pc:sldChg chg="addSp modSp mod">
        <pc:chgData name="Erika TRIMARCHI (EXT)" userId="315e2711-64f8-44dd-af28-d70215354656" providerId="ADAL" clId="{DC85A54F-EF1F-41EC-A7C8-C66FE4B4FFCC}" dt="2025-02-21T16:53:27.815" v="922"/>
        <pc:sldMkLst>
          <pc:docMk/>
          <pc:sldMk cId="3894823420" sldId="2147470392"/>
        </pc:sldMkLst>
        <pc:spChg chg="add mod">
          <ac:chgData name="Erika TRIMARCHI (EXT)" userId="315e2711-64f8-44dd-af28-d70215354656" providerId="ADAL" clId="{DC85A54F-EF1F-41EC-A7C8-C66FE4B4FFCC}" dt="2025-02-21T16:53:27.815" v="922"/>
          <ac:spMkLst>
            <pc:docMk/>
            <pc:sldMk cId="3894823420" sldId="2147470392"/>
            <ac:spMk id="4" creationId="{184BF5E7-CB84-5600-1A26-888620DAD6C1}"/>
          </ac:spMkLst>
        </pc:spChg>
        <pc:spChg chg="mod">
          <ac:chgData name="Erika TRIMARCHI (EXT)" userId="315e2711-64f8-44dd-af28-d70215354656" providerId="ADAL" clId="{DC85A54F-EF1F-41EC-A7C8-C66FE4B4FFCC}" dt="2025-02-21T16:53:25.608" v="921" actId="20577"/>
          <ac:spMkLst>
            <pc:docMk/>
            <pc:sldMk cId="3894823420" sldId="2147470392"/>
            <ac:spMk id="18" creationId="{C7E4E516-7563-3E20-3C43-EF6DD158B7FF}"/>
          </ac:spMkLst>
        </pc:spChg>
      </pc:sldChg>
      <pc:sldChg chg="new del">
        <pc:chgData name="Erika TRIMARCHI (EXT)" userId="315e2711-64f8-44dd-af28-d70215354656" providerId="ADAL" clId="{DC85A54F-EF1F-41EC-A7C8-C66FE4B4FFCC}" dt="2025-02-20T17:09:52.057" v="55" actId="2696"/>
        <pc:sldMkLst>
          <pc:docMk/>
          <pc:sldMk cId="1187310263" sldId="2147470400"/>
        </pc:sldMkLst>
      </pc:sldChg>
    </pc:docChg>
  </pc:docChgLst>
  <pc:docChgLst>
    <pc:chgData name="Erika TRIMARCHI (EXT)" userId="315e2711-64f8-44dd-af28-d70215354656" providerId="ADAL" clId="{6E3E3CDC-D9F3-4AB5-9D77-772535ACFEDF}"/>
    <pc:docChg chg="undo custSel addSld delSld modSld">
      <pc:chgData name="Erika TRIMARCHI (EXT)" userId="315e2711-64f8-44dd-af28-d70215354656" providerId="ADAL" clId="{6E3E3CDC-D9F3-4AB5-9D77-772535ACFEDF}" dt="2025-02-18T17:25:06.345" v="4368" actId="123"/>
      <pc:docMkLst>
        <pc:docMk/>
      </pc:docMkLst>
      <pc:sldChg chg="delSp modSp mod">
        <pc:chgData name="Erika TRIMARCHI (EXT)" userId="315e2711-64f8-44dd-af28-d70215354656" providerId="ADAL" clId="{6E3E3CDC-D9F3-4AB5-9D77-772535ACFEDF}" dt="2025-02-17T13:18:35.494" v="90" actId="1076"/>
        <pc:sldMkLst>
          <pc:docMk/>
          <pc:sldMk cId="859630719" sldId="271"/>
        </pc:sldMkLst>
        <pc:spChg chg="mod">
          <ac:chgData name="Erika TRIMARCHI (EXT)" userId="315e2711-64f8-44dd-af28-d70215354656" providerId="ADAL" clId="{6E3E3CDC-D9F3-4AB5-9D77-772535ACFEDF}" dt="2025-02-17T13:18:35.494" v="90" actId="1076"/>
          <ac:spMkLst>
            <pc:docMk/>
            <pc:sldMk cId="859630719" sldId="271"/>
            <ac:spMk id="2" creationId="{00000000-0000-0000-0000-000000000000}"/>
          </ac:spMkLst>
        </pc:spChg>
      </pc:sldChg>
      <pc:sldChg chg="modSp mod">
        <pc:chgData name="Erika TRIMARCHI (EXT)" userId="315e2711-64f8-44dd-af28-d70215354656" providerId="ADAL" clId="{6E3E3CDC-D9F3-4AB5-9D77-772535ACFEDF}" dt="2025-02-18T16:09:12.365" v="3738" actId="1076"/>
        <pc:sldMkLst>
          <pc:docMk/>
          <pc:sldMk cId="1017197396" sldId="285"/>
        </pc:sldMkLst>
        <pc:spChg chg="mod">
          <ac:chgData name="Erika TRIMARCHI (EXT)" userId="315e2711-64f8-44dd-af28-d70215354656" providerId="ADAL" clId="{6E3E3CDC-D9F3-4AB5-9D77-772535ACFEDF}" dt="2025-02-18T16:09:12.365" v="3738" actId="1076"/>
          <ac:spMkLst>
            <pc:docMk/>
            <pc:sldMk cId="1017197396" sldId="285"/>
            <ac:spMk id="3" creationId="{17F4C704-7773-42BC-87D5-7E65201EF41A}"/>
          </ac:spMkLst>
        </pc:spChg>
      </pc:sldChg>
      <pc:sldChg chg="modSp mod modCm">
        <pc:chgData name="Erika TRIMARCHI (EXT)" userId="315e2711-64f8-44dd-af28-d70215354656" providerId="ADAL" clId="{6E3E3CDC-D9F3-4AB5-9D77-772535ACFEDF}" dt="2025-02-18T16:11:10.468" v="3755" actId="20577"/>
        <pc:sldMkLst>
          <pc:docMk/>
          <pc:sldMk cId="4035542594" sldId="2147469795"/>
        </pc:sldMkLst>
        <pc:spChg chg="mod">
          <ac:chgData name="Erika TRIMARCHI (EXT)" userId="315e2711-64f8-44dd-af28-d70215354656" providerId="ADAL" clId="{6E3E3CDC-D9F3-4AB5-9D77-772535ACFEDF}" dt="2025-02-18T09:46:17.556" v="963" actId="20577"/>
          <ac:spMkLst>
            <pc:docMk/>
            <pc:sldMk cId="4035542594" sldId="2147469795"/>
            <ac:spMk id="2" creationId="{82D3355D-8BEE-424D-B05E-312706B9C12A}"/>
          </ac:spMkLst>
        </pc:spChg>
        <pc:spChg chg="mod">
          <ac:chgData name="Erika TRIMARCHI (EXT)" userId="315e2711-64f8-44dd-af28-d70215354656" providerId="ADAL" clId="{6E3E3CDC-D9F3-4AB5-9D77-772535ACFEDF}" dt="2025-02-18T16:11:10.468" v="3755" actId="20577"/>
          <ac:spMkLst>
            <pc:docMk/>
            <pc:sldMk cId="4035542594" sldId="2147469795"/>
            <ac:spMk id="16" creationId="{B344F97B-59FC-3605-51A4-88852BE816E1}"/>
          </ac:spMkLst>
        </pc:spChg>
        <pc:spChg chg="mod">
          <ac:chgData name="Erika TRIMARCHI (EXT)" userId="315e2711-64f8-44dd-af28-d70215354656" providerId="ADAL" clId="{6E3E3CDC-D9F3-4AB5-9D77-772535ACFEDF}" dt="2025-02-18T09:48:28.845" v="990" actId="123"/>
          <ac:spMkLst>
            <pc:docMk/>
            <pc:sldMk cId="4035542594" sldId="2147469795"/>
            <ac:spMk id="90" creationId="{F9B4143A-16F1-CDF3-1618-A083B3EDCE37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Erika TRIMARCHI (EXT)" userId="315e2711-64f8-44dd-af28-d70215354656" providerId="ADAL" clId="{6E3E3CDC-D9F3-4AB5-9D77-772535ACFEDF}" dt="2025-02-18T09:45:46.580" v="935" actId="20577"/>
              <pc2:cmMkLst xmlns:pc2="http://schemas.microsoft.com/office/powerpoint/2019/9/main/command">
                <pc:docMk/>
                <pc:sldMk cId="4035542594" sldId="2147469795"/>
                <pc2:cmMk id="{6B6F539C-3C02-4B49-8E3A-9711EFC47742}"/>
              </pc2:cmMkLst>
            </pc226:cmChg>
            <pc226:cmChg xmlns:pc226="http://schemas.microsoft.com/office/powerpoint/2022/06/main/command" chg="mod">
              <pc226:chgData name="Erika TRIMARCHI (EXT)" userId="315e2711-64f8-44dd-af28-d70215354656" providerId="ADAL" clId="{6E3E3CDC-D9F3-4AB5-9D77-772535ACFEDF}" dt="2025-02-18T09:45:46.580" v="935" actId="20577"/>
              <pc2:cmMkLst xmlns:pc2="http://schemas.microsoft.com/office/powerpoint/2019/9/main/command">
                <pc:docMk/>
                <pc:sldMk cId="4035542594" sldId="2147469795"/>
                <pc2:cmMk id="{35177CB8-385A-428E-B013-CB7BAD07ED6F}"/>
              </pc2:cmMkLst>
            </pc226:cmChg>
            <pc226:cmChg xmlns:pc226="http://schemas.microsoft.com/office/powerpoint/2022/06/main/command" chg="mod">
              <pc226:chgData name="Erika TRIMARCHI (EXT)" userId="315e2711-64f8-44dd-af28-d70215354656" providerId="ADAL" clId="{6E3E3CDC-D9F3-4AB5-9D77-772535ACFEDF}" dt="2025-02-18T16:11:10.468" v="3755" actId="20577"/>
              <pc2:cmMkLst xmlns:pc2="http://schemas.microsoft.com/office/powerpoint/2019/9/main/command">
                <pc:docMk/>
                <pc:sldMk cId="4035542594" sldId="2147469795"/>
                <pc2:cmMk id="{943ACFC5-E78D-4E65-BABB-52AE908373EC}"/>
              </pc2:cmMkLst>
            </pc226:cmChg>
            <pc226:cmChg xmlns:pc226="http://schemas.microsoft.com/office/powerpoint/2022/06/main/command" chg="mod">
              <pc226:chgData name="Erika TRIMARCHI (EXT)" userId="315e2711-64f8-44dd-af28-d70215354656" providerId="ADAL" clId="{6E3E3CDC-D9F3-4AB5-9D77-772535ACFEDF}" dt="2025-02-18T09:46:17.556" v="963" actId="20577"/>
              <pc2:cmMkLst xmlns:pc2="http://schemas.microsoft.com/office/powerpoint/2019/9/main/command">
                <pc:docMk/>
                <pc:sldMk cId="4035542594" sldId="2147469795"/>
                <pc2:cmMk id="{126AA5E5-578E-453A-A9AD-396BC6BBD226}"/>
              </pc2:cmMkLst>
            </pc226:cmChg>
          </p:ext>
        </pc:extLst>
      </pc:sldChg>
      <pc:sldChg chg="modSp mod modCm">
        <pc:chgData name="Erika TRIMARCHI (EXT)" userId="315e2711-64f8-44dd-af28-d70215354656" providerId="ADAL" clId="{6E3E3CDC-D9F3-4AB5-9D77-772535ACFEDF}" dt="2025-02-18T14:43:09.255" v="3048" actId="1076"/>
        <pc:sldMkLst>
          <pc:docMk/>
          <pc:sldMk cId="3595406513" sldId="2147470332"/>
        </pc:sldMkLst>
        <pc:spChg chg="mod">
          <ac:chgData name="Erika TRIMARCHI (EXT)" userId="315e2711-64f8-44dd-af28-d70215354656" providerId="ADAL" clId="{6E3E3CDC-D9F3-4AB5-9D77-772535ACFEDF}" dt="2025-02-18T14:42:39.542" v="3045" actId="1076"/>
          <ac:spMkLst>
            <pc:docMk/>
            <pc:sldMk cId="3595406513" sldId="2147470332"/>
            <ac:spMk id="6" creationId="{9EC16341-0702-AF48-CB03-60EA6FD4D3CC}"/>
          </ac:spMkLst>
        </pc:spChg>
        <pc:picChg chg="mod">
          <ac:chgData name="Erika TRIMARCHI (EXT)" userId="315e2711-64f8-44dd-af28-d70215354656" providerId="ADAL" clId="{6E3E3CDC-D9F3-4AB5-9D77-772535ACFEDF}" dt="2025-02-18T14:43:09.255" v="3048" actId="1076"/>
          <ac:picMkLst>
            <pc:docMk/>
            <pc:sldMk cId="3595406513" sldId="2147470332"/>
            <ac:picMk id="7" creationId="{D8430E1A-8825-D4F6-3DC9-F33A68B67623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Erika TRIMARCHI (EXT)" userId="315e2711-64f8-44dd-af28-d70215354656" providerId="ADAL" clId="{6E3E3CDC-D9F3-4AB5-9D77-772535ACFEDF}" dt="2025-02-17T13:25:13.164" v="126" actId="20577"/>
              <pc2:cmMkLst xmlns:pc2="http://schemas.microsoft.com/office/powerpoint/2019/9/main/command">
                <pc:docMk/>
                <pc:sldMk cId="3595406513" sldId="2147470332"/>
                <pc2:cmMk id="{11CD5500-0B62-4C34-9973-7F470AE915C1}"/>
              </pc2:cmMkLst>
            </pc226:cmChg>
          </p:ext>
        </pc:extLst>
      </pc:sldChg>
      <pc:sldChg chg="modSp mod">
        <pc:chgData name="Erika TRIMARCHI (EXT)" userId="315e2711-64f8-44dd-af28-d70215354656" providerId="ADAL" clId="{6E3E3CDC-D9F3-4AB5-9D77-772535ACFEDF}" dt="2025-02-18T15:28:03.389" v="3445" actId="13822"/>
        <pc:sldMkLst>
          <pc:docMk/>
          <pc:sldMk cId="1214526159" sldId="2147470333"/>
        </pc:sldMkLst>
        <pc:spChg chg="mod">
          <ac:chgData name="Erika TRIMARCHI (EXT)" userId="315e2711-64f8-44dd-af28-d70215354656" providerId="ADAL" clId="{6E3E3CDC-D9F3-4AB5-9D77-772535ACFEDF}" dt="2025-02-18T14:49:15.496" v="3161" actId="14100"/>
          <ac:spMkLst>
            <pc:docMk/>
            <pc:sldMk cId="1214526159" sldId="2147470333"/>
            <ac:spMk id="2" creationId="{99D1172B-35DB-2136-B67B-0AECA9E98F60}"/>
          </ac:spMkLst>
        </pc:spChg>
        <pc:spChg chg="mod">
          <ac:chgData name="Erika TRIMARCHI (EXT)" userId="315e2711-64f8-44dd-af28-d70215354656" providerId="ADAL" clId="{6E3E3CDC-D9F3-4AB5-9D77-772535ACFEDF}" dt="2025-02-18T15:27:53.003" v="3442" actId="14100"/>
          <ac:spMkLst>
            <pc:docMk/>
            <pc:sldMk cId="1214526159" sldId="2147470333"/>
            <ac:spMk id="12" creationId="{C5993E93-B294-751A-71FD-03CAA593EDE1}"/>
          </ac:spMkLst>
        </pc:spChg>
        <pc:spChg chg="mod">
          <ac:chgData name="Erika TRIMARCHI (EXT)" userId="315e2711-64f8-44dd-af28-d70215354656" providerId="ADAL" clId="{6E3E3CDC-D9F3-4AB5-9D77-772535ACFEDF}" dt="2025-02-17T13:25:51.687" v="128" actId="14100"/>
          <ac:spMkLst>
            <pc:docMk/>
            <pc:sldMk cId="1214526159" sldId="2147470333"/>
            <ac:spMk id="25" creationId="{DC6B9EC1-D267-EF0B-4419-FF4A34A17703}"/>
          </ac:spMkLst>
        </pc:spChg>
        <pc:spChg chg="mod">
          <ac:chgData name="Erika TRIMARCHI (EXT)" userId="315e2711-64f8-44dd-af28-d70215354656" providerId="ADAL" clId="{6E3E3CDC-D9F3-4AB5-9D77-772535ACFEDF}" dt="2025-02-18T15:28:00.450" v="3444" actId="14100"/>
          <ac:spMkLst>
            <pc:docMk/>
            <pc:sldMk cId="1214526159" sldId="2147470333"/>
            <ac:spMk id="28" creationId="{489471BF-2750-388E-0CB2-8D65E0DA9F18}"/>
          </ac:spMkLst>
        </pc:spChg>
        <pc:spChg chg="mod">
          <ac:chgData name="Erika TRIMARCHI (EXT)" userId="315e2711-64f8-44dd-af28-d70215354656" providerId="ADAL" clId="{6E3E3CDC-D9F3-4AB5-9D77-772535ACFEDF}" dt="2025-02-18T15:27:33.184" v="3437" actId="14100"/>
          <ac:spMkLst>
            <pc:docMk/>
            <pc:sldMk cId="1214526159" sldId="2147470333"/>
            <ac:spMk id="36" creationId="{0BD53D45-DBA1-D4B6-EB13-4B7E68EA507C}"/>
          </ac:spMkLst>
        </pc:spChg>
        <pc:spChg chg="mod">
          <ac:chgData name="Erika TRIMARCHI (EXT)" userId="315e2711-64f8-44dd-af28-d70215354656" providerId="ADAL" clId="{6E3E3CDC-D9F3-4AB5-9D77-772535ACFEDF}" dt="2025-02-18T14:48:32.096" v="3156" actId="14100"/>
          <ac:spMkLst>
            <pc:docMk/>
            <pc:sldMk cId="1214526159" sldId="2147470333"/>
            <ac:spMk id="40" creationId="{D0DDB678-715A-3FB0-3E47-90D433550B73}"/>
          </ac:spMkLst>
        </pc:spChg>
        <pc:spChg chg="mod">
          <ac:chgData name="Erika TRIMARCHI (EXT)" userId="315e2711-64f8-44dd-af28-d70215354656" providerId="ADAL" clId="{6E3E3CDC-D9F3-4AB5-9D77-772535ACFEDF}" dt="2025-02-18T14:48:17.881" v="3154" actId="123"/>
          <ac:spMkLst>
            <pc:docMk/>
            <pc:sldMk cId="1214526159" sldId="2147470333"/>
            <ac:spMk id="56" creationId="{E8629CC1-1DD6-A28E-ACB9-E26BA178442A}"/>
          </ac:spMkLst>
        </pc:spChg>
        <pc:picChg chg="mod">
          <ac:chgData name="Erika TRIMARCHI (EXT)" userId="315e2711-64f8-44dd-af28-d70215354656" providerId="ADAL" clId="{6E3E3CDC-D9F3-4AB5-9D77-772535ACFEDF}" dt="2025-02-18T14:44:40.005" v="3058" actId="1076"/>
          <ac:picMkLst>
            <pc:docMk/>
            <pc:sldMk cId="1214526159" sldId="2147470333"/>
            <ac:picMk id="52" creationId="{2C8C36D4-4CE7-A70C-C7F5-7796BC410A64}"/>
          </ac:picMkLst>
        </pc:picChg>
        <pc:cxnChg chg="mod">
          <ac:chgData name="Erika TRIMARCHI (EXT)" userId="315e2711-64f8-44dd-af28-d70215354656" providerId="ADAL" clId="{6E3E3CDC-D9F3-4AB5-9D77-772535ACFEDF}" dt="2025-02-18T15:27:40.045" v="3439" actId="14100"/>
          <ac:cxnSpMkLst>
            <pc:docMk/>
            <pc:sldMk cId="1214526159" sldId="2147470333"/>
            <ac:cxnSpMk id="7" creationId="{AD8C6316-CF43-AA63-DE97-6C2B7FC09B42}"/>
          </ac:cxnSpMkLst>
        </pc:cxnChg>
        <pc:cxnChg chg="mod">
          <ac:chgData name="Erika TRIMARCHI (EXT)" userId="315e2711-64f8-44dd-af28-d70215354656" providerId="ADAL" clId="{6E3E3CDC-D9F3-4AB5-9D77-772535ACFEDF}" dt="2025-02-18T15:27:53.003" v="3442" actId="14100"/>
          <ac:cxnSpMkLst>
            <pc:docMk/>
            <pc:sldMk cId="1214526159" sldId="2147470333"/>
            <ac:cxnSpMk id="20" creationId="{C262EFA4-6FE6-A0D8-BF89-8CF178B4FE69}"/>
          </ac:cxnSpMkLst>
        </pc:cxnChg>
        <pc:cxnChg chg="mod">
          <ac:chgData name="Erika TRIMARCHI (EXT)" userId="315e2711-64f8-44dd-af28-d70215354656" providerId="ADAL" clId="{6E3E3CDC-D9F3-4AB5-9D77-772535ACFEDF}" dt="2025-02-18T15:28:03.389" v="3445" actId="13822"/>
          <ac:cxnSpMkLst>
            <pc:docMk/>
            <pc:sldMk cId="1214526159" sldId="2147470333"/>
            <ac:cxnSpMk id="93" creationId="{9C8BADDE-C64C-087D-90E5-95B8DCE6E3C8}"/>
          </ac:cxnSpMkLst>
        </pc:cxnChg>
      </pc:sldChg>
      <pc:sldChg chg="modSp mod">
        <pc:chgData name="Erika TRIMARCHI (EXT)" userId="315e2711-64f8-44dd-af28-d70215354656" providerId="ADAL" clId="{6E3E3CDC-D9F3-4AB5-9D77-772535ACFEDF}" dt="2025-02-18T15:10:20.889" v="3246" actId="1076"/>
        <pc:sldMkLst>
          <pc:docMk/>
          <pc:sldMk cId="583062285" sldId="2147470335"/>
        </pc:sldMkLst>
        <pc:spChg chg="mod">
          <ac:chgData name="Erika TRIMARCHI (EXT)" userId="315e2711-64f8-44dd-af28-d70215354656" providerId="ADAL" clId="{6E3E3CDC-D9F3-4AB5-9D77-772535ACFEDF}" dt="2025-02-18T15:10:20.889" v="3246" actId="1076"/>
          <ac:spMkLst>
            <pc:docMk/>
            <pc:sldMk cId="583062285" sldId="2147470335"/>
            <ac:spMk id="8" creationId="{C349411C-A81C-D669-96A9-AED93B5BBEC9}"/>
          </ac:spMkLst>
        </pc:spChg>
        <pc:picChg chg="mod">
          <ac:chgData name="Erika TRIMARCHI (EXT)" userId="315e2711-64f8-44dd-af28-d70215354656" providerId="ADAL" clId="{6E3E3CDC-D9F3-4AB5-9D77-772535ACFEDF}" dt="2025-02-18T15:10:16.968" v="3245" actId="1076"/>
          <ac:picMkLst>
            <pc:docMk/>
            <pc:sldMk cId="583062285" sldId="2147470335"/>
            <ac:picMk id="7" creationId="{0B7F16BF-FB90-5D2D-E84F-176887BDF724}"/>
          </ac:picMkLst>
        </pc:picChg>
      </pc:sldChg>
      <pc:sldChg chg="addSp delSp modSp mod">
        <pc:chgData name="Erika TRIMARCHI (EXT)" userId="315e2711-64f8-44dd-af28-d70215354656" providerId="ADAL" clId="{6E3E3CDC-D9F3-4AB5-9D77-772535ACFEDF}" dt="2025-02-18T17:25:06.345" v="4368" actId="123"/>
        <pc:sldMkLst>
          <pc:docMk/>
          <pc:sldMk cId="2969859766" sldId="2147470336"/>
        </pc:sldMkLst>
        <pc:spChg chg="add mod">
          <ac:chgData name="Erika TRIMARCHI (EXT)" userId="315e2711-64f8-44dd-af28-d70215354656" providerId="ADAL" clId="{6E3E3CDC-D9F3-4AB5-9D77-772535ACFEDF}" dt="2025-02-18T17:13:58.237" v="3879" actId="207"/>
          <ac:spMkLst>
            <pc:docMk/>
            <pc:sldMk cId="2969859766" sldId="2147470336"/>
            <ac:spMk id="2" creationId="{CA0BEF1C-68A4-8B5D-F71B-04F521AD79D4}"/>
          </ac:spMkLst>
        </pc:spChg>
        <pc:spChg chg="mod">
          <ac:chgData name="Erika TRIMARCHI (EXT)" userId="315e2711-64f8-44dd-af28-d70215354656" providerId="ADAL" clId="{6E3E3CDC-D9F3-4AB5-9D77-772535ACFEDF}" dt="2025-02-18T15:23:34.982" v="3390" actId="13926"/>
          <ac:spMkLst>
            <pc:docMk/>
            <pc:sldMk cId="2969859766" sldId="2147470336"/>
            <ac:spMk id="11" creationId="{4D53A544-DAE9-AE43-343D-D0FD82C1BF43}"/>
          </ac:spMkLst>
        </pc:spChg>
        <pc:spChg chg="add mod">
          <ac:chgData name="Erika TRIMARCHI (EXT)" userId="315e2711-64f8-44dd-af28-d70215354656" providerId="ADAL" clId="{6E3E3CDC-D9F3-4AB5-9D77-772535ACFEDF}" dt="2025-02-18T17:21:13.012" v="3903" actId="14100"/>
          <ac:spMkLst>
            <pc:docMk/>
            <pc:sldMk cId="2969859766" sldId="2147470336"/>
            <ac:spMk id="12" creationId="{1645E56F-BC76-E48D-CB16-B6A56E085149}"/>
          </ac:spMkLst>
        </pc:spChg>
        <pc:spChg chg="add mod">
          <ac:chgData name="Erika TRIMARCHI (EXT)" userId="315e2711-64f8-44dd-af28-d70215354656" providerId="ADAL" clId="{6E3E3CDC-D9F3-4AB5-9D77-772535ACFEDF}" dt="2025-02-18T17:25:06.345" v="4368" actId="123"/>
          <ac:spMkLst>
            <pc:docMk/>
            <pc:sldMk cId="2969859766" sldId="2147470336"/>
            <ac:spMk id="15" creationId="{95B8932A-B88C-C971-0748-A80C94501A60}"/>
          </ac:spMkLst>
        </pc:spChg>
        <pc:picChg chg="mod">
          <ac:chgData name="Erika TRIMARCHI (EXT)" userId="315e2711-64f8-44dd-af28-d70215354656" providerId="ADAL" clId="{6E3E3CDC-D9F3-4AB5-9D77-772535ACFEDF}" dt="2025-02-18T17:20:55.982" v="3899" actId="1076"/>
          <ac:picMkLst>
            <pc:docMk/>
            <pc:sldMk cId="2969859766" sldId="2147470336"/>
            <ac:picMk id="4" creationId="{F21AE70D-50ED-F3D5-FEB4-2887DA43D76D}"/>
          </ac:picMkLst>
        </pc:picChg>
        <pc:cxnChg chg="add mod">
          <ac:chgData name="Erika TRIMARCHI (EXT)" userId="315e2711-64f8-44dd-af28-d70215354656" providerId="ADAL" clId="{6E3E3CDC-D9F3-4AB5-9D77-772535ACFEDF}" dt="2025-02-18T17:21:28.575" v="3905" actId="13822"/>
          <ac:cxnSpMkLst>
            <pc:docMk/>
            <pc:sldMk cId="2969859766" sldId="2147470336"/>
            <ac:cxnSpMk id="14" creationId="{DAC1BCA2-E653-554A-FBF9-C81DC90DB2C6}"/>
          </ac:cxnSpMkLst>
        </pc:cxnChg>
      </pc:sldChg>
      <pc:sldChg chg="modSp mod">
        <pc:chgData name="Erika TRIMARCHI (EXT)" userId="315e2711-64f8-44dd-af28-d70215354656" providerId="ADAL" clId="{6E3E3CDC-D9F3-4AB5-9D77-772535ACFEDF}" dt="2025-02-18T16:04:37.561" v="3735" actId="1076"/>
        <pc:sldMkLst>
          <pc:docMk/>
          <pc:sldMk cId="1033645402" sldId="2147470338"/>
        </pc:sldMkLst>
      </pc:sldChg>
      <pc:sldChg chg="addSp delSp modSp mod">
        <pc:chgData name="Erika TRIMARCHI (EXT)" userId="315e2711-64f8-44dd-af28-d70215354656" providerId="ADAL" clId="{6E3E3CDC-D9F3-4AB5-9D77-772535ACFEDF}" dt="2025-02-18T16:11:54.941" v="3758" actId="478"/>
        <pc:sldMkLst>
          <pc:docMk/>
          <pc:sldMk cId="125117326" sldId="2147470340"/>
        </pc:sldMkLst>
        <pc:spChg chg="mod ord">
          <ac:chgData name="Erika TRIMARCHI (EXT)" userId="315e2711-64f8-44dd-af28-d70215354656" providerId="ADAL" clId="{6E3E3CDC-D9F3-4AB5-9D77-772535ACFEDF}" dt="2025-02-18T14:53:52.409" v="3189" actId="1076"/>
          <ac:spMkLst>
            <pc:docMk/>
            <pc:sldMk cId="125117326" sldId="2147470340"/>
            <ac:spMk id="2" creationId="{FE5C003A-1608-1912-6601-CF2F847880ED}"/>
          </ac:spMkLst>
        </pc:spChg>
        <pc:spChg chg="mod">
          <ac:chgData name="Erika TRIMARCHI (EXT)" userId="315e2711-64f8-44dd-af28-d70215354656" providerId="ADAL" clId="{6E3E3CDC-D9F3-4AB5-9D77-772535ACFEDF}" dt="2025-02-18T16:11:51.189" v="3757" actId="20577"/>
          <ac:spMkLst>
            <pc:docMk/>
            <pc:sldMk cId="125117326" sldId="2147470340"/>
            <ac:spMk id="4" creationId="{0733D953-856E-5562-4A35-0FA31313E689}"/>
          </ac:spMkLst>
        </pc:spChg>
        <pc:spChg chg="mod">
          <ac:chgData name="Erika TRIMARCHI (EXT)" userId="315e2711-64f8-44dd-af28-d70215354656" providerId="ADAL" clId="{6E3E3CDC-D9F3-4AB5-9D77-772535ACFEDF}" dt="2025-02-18T14:53:40.915" v="3186" actId="1076"/>
          <ac:spMkLst>
            <pc:docMk/>
            <pc:sldMk cId="125117326" sldId="2147470340"/>
            <ac:spMk id="24" creationId="{417C6BE9-1895-0254-B40D-C6997D6D176D}"/>
          </ac:spMkLst>
        </pc:spChg>
        <pc:picChg chg="add mod">
          <ac:chgData name="Erika TRIMARCHI (EXT)" userId="315e2711-64f8-44dd-af28-d70215354656" providerId="ADAL" clId="{6E3E3CDC-D9F3-4AB5-9D77-772535ACFEDF}" dt="2025-02-18T14:53:22.947" v="3183" actId="14100"/>
          <ac:picMkLst>
            <pc:docMk/>
            <pc:sldMk cId="125117326" sldId="2147470340"/>
            <ac:picMk id="5" creationId="{1976CE48-CA4F-95FB-3E54-CC8645E47A1D}"/>
          </ac:picMkLst>
        </pc:picChg>
        <pc:picChg chg="mod">
          <ac:chgData name="Erika TRIMARCHI (EXT)" userId="315e2711-64f8-44dd-af28-d70215354656" providerId="ADAL" clId="{6E3E3CDC-D9F3-4AB5-9D77-772535ACFEDF}" dt="2025-02-18T14:50:17.918" v="3169" actId="14100"/>
          <ac:picMkLst>
            <pc:docMk/>
            <pc:sldMk cId="125117326" sldId="2147470340"/>
            <ac:picMk id="8" creationId="{C0D9EFF1-05D9-5C17-8F7C-9F9CE06FE115}"/>
          </ac:picMkLst>
        </pc:picChg>
      </pc:sldChg>
      <pc:sldChg chg="addSp delSp modSp mod modCm">
        <pc:chgData name="Erika TRIMARCHI (EXT)" userId="315e2711-64f8-44dd-af28-d70215354656" providerId="ADAL" clId="{6E3E3CDC-D9F3-4AB5-9D77-772535ACFEDF}" dt="2025-02-18T16:12:07.639" v="3768" actId="20577"/>
        <pc:sldMkLst>
          <pc:docMk/>
          <pc:sldMk cId="1783799666" sldId="2147470341"/>
        </pc:sldMkLst>
        <pc:spChg chg="mod ord">
          <ac:chgData name="Erika TRIMARCHI (EXT)" userId="315e2711-64f8-44dd-af28-d70215354656" providerId="ADAL" clId="{6E3E3CDC-D9F3-4AB5-9D77-772535ACFEDF}" dt="2025-02-18T15:03:30.886" v="3211" actId="14100"/>
          <ac:spMkLst>
            <pc:docMk/>
            <pc:sldMk cId="1783799666" sldId="2147470341"/>
            <ac:spMk id="3" creationId="{734B9547-A2F1-2542-A854-8A2531D403F3}"/>
          </ac:spMkLst>
        </pc:spChg>
        <pc:spChg chg="mod">
          <ac:chgData name="Erika TRIMARCHI (EXT)" userId="315e2711-64f8-44dd-af28-d70215354656" providerId="ADAL" clId="{6E3E3CDC-D9F3-4AB5-9D77-772535ACFEDF}" dt="2025-02-18T15:03:40.250" v="3212" actId="1076"/>
          <ac:spMkLst>
            <pc:docMk/>
            <pc:sldMk cId="1783799666" sldId="2147470341"/>
            <ac:spMk id="4" creationId="{CF00CE5B-7600-B745-C0FA-E1BF0E0DC40C}"/>
          </ac:spMkLst>
        </pc:spChg>
        <pc:spChg chg="mod">
          <ac:chgData name="Erika TRIMARCHI (EXT)" userId="315e2711-64f8-44dd-af28-d70215354656" providerId="ADAL" clId="{6E3E3CDC-D9F3-4AB5-9D77-772535ACFEDF}" dt="2025-02-17T13:33:26.322" v="143" actId="1076"/>
          <ac:spMkLst>
            <pc:docMk/>
            <pc:sldMk cId="1783799666" sldId="2147470341"/>
            <ac:spMk id="11" creationId="{39C4C7A7-73A3-AAF5-5C73-84C670719917}"/>
          </ac:spMkLst>
        </pc:spChg>
        <pc:spChg chg="mod">
          <ac:chgData name="Erika TRIMARCHI (EXT)" userId="315e2711-64f8-44dd-af28-d70215354656" providerId="ADAL" clId="{6E3E3CDC-D9F3-4AB5-9D77-772535ACFEDF}" dt="2025-02-18T16:12:07.639" v="3768" actId="20577"/>
          <ac:spMkLst>
            <pc:docMk/>
            <pc:sldMk cId="1783799666" sldId="2147470341"/>
            <ac:spMk id="24" creationId="{70F9B254-C385-FBE3-0EBA-1DC19AAF1CAB}"/>
          </ac:spMkLst>
        </pc:spChg>
        <pc:picChg chg="mod">
          <ac:chgData name="Erika TRIMARCHI (EXT)" userId="315e2711-64f8-44dd-af28-d70215354656" providerId="ADAL" clId="{6E3E3CDC-D9F3-4AB5-9D77-772535ACFEDF}" dt="2025-02-17T13:33:08.617" v="141" actId="1076"/>
          <ac:picMkLst>
            <pc:docMk/>
            <pc:sldMk cId="1783799666" sldId="2147470341"/>
            <ac:picMk id="7" creationId="{D4966C5E-3229-211E-65B4-4812D527F2B0}"/>
          </ac:picMkLst>
        </pc:picChg>
        <pc:picChg chg="add mod">
          <ac:chgData name="Erika TRIMARCHI (EXT)" userId="315e2711-64f8-44dd-af28-d70215354656" providerId="ADAL" clId="{6E3E3CDC-D9F3-4AB5-9D77-772535ACFEDF}" dt="2025-02-18T15:03:19.046" v="3208" actId="1076"/>
          <ac:picMkLst>
            <pc:docMk/>
            <pc:sldMk cId="1783799666" sldId="2147470341"/>
            <ac:picMk id="10" creationId="{B32D0176-B601-5702-2757-BE593E8D8002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Erika TRIMARCHI (EXT)" userId="315e2711-64f8-44dd-af28-d70215354656" providerId="ADAL" clId="{6E3E3CDC-D9F3-4AB5-9D77-772535ACFEDF}" dt="2025-02-18T16:12:07.639" v="3768" actId="20577"/>
              <pc2:cmMkLst xmlns:pc2="http://schemas.microsoft.com/office/powerpoint/2019/9/main/command">
                <pc:docMk/>
                <pc:sldMk cId="1783799666" sldId="2147470341"/>
                <pc2:cmMk id="{6E3E3A7D-8900-4E3A-A7A7-9214792E8501}"/>
              </pc2:cmMkLst>
            </pc226:cmChg>
            <pc226:cmChg xmlns:pc226="http://schemas.microsoft.com/office/powerpoint/2022/06/main/command" chg="mod">
              <pc226:chgData name="Erika TRIMARCHI (EXT)" userId="315e2711-64f8-44dd-af28-d70215354656" providerId="ADAL" clId="{6E3E3CDC-D9F3-4AB5-9D77-772535ACFEDF}" dt="2025-02-18T16:12:07.639" v="3768" actId="20577"/>
              <pc2:cmMkLst xmlns:pc2="http://schemas.microsoft.com/office/powerpoint/2019/9/main/command">
                <pc:docMk/>
                <pc:sldMk cId="1783799666" sldId="2147470341"/>
                <pc2:cmMk id="{6D781BF1-93DE-4F3A-AED9-5587701A4AFB}"/>
              </pc2:cmMkLst>
            </pc226:cmChg>
          </p:ext>
        </pc:extLst>
      </pc:sldChg>
      <pc:sldChg chg="addSp delSp modSp mod modCm">
        <pc:chgData name="Erika TRIMARCHI (EXT)" userId="315e2711-64f8-44dd-af28-d70215354656" providerId="ADAL" clId="{6E3E3CDC-D9F3-4AB5-9D77-772535ACFEDF}" dt="2025-02-18T16:13:52.234" v="3777" actId="20577"/>
        <pc:sldMkLst>
          <pc:docMk/>
          <pc:sldMk cId="90078356" sldId="2147470342"/>
        </pc:sldMkLst>
        <pc:spChg chg="mod">
          <ac:chgData name="Erika TRIMARCHI (EXT)" userId="315e2711-64f8-44dd-af28-d70215354656" providerId="ADAL" clId="{6E3E3CDC-D9F3-4AB5-9D77-772535ACFEDF}" dt="2025-02-18T15:09:48.688" v="3244" actId="1076"/>
          <ac:spMkLst>
            <pc:docMk/>
            <pc:sldMk cId="90078356" sldId="2147470342"/>
            <ac:spMk id="4" creationId="{D0B1AAFE-D432-77D0-37E5-F3D3AD560B1A}"/>
          </ac:spMkLst>
        </pc:spChg>
        <pc:spChg chg="mod ord">
          <ac:chgData name="Erika TRIMARCHI (EXT)" userId="315e2711-64f8-44dd-af28-d70215354656" providerId="ADAL" clId="{6E3E3CDC-D9F3-4AB5-9D77-772535ACFEDF}" dt="2025-02-18T15:09:20.822" v="3239" actId="1076"/>
          <ac:spMkLst>
            <pc:docMk/>
            <pc:sldMk cId="90078356" sldId="2147470342"/>
            <ac:spMk id="5" creationId="{6EE3DF06-54B9-ABE7-A2FA-1F14D2EFBA4C}"/>
          </ac:spMkLst>
        </pc:spChg>
        <pc:spChg chg="mod">
          <ac:chgData name="Erika TRIMARCHI (EXT)" userId="315e2711-64f8-44dd-af28-d70215354656" providerId="ADAL" clId="{6E3E3CDC-D9F3-4AB5-9D77-772535ACFEDF}" dt="2025-02-18T16:13:52.234" v="3777" actId="20577"/>
          <ac:spMkLst>
            <pc:docMk/>
            <pc:sldMk cId="90078356" sldId="2147470342"/>
            <ac:spMk id="24" creationId="{69C3136E-78DF-E52D-C101-CE45862FB04A}"/>
          </ac:spMkLst>
        </pc:spChg>
        <pc:picChg chg="mod">
          <ac:chgData name="Erika TRIMARCHI (EXT)" userId="315e2711-64f8-44dd-af28-d70215354656" providerId="ADAL" clId="{6E3E3CDC-D9F3-4AB5-9D77-772535ACFEDF}" dt="2025-02-18T15:09:45.151" v="3243" actId="1076"/>
          <ac:picMkLst>
            <pc:docMk/>
            <pc:sldMk cId="90078356" sldId="2147470342"/>
            <ac:picMk id="7" creationId="{44A61409-8134-8146-02AE-4160274BAA59}"/>
          </ac:picMkLst>
        </pc:picChg>
        <pc:picChg chg="add mod">
          <ac:chgData name="Erika TRIMARCHI (EXT)" userId="315e2711-64f8-44dd-af28-d70215354656" providerId="ADAL" clId="{6E3E3CDC-D9F3-4AB5-9D77-772535ACFEDF}" dt="2025-02-18T15:08:57.631" v="3233" actId="1076"/>
          <ac:picMkLst>
            <pc:docMk/>
            <pc:sldMk cId="90078356" sldId="2147470342"/>
            <ac:picMk id="10" creationId="{6D3071B2-6033-D50B-DB76-F1BEB38CED2A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Erika TRIMARCHI (EXT)" userId="315e2711-64f8-44dd-af28-d70215354656" providerId="ADAL" clId="{6E3E3CDC-D9F3-4AB5-9D77-772535ACFEDF}" dt="2025-02-18T16:13:52.234" v="3777" actId="20577"/>
              <pc2:cmMkLst xmlns:pc2="http://schemas.microsoft.com/office/powerpoint/2019/9/main/command">
                <pc:docMk/>
                <pc:sldMk cId="90078356" sldId="2147470342"/>
                <pc2:cmMk id="{B875877F-EA61-4F5A-9B2A-8769F4874F4E}"/>
              </pc2:cmMkLst>
            </pc226:cmChg>
          </p:ext>
        </pc:extLst>
      </pc:sldChg>
      <pc:sldChg chg="addSp delSp modSp del mod">
        <pc:chgData name="Erika TRIMARCHI (EXT)" userId="315e2711-64f8-44dd-af28-d70215354656" providerId="ADAL" clId="{6E3E3CDC-D9F3-4AB5-9D77-772535ACFEDF}" dt="2025-02-18T10:21:29.826" v="1274" actId="47"/>
        <pc:sldMkLst>
          <pc:docMk/>
          <pc:sldMk cId="972673416" sldId="2147470343"/>
        </pc:sldMkLst>
      </pc:sldChg>
      <pc:sldChg chg="modSp mod">
        <pc:chgData name="Erika TRIMARCHI (EXT)" userId="315e2711-64f8-44dd-af28-d70215354656" providerId="ADAL" clId="{6E3E3CDC-D9F3-4AB5-9D77-772535ACFEDF}" dt="2025-02-18T15:28:35.044" v="3450" actId="20577"/>
        <pc:sldMkLst>
          <pc:docMk/>
          <pc:sldMk cId="1489693296" sldId="2147470347"/>
        </pc:sldMkLst>
        <pc:spChg chg="mod">
          <ac:chgData name="Erika TRIMARCHI (EXT)" userId="315e2711-64f8-44dd-af28-d70215354656" providerId="ADAL" clId="{6E3E3CDC-D9F3-4AB5-9D77-772535ACFEDF}" dt="2025-02-18T15:28:35.044" v="3450" actId="20577"/>
          <ac:spMkLst>
            <pc:docMk/>
            <pc:sldMk cId="1489693296" sldId="2147470347"/>
            <ac:spMk id="2" creationId="{4C825499-EA39-A9AC-B0EA-4EB98388CB71}"/>
          </ac:spMkLst>
        </pc:spChg>
        <pc:spChg chg="mod">
          <ac:chgData name="Erika TRIMARCHI (EXT)" userId="315e2711-64f8-44dd-af28-d70215354656" providerId="ADAL" clId="{6E3E3CDC-D9F3-4AB5-9D77-772535ACFEDF}" dt="2025-02-18T15:23:50.181" v="3394" actId="1076"/>
          <ac:spMkLst>
            <pc:docMk/>
            <pc:sldMk cId="1489693296" sldId="2147470347"/>
            <ac:spMk id="6" creationId="{A7BAAAE5-2C72-D4BD-6AB1-14E65CFFE750}"/>
          </ac:spMkLst>
        </pc:spChg>
        <pc:picChg chg="mod">
          <ac:chgData name="Erika TRIMARCHI (EXT)" userId="315e2711-64f8-44dd-af28-d70215354656" providerId="ADAL" clId="{6E3E3CDC-D9F3-4AB5-9D77-772535ACFEDF}" dt="2025-02-18T15:23:57.813" v="3395" actId="1076"/>
          <ac:picMkLst>
            <pc:docMk/>
            <pc:sldMk cId="1489693296" sldId="2147470347"/>
            <ac:picMk id="5" creationId="{1C11E9DA-E562-F95C-7161-578E53FEBDF7}"/>
          </ac:picMkLst>
        </pc:picChg>
      </pc:sldChg>
      <pc:sldChg chg="addSp delSp modSp mod">
        <pc:chgData name="Erika TRIMARCHI (EXT)" userId="315e2711-64f8-44dd-af28-d70215354656" providerId="ADAL" clId="{6E3E3CDC-D9F3-4AB5-9D77-772535ACFEDF}" dt="2025-02-18T15:30:03.479" v="3469" actId="123"/>
        <pc:sldMkLst>
          <pc:docMk/>
          <pc:sldMk cId="3426517232" sldId="2147470348"/>
        </pc:sldMkLst>
        <pc:spChg chg="mod">
          <ac:chgData name="Erika TRIMARCHI (EXT)" userId="315e2711-64f8-44dd-af28-d70215354656" providerId="ADAL" clId="{6E3E3CDC-D9F3-4AB5-9D77-772535ACFEDF}" dt="2025-02-18T15:30:03.479" v="3469" actId="123"/>
          <ac:spMkLst>
            <pc:docMk/>
            <pc:sldMk cId="3426517232" sldId="2147470348"/>
            <ac:spMk id="2" creationId="{230B27E6-514E-100D-24CF-F6E204AFF032}"/>
          </ac:spMkLst>
        </pc:spChg>
        <pc:spChg chg="mod">
          <ac:chgData name="Erika TRIMARCHI (EXT)" userId="315e2711-64f8-44dd-af28-d70215354656" providerId="ADAL" clId="{6E3E3CDC-D9F3-4AB5-9D77-772535ACFEDF}" dt="2025-02-18T15:28:39.112" v="3455" actId="20577"/>
          <ac:spMkLst>
            <pc:docMk/>
            <pc:sldMk cId="3426517232" sldId="2147470348"/>
            <ac:spMk id="6" creationId="{EE44EB40-BEE6-9F3D-9099-ABB0A4A85C0A}"/>
          </ac:spMkLst>
        </pc:spChg>
        <pc:spChg chg="mod">
          <ac:chgData name="Erika TRIMARCHI (EXT)" userId="315e2711-64f8-44dd-af28-d70215354656" providerId="ADAL" clId="{6E3E3CDC-D9F3-4AB5-9D77-772535ACFEDF}" dt="2025-02-18T15:24:20.821" v="3398" actId="14100"/>
          <ac:spMkLst>
            <pc:docMk/>
            <pc:sldMk cId="3426517232" sldId="2147470348"/>
            <ac:spMk id="9" creationId="{54203B3D-C002-BCA6-B176-AB9DC086E8BF}"/>
          </ac:spMkLst>
        </pc:spChg>
        <pc:spChg chg="mod">
          <ac:chgData name="Erika TRIMARCHI (EXT)" userId="315e2711-64f8-44dd-af28-d70215354656" providerId="ADAL" clId="{6E3E3CDC-D9F3-4AB5-9D77-772535ACFEDF}" dt="2025-02-18T15:26:20.281" v="3424" actId="14100"/>
          <ac:spMkLst>
            <pc:docMk/>
            <pc:sldMk cId="3426517232" sldId="2147470348"/>
            <ac:spMk id="12" creationId="{78225006-E31F-A971-D591-05CB911C825D}"/>
          </ac:spMkLst>
        </pc:spChg>
        <pc:spChg chg="mod">
          <ac:chgData name="Erika TRIMARCHI (EXT)" userId="315e2711-64f8-44dd-af28-d70215354656" providerId="ADAL" clId="{6E3E3CDC-D9F3-4AB5-9D77-772535ACFEDF}" dt="2025-02-18T15:28:54.711" v="3458" actId="20577"/>
          <ac:spMkLst>
            <pc:docMk/>
            <pc:sldMk cId="3426517232" sldId="2147470348"/>
            <ac:spMk id="25" creationId="{2273A204-D1B8-3F5A-A754-5C869452DE82}"/>
          </ac:spMkLst>
        </pc:spChg>
        <pc:spChg chg="mod">
          <ac:chgData name="Erika TRIMARCHI (EXT)" userId="315e2711-64f8-44dd-af28-d70215354656" providerId="ADAL" clId="{6E3E3CDC-D9F3-4AB5-9D77-772535ACFEDF}" dt="2025-02-18T15:27:07.588" v="3433" actId="14100"/>
          <ac:spMkLst>
            <pc:docMk/>
            <pc:sldMk cId="3426517232" sldId="2147470348"/>
            <ac:spMk id="28" creationId="{CA68050B-7DCC-FC31-A83A-6BC9EA887AE5}"/>
          </ac:spMkLst>
        </pc:spChg>
        <pc:spChg chg="mod">
          <ac:chgData name="Erika TRIMARCHI (EXT)" userId="315e2711-64f8-44dd-af28-d70215354656" providerId="ADAL" clId="{6E3E3CDC-D9F3-4AB5-9D77-772535ACFEDF}" dt="2025-02-18T15:25:56.892" v="3419" actId="14100"/>
          <ac:spMkLst>
            <pc:docMk/>
            <pc:sldMk cId="3426517232" sldId="2147470348"/>
            <ac:spMk id="36" creationId="{A80AA945-6941-4417-DDD0-1A53D646E4C9}"/>
          </ac:spMkLst>
        </pc:spChg>
        <pc:spChg chg="mod">
          <ac:chgData name="Erika TRIMARCHI (EXT)" userId="315e2711-64f8-44dd-af28-d70215354656" providerId="ADAL" clId="{6E3E3CDC-D9F3-4AB5-9D77-772535ACFEDF}" dt="2025-02-18T15:29:58.099" v="3467" actId="123"/>
          <ac:spMkLst>
            <pc:docMk/>
            <pc:sldMk cId="3426517232" sldId="2147470348"/>
            <ac:spMk id="40" creationId="{3575B087-3C4F-DB4E-01DC-9DDF13AC4D7B}"/>
          </ac:spMkLst>
        </pc:spChg>
        <pc:spChg chg="mod">
          <ac:chgData name="Erika TRIMARCHI (EXT)" userId="315e2711-64f8-44dd-af28-d70215354656" providerId="ADAL" clId="{6E3E3CDC-D9F3-4AB5-9D77-772535ACFEDF}" dt="2025-02-18T15:25:21.654" v="3411" actId="14100"/>
          <ac:spMkLst>
            <pc:docMk/>
            <pc:sldMk cId="3426517232" sldId="2147470348"/>
            <ac:spMk id="44" creationId="{D5427876-A1CE-BFC9-D465-1CC9067F8010}"/>
          </ac:spMkLst>
        </pc:spChg>
        <pc:spChg chg="mod">
          <ac:chgData name="Erika TRIMARCHI (EXT)" userId="315e2711-64f8-44dd-af28-d70215354656" providerId="ADAL" clId="{6E3E3CDC-D9F3-4AB5-9D77-772535ACFEDF}" dt="2025-02-18T15:29:50.910" v="3465" actId="123"/>
          <ac:spMkLst>
            <pc:docMk/>
            <pc:sldMk cId="3426517232" sldId="2147470348"/>
            <ac:spMk id="46" creationId="{3D9CF3DB-3B07-9AC8-384F-0ECD8DEFCABD}"/>
          </ac:spMkLst>
        </pc:spChg>
        <pc:spChg chg="mod">
          <ac:chgData name="Erika TRIMARCHI (EXT)" userId="315e2711-64f8-44dd-af28-d70215354656" providerId="ADAL" clId="{6E3E3CDC-D9F3-4AB5-9D77-772535ACFEDF}" dt="2025-02-18T15:29:54.589" v="3466" actId="123"/>
          <ac:spMkLst>
            <pc:docMk/>
            <pc:sldMk cId="3426517232" sldId="2147470348"/>
            <ac:spMk id="56" creationId="{334E7132-0FFB-C4D2-1BBD-5A94851E63F7}"/>
          </ac:spMkLst>
        </pc:spChg>
        <pc:picChg chg="mod">
          <ac:chgData name="Erika TRIMARCHI (EXT)" userId="315e2711-64f8-44dd-af28-d70215354656" providerId="ADAL" clId="{6E3E3CDC-D9F3-4AB5-9D77-772535ACFEDF}" dt="2025-02-18T15:25:33.649" v="3413" actId="1076"/>
          <ac:picMkLst>
            <pc:docMk/>
            <pc:sldMk cId="3426517232" sldId="2147470348"/>
            <ac:picMk id="15" creationId="{C6926A24-82CF-027A-5EF7-52B8EB7D6025}"/>
          </ac:picMkLst>
        </pc:picChg>
        <pc:cxnChg chg="mod">
          <ac:chgData name="Erika TRIMARCHI (EXT)" userId="315e2711-64f8-44dd-af28-d70215354656" providerId="ADAL" clId="{6E3E3CDC-D9F3-4AB5-9D77-772535ACFEDF}" dt="2025-02-18T15:26:53.724" v="3430" actId="13822"/>
          <ac:cxnSpMkLst>
            <pc:docMk/>
            <pc:sldMk cId="3426517232" sldId="2147470348"/>
            <ac:cxnSpMk id="7" creationId="{3F0BA806-65F7-3BEA-E2CF-039D308EDE46}"/>
          </ac:cxnSpMkLst>
        </pc:cxnChg>
        <pc:cxnChg chg="add mod">
          <ac:chgData name="Erika TRIMARCHI (EXT)" userId="315e2711-64f8-44dd-af28-d70215354656" providerId="ADAL" clId="{6E3E3CDC-D9F3-4AB5-9D77-772535ACFEDF}" dt="2025-02-18T15:26:48.171" v="3428" actId="13822"/>
          <ac:cxnSpMkLst>
            <pc:docMk/>
            <pc:sldMk cId="3426517232" sldId="2147470348"/>
            <ac:cxnSpMk id="27" creationId="{60EB5C15-073E-8D4C-7F88-FEEE56816485}"/>
          </ac:cxnSpMkLst>
        </pc:cxnChg>
        <pc:cxnChg chg="mod">
          <ac:chgData name="Erika TRIMARCHI (EXT)" userId="315e2711-64f8-44dd-af28-d70215354656" providerId="ADAL" clId="{6E3E3CDC-D9F3-4AB5-9D77-772535ACFEDF}" dt="2025-02-18T15:26:50.698" v="3429" actId="13822"/>
          <ac:cxnSpMkLst>
            <pc:docMk/>
            <pc:sldMk cId="3426517232" sldId="2147470348"/>
            <ac:cxnSpMk id="47" creationId="{7971175F-9425-8720-9334-EEBAAACA610A}"/>
          </ac:cxnSpMkLst>
        </pc:cxnChg>
        <pc:cxnChg chg="mod">
          <ac:chgData name="Erika TRIMARCHI (EXT)" userId="315e2711-64f8-44dd-af28-d70215354656" providerId="ADAL" clId="{6E3E3CDC-D9F3-4AB5-9D77-772535ACFEDF}" dt="2025-02-18T15:27:16.450" v="3435" actId="14100"/>
          <ac:cxnSpMkLst>
            <pc:docMk/>
            <pc:sldMk cId="3426517232" sldId="2147470348"/>
            <ac:cxnSpMk id="93" creationId="{4ED16D8A-5D7F-4E7D-CE3F-598F18F25724}"/>
          </ac:cxnSpMkLst>
        </pc:cxnChg>
      </pc:sldChg>
      <pc:sldChg chg="addSp delSp modSp mod">
        <pc:chgData name="Erika TRIMARCHI (EXT)" userId="315e2711-64f8-44dd-af28-d70215354656" providerId="ADAL" clId="{6E3E3CDC-D9F3-4AB5-9D77-772535ACFEDF}" dt="2025-02-18T16:15:41.269" v="3789" actId="20577"/>
        <pc:sldMkLst>
          <pc:docMk/>
          <pc:sldMk cId="4283954259" sldId="2147470349"/>
        </pc:sldMkLst>
        <pc:spChg chg="mod ord">
          <ac:chgData name="Erika TRIMARCHI (EXT)" userId="315e2711-64f8-44dd-af28-d70215354656" providerId="ADAL" clId="{6E3E3CDC-D9F3-4AB5-9D77-772535ACFEDF}" dt="2025-02-18T15:32:12.486" v="3484" actId="14100"/>
          <ac:spMkLst>
            <pc:docMk/>
            <pc:sldMk cId="4283954259" sldId="2147470349"/>
            <ac:spMk id="2" creationId="{743CFB61-6D40-D427-9F1C-20EA6B1C9487}"/>
          </ac:spMkLst>
        </pc:spChg>
        <pc:spChg chg="mod">
          <ac:chgData name="Erika TRIMARCHI (EXT)" userId="315e2711-64f8-44dd-af28-d70215354656" providerId="ADAL" clId="{6E3E3CDC-D9F3-4AB5-9D77-772535ACFEDF}" dt="2025-02-18T15:33:48.111" v="3500" actId="20577"/>
          <ac:spMkLst>
            <pc:docMk/>
            <pc:sldMk cId="4283954259" sldId="2147470349"/>
            <ac:spMk id="4" creationId="{6CEC2773-5707-8A97-90E2-5CF37BC1CB75}"/>
          </ac:spMkLst>
        </pc:spChg>
        <pc:spChg chg="mod">
          <ac:chgData name="Erika TRIMARCHI (EXT)" userId="315e2711-64f8-44dd-af28-d70215354656" providerId="ADAL" clId="{6E3E3CDC-D9F3-4AB5-9D77-772535ACFEDF}" dt="2025-02-18T15:30:29.470" v="3474" actId="20577"/>
          <ac:spMkLst>
            <pc:docMk/>
            <pc:sldMk cId="4283954259" sldId="2147470349"/>
            <ac:spMk id="6" creationId="{B8D06EAF-C495-8BBD-C9A1-D33FAEA753D4}"/>
          </ac:spMkLst>
        </pc:spChg>
        <pc:spChg chg="mod">
          <ac:chgData name="Erika TRIMARCHI (EXT)" userId="315e2711-64f8-44dd-af28-d70215354656" providerId="ADAL" clId="{6E3E3CDC-D9F3-4AB5-9D77-772535ACFEDF}" dt="2025-02-18T16:15:41.269" v="3789" actId="20577"/>
          <ac:spMkLst>
            <pc:docMk/>
            <pc:sldMk cId="4283954259" sldId="2147470349"/>
            <ac:spMk id="24" creationId="{B631B4F6-1631-64DB-DF56-117CC571144A}"/>
          </ac:spMkLst>
        </pc:spChg>
        <pc:picChg chg="add mod">
          <ac:chgData name="Erika TRIMARCHI (EXT)" userId="315e2711-64f8-44dd-af28-d70215354656" providerId="ADAL" clId="{6E3E3CDC-D9F3-4AB5-9D77-772535ACFEDF}" dt="2025-02-18T15:31:58.623" v="3481" actId="1076"/>
          <ac:picMkLst>
            <pc:docMk/>
            <pc:sldMk cId="4283954259" sldId="2147470349"/>
            <ac:picMk id="5" creationId="{B67C39C0-AFA6-C1B0-B74C-EAAC53E1B487}"/>
          </ac:picMkLst>
        </pc:picChg>
        <pc:picChg chg="mod">
          <ac:chgData name="Erika TRIMARCHI (EXT)" userId="315e2711-64f8-44dd-af28-d70215354656" providerId="ADAL" clId="{6E3E3CDC-D9F3-4AB5-9D77-772535ACFEDF}" dt="2025-02-18T15:33:17.624" v="3496" actId="14100"/>
          <ac:picMkLst>
            <pc:docMk/>
            <pc:sldMk cId="4283954259" sldId="2147470349"/>
            <ac:picMk id="8" creationId="{FA573B3A-7561-95E3-7F6F-ADE165213530}"/>
          </ac:picMkLst>
        </pc:picChg>
      </pc:sldChg>
      <pc:sldChg chg="addSp delSp modSp mod">
        <pc:chgData name="Erika TRIMARCHI (EXT)" userId="315e2711-64f8-44dd-af28-d70215354656" providerId="ADAL" clId="{6E3E3CDC-D9F3-4AB5-9D77-772535ACFEDF}" dt="2025-02-18T16:16:00.705" v="3801" actId="478"/>
        <pc:sldMkLst>
          <pc:docMk/>
          <pc:sldMk cId="1173264400" sldId="2147470350"/>
        </pc:sldMkLst>
        <pc:spChg chg="mod ord">
          <ac:chgData name="Erika TRIMARCHI (EXT)" userId="315e2711-64f8-44dd-af28-d70215354656" providerId="ADAL" clId="{6E3E3CDC-D9F3-4AB5-9D77-772535ACFEDF}" dt="2025-02-18T15:36:55.972" v="3521" actId="1076"/>
          <ac:spMkLst>
            <pc:docMk/>
            <pc:sldMk cId="1173264400" sldId="2147470350"/>
            <ac:spMk id="3" creationId="{59EECA87-795C-25F9-A6BC-EAF55A0A9F3B}"/>
          </ac:spMkLst>
        </pc:spChg>
        <pc:spChg chg="mod">
          <ac:chgData name="Erika TRIMARCHI (EXT)" userId="315e2711-64f8-44dd-af28-d70215354656" providerId="ADAL" clId="{6E3E3CDC-D9F3-4AB5-9D77-772535ACFEDF}" dt="2025-02-18T15:39:25.964" v="3546" actId="123"/>
          <ac:spMkLst>
            <pc:docMk/>
            <pc:sldMk cId="1173264400" sldId="2147470350"/>
            <ac:spMk id="4" creationId="{7C903622-A11C-32C4-A2C9-55210E7F161B}"/>
          </ac:spMkLst>
        </pc:spChg>
        <pc:spChg chg="mod">
          <ac:chgData name="Erika TRIMARCHI (EXT)" userId="315e2711-64f8-44dd-af28-d70215354656" providerId="ADAL" clId="{6E3E3CDC-D9F3-4AB5-9D77-772535ACFEDF}" dt="2025-02-18T15:37:46.412" v="3528" actId="20577"/>
          <ac:spMkLst>
            <pc:docMk/>
            <pc:sldMk cId="1173264400" sldId="2147470350"/>
            <ac:spMk id="6" creationId="{2CF9CD77-4A30-906B-07E2-83ACC48DB96F}"/>
          </ac:spMkLst>
        </pc:spChg>
        <pc:spChg chg="mod">
          <ac:chgData name="Erika TRIMARCHI (EXT)" userId="315e2711-64f8-44dd-af28-d70215354656" providerId="ADAL" clId="{6E3E3CDC-D9F3-4AB5-9D77-772535ACFEDF}" dt="2025-02-18T16:15:57.432" v="3800" actId="20577"/>
          <ac:spMkLst>
            <pc:docMk/>
            <pc:sldMk cId="1173264400" sldId="2147470350"/>
            <ac:spMk id="24" creationId="{F76F3A31-B6BA-924B-0A1C-B2F5688C04BE}"/>
          </ac:spMkLst>
        </pc:spChg>
        <pc:picChg chg="mod">
          <ac:chgData name="Erika TRIMARCHI (EXT)" userId="315e2711-64f8-44dd-af28-d70215354656" providerId="ADAL" clId="{6E3E3CDC-D9F3-4AB5-9D77-772535ACFEDF}" dt="2025-02-18T15:36:44.589" v="3518" actId="1076"/>
          <ac:picMkLst>
            <pc:docMk/>
            <pc:sldMk cId="1173264400" sldId="2147470350"/>
            <ac:picMk id="7" creationId="{C35572A7-B244-3658-15CC-C6936BACA22D}"/>
          </ac:picMkLst>
        </pc:picChg>
        <pc:picChg chg="add mod">
          <ac:chgData name="Erika TRIMARCHI (EXT)" userId="315e2711-64f8-44dd-af28-d70215354656" providerId="ADAL" clId="{6E3E3CDC-D9F3-4AB5-9D77-772535ACFEDF}" dt="2025-02-18T15:36:40.958" v="3517" actId="14100"/>
          <ac:picMkLst>
            <pc:docMk/>
            <pc:sldMk cId="1173264400" sldId="2147470350"/>
            <ac:picMk id="10" creationId="{F788F679-B69F-BB1B-27BA-016C8CCFF727}"/>
          </ac:picMkLst>
        </pc:picChg>
      </pc:sldChg>
      <pc:sldChg chg="modSp mod">
        <pc:chgData name="Erika TRIMARCHI (EXT)" userId="315e2711-64f8-44dd-af28-d70215354656" providerId="ADAL" clId="{6E3E3CDC-D9F3-4AB5-9D77-772535ACFEDF}" dt="2025-02-18T15:41:02.828" v="3566" actId="1076"/>
        <pc:sldMkLst>
          <pc:docMk/>
          <pc:sldMk cId="264346429" sldId="2147470353"/>
        </pc:sldMkLst>
        <pc:spChg chg="mod">
          <ac:chgData name="Erika TRIMARCHI (EXT)" userId="315e2711-64f8-44dd-af28-d70215354656" providerId="ADAL" clId="{6E3E3CDC-D9F3-4AB5-9D77-772535ACFEDF}" dt="2025-02-18T15:40:54.990" v="3564" actId="20577"/>
          <ac:spMkLst>
            <pc:docMk/>
            <pc:sldMk cId="264346429" sldId="2147470353"/>
            <ac:spMk id="6" creationId="{EFDEC624-B726-1C92-0D8B-5166DF04F569}"/>
          </ac:spMkLst>
        </pc:spChg>
        <pc:spChg chg="mod">
          <ac:chgData name="Erika TRIMARCHI (EXT)" userId="315e2711-64f8-44dd-af28-d70215354656" providerId="ADAL" clId="{6E3E3CDC-D9F3-4AB5-9D77-772535ACFEDF}" dt="2025-02-18T15:41:02.828" v="3566" actId="1076"/>
          <ac:spMkLst>
            <pc:docMk/>
            <pc:sldMk cId="264346429" sldId="2147470353"/>
            <ac:spMk id="8" creationId="{A5DCC50D-F817-9D7C-6FED-D52B902503D7}"/>
          </ac:spMkLst>
        </pc:spChg>
        <pc:picChg chg="mod">
          <ac:chgData name="Erika TRIMARCHI (EXT)" userId="315e2711-64f8-44dd-af28-d70215354656" providerId="ADAL" clId="{6E3E3CDC-D9F3-4AB5-9D77-772535ACFEDF}" dt="2025-02-18T15:40:59.859" v="3565" actId="1076"/>
          <ac:picMkLst>
            <pc:docMk/>
            <pc:sldMk cId="264346429" sldId="2147470353"/>
            <ac:picMk id="3" creationId="{04EBA81D-10ED-349B-EAD2-53363754951A}"/>
          </ac:picMkLst>
        </pc:picChg>
      </pc:sldChg>
      <pc:sldChg chg="modSp mod">
        <pc:chgData name="Erika TRIMARCHI (EXT)" userId="315e2711-64f8-44dd-af28-d70215354656" providerId="ADAL" clId="{6E3E3CDC-D9F3-4AB5-9D77-772535ACFEDF}" dt="2025-02-18T15:41:10.184" v="3567" actId="13926"/>
        <pc:sldMkLst>
          <pc:docMk/>
          <pc:sldMk cId="3387537450" sldId="2147470354"/>
        </pc:sldMkLst>
      </pc:sldChg>
      <pc:sldChg chg="modSp mod">
        <pc:chgData name="Erika TRIMARCHI (EXT)" userId="315e2711-64f8-44dd-af28-d70215354656" providerId="ADAL" clId="{6E3E3CDC-D9F3-4AB5-9D77-772535ACFEDF}" dt="2025-02-18T15:41:55.813" v="3579" actId="1076"/>
        <pc:sldMkLst>
          <pc:docMk/>
          <pc:sldMk cId="3118428565" sldId="2147470355"/>
        </pc:sldMkLst>
        <pc:spChg chg="mod">
          <ac:chgData name="Erika TRIMARCHI (EXT)" userId="315e2711-64f8-44dd-af28-d70215354656" providerId="ADAL" clId="{6E3E3CDC-D9F3-4AB5-9D77-772535ACFEDF}" dt="2025-02-18T15:41:55.813" v="3579" actId="1076"/>
          <ac:spMkLst>
            <pc:docMk/>
            <pc:sldMk cId="3118428565" sldId="2147470355"/>
            <ac:spMk id="6" creationId="{5BA5CB2D-C10D-7814-CF19-A9272E8876A1}"/>
          </ac:spMkLst>
        </pc:spChg>
        <pc:spChg chg="mod">
          <ac:chgData name="Erika TRIMARCHI (EXT)" userId="315e2711-64f8-44dd-af28-d70215354656" providerId="ADAL" clId="{6E3E3CDC-D9F3-4AB5-9D77-772535ACFEDF}" dt="2025-02-18T15:29:27.836" v="3461" actId="114"/>
          <ac:spMkLst>
            <pc:docMk/>
            <pc:sldMk cId="3118428565" sldId="2147470355"/>
            <ac:spMk id="8" creationId="{47CCC3E2-133A-11A6-800F-8DEE3C088905}"/>
          </ac:spMkLst>
        </pc:spChg>
        <pc:picChg chg="mod">
          <ac:chgData name="Erika TRIMARCHI (EXT)" userId="315e2711-64f8-44dd-af28-d70215354656" providerId="ADAL" clId="{6E3E3CDC-D9F3-4AB5-9D77-772535ACFEDF}" dt="2025-02-18T15:41:51.374" v="3578" actId="1076"/>
          <ac:picMkLst>
            <pc:docMk/>
            <pc:sldMk cId="3118428565" sldId="2147470355"/>
            <ac:picMk id="4" creationId="{ADAC3FCA-3C9B-F53B-CA9E-1889271F75A0}"/>
          </ac:picMkLst>
        </pc:picChg>
      </pc:sldChg>
      <pc:sldChg chg="addSp delSp modSp mod">
        <pc:chgData name="Erika TRIMARCHI (EXT)" userId="315e2711-64f8-44dd-af28-d70215354656" providerId="ADAL" clId="{6E3E3CDC-D9F3-4AB5-9D77-772535ACFEDF}" dt="2025-02-18T15:44:32.503" v="3612" actId="14100"/>
        <pc:sldMkLst>
          <pc:docMk/>
          <pc:sldMk cId="3990530803" sldId="2147470356"/>
        </pc:sldMkLst>
        <pc:spChg chg="mod">
          <ac:chgData name="Erika TRIMARCHI (EXT)" userId="315e2711-64f8-44dd-af28-d70215354656" providerId="ADAL" clId="{6E3E3CDC-D9F3-4AB5-9D77-772535ACFEDF}" dt="2025-02-18T15:44:32.503" v="3612" actId="14100"/>
          <ac:spMkLst>
            <pc:docMk/>
            <pc:sldMk cId="3990530803" sldId="2147470356"/>
            <ac:spMk id="2" creationId="{941A4791-7B69-F174-0D3B-05F8CC3FF5A9}"/>
          </ac:spMkLst>
        </pc:spChg>
        <pc:spChg chg="mod">
          <ac:chgData name="Erika TRIMARCHI (EXT)" userId="315e2711-64f8-44dd-af28-d70215354656" providerId="ADAL" clId="{6E3E3CDC-D9F3-4AB5-9D77-772535ACFEDF}" dt="2025-02-18T15:42:16.861" v="3587" actId="1076"/>
          <ac:spMkLst>
            <pc:docMk/>
            <pc:sldMk cId="3990530803" sldId="2147470356"/>
            <ac:spMk id="9" creationId="{926752B0-0C9F-9EBD-72F1-90A08CE936C9}"/>
          </ac:spMkLst>
        </pc:spChg>
        <pc:spChg chg="mod">
          <ac:chgData name="Erika TRIMARCHI (EXT)" userId="315e2711-64f8-44dd-af28-d70215354656" providerId="ADAL" clId="{6E3E3CDC-D9F3-4AB5-9D77-772535ACFEDF}" dt="2025-02-18T15:42:55.302" v="3595" actId="14100"/>
          <ac:spMkLst>
            <pc:docMk/>
            <pc:sldMk cId="3990530803" sldId="2147470356"/>
            <ac:spMk id="12" creationId="{2E2E4A64-28A1-9D23-E695-60213A88A106}"/>
          </ac:spMkLst>
        </pc:spChg>
        <pc:spChg chg="mod">
          <ac:chgData name="Erika TRIMARCHI (EXT)" userId="315e2711-64f8-44dd-af28-d70215354656" providerId="ADAL" clId="{6E3E3CDC-D9F3-4AB5-9D77-772535ACFEDF}" dt="2025-02-18T15:42:11.894" v="3586" actId="20577"/>
          <ac:spMkLst>
            <pc:docMk/>
            <pc:sldMk cId="3990530803" sldId="2147470356"/>
            <ac:spMk id="25" creationId="{B3B46E90-4E5D-D8C0-7145-F16BAB552B81}"/>
          </ac:spMkLst>
        </pc:spChg>
        <pc:spChg chg="mod">
          <ac:chgData name="Erika TRIMARCHI (EXT)" userId="315e2711-64f8-44dd-af28-d70215354656" providerId="ADAL" clId="{6E3E3CDC-D9F3-4AB5-9D77-772535ACFEDF}" dt="2025-02-18T15:43:02.207" v="3597" actId="14100"/>
          <ac:spMkLst>
            <pc:docMk/>
            <pc:sldMk cId="3990530803" sldId="2147470356"/>
            <ac:spMk id="28" creationId="{D1C26935-6F32-5D33-74FB-CBFE2C1011CA}"/>
          </ac:spMkLst>
        </pc:spChg>
        <pc:spChg chg="mod">
          <ac:chgData name="Erika TRIMARCHI (EXT)" userId="315e2711-64f8-44dd-af28-d70215354656" providerId="ADAL" clId="{6E3E3CDC-D9F3-4AB5-9D77-772535ACFEDF}" dt="2025-02-18T15:42:52.151" v="3594" actId="14100"/>
          <ac:spMkLst>
            <pc:docMk/>
            <pc:sldMk cId="3990530803" sldId="2147470356"/>
            <ac:spMk id="36" creationId="{B339A9B4-D24E-0493-A50C-3B57DE55B08C}"/>
          </ac:spMkLst>
        </pc:spChg>
        <pc:spChg chg="mod">
          <ac:chgData name="Erika TRIMARCHI (EXT)" userId="315e2711-64f8-44dd-af28-d70215354656" providerId="ADAL" clId="{6E3E3CDC-D9F3-4AB5-9D77-772535ACFEDF}" dt="2025-02-18T15:44:22.834" v="3610" actId="14100"/>
          <ac:spMkLst>
            <pc:docMk/>
            <pc:sldMk cId="3990530803" sldId="2147470356"/>
            <ac:spMk id="40" creationId="{3A390475-D194-14AB-1CA5-792A2B4378E7}"/>
          </ac:spMkLst>
        </pc:spChg>
        <pc:spChg chg="mod">
          <ac:chgData name="Erika TRIMARCHI (EXT)" userId="315e2711-64f8-44dd-af28-d70215354656" providerId="ADAL" clId="{6E3E3CDC-D9F3-4AB5-9D77-772535ACFEDF}" dt="2025-02-18T15:42:44.093" v="3592" actId="14100"/>
          <ac:spMkLst>
            <pc:docMk/>
            <pc:sldMk cId="3990530803" sldId="2147470356"/>
            <ac:spMk id="44" creationId="{C906C1AD-A76E-6154-0D07-99A5D624C515}"/>
          </ac:spMkLst>
        </pc:spChg>
        <pc:spChg chg="mod">
          <ac:chgData name="Erika TRIMARCHI (EXT)" userId="315e2711-64f8-44dd-af28-d70215354656" providerId="ADAL" clId="{6E3E3CDC-D9F3-4AB5-9D77-772535ACFEDF}" dt="2025-02-18T15:44:12.138" v="3608" actId="123"/>
          <ac:spMkLst>
            <pc:docMk/>
            <pc:sldMk cId="3990530803" sldId="2147470356"/>
            <ac:spMk id="46" creationId="{8365F941-C856-9321-0F10-069B063A531F}"/>
          </ac:spMkLst>
        </pc:spChg>
        <pc:spChg chg="mod">
          <ac:chgData name="Erika TRIMARCHI (EXT)" userId="315e2711-64f8-44dd-af28-d70215354656" providerId="ADAL" clId="{6E3E3CDC-D9F3-4AB5-9D77-772535ACFEDF}" dt="2025-02-18T15:43:50.590" v="3605" actId="1076"/>
          <ac:spMkLst>
            <pc:docMk/>
            <pc:sldMk cId="3990530803" sldId="2147470356"/>
            <ac:spMk id="56" creationId="{7263E123-1937-D88F-1DBA-B73F74938DB5}"/>
          </ac:spMkLst>
        </pc:spChg>
        <pc:cxnChg chg="mod">
          <ac:chgData name="Erika TRIMARCHI (EXT)" userId="315e2711-64f8-44dd-af28-d70215354656" providerId="ADAL" clId="{6E3E3CDC-D9F3-4AB5-9D77-772535ACFEDF}" dt="2025-02-18T15:44:22.834" v="3610" actId="14100"/>
          <ac:cxnSpMkLst>
            <pc:docMk/>
            <pc:sldMk cId="3990530803" sldId="2147470356"/>
            <ac:cxnSpMk id="7" creationId="{9EE2D515-7C25-98A4-CF93-E670F5952A18}"/>
          </ac:cxnSpMkLst>
        </pc:cxnChg>
        <pc:cxnChg chg="add mod">
          <ac:chgData name="Erika TRIMARCHI (EXT)" userId="315e2711-64f8-44dd-af28-d70215354656" providerId="ADAL" clId="{6E3E3CDC-D9F3-4AB5-9D77-772535ACFEDF}" dt="2025-02-18T15:43:50.590" v="3605" actId="1076"/>
          <ac:cxnSpMkLst>
            <pc:docMk/>
            <pc:sldMk cId="3990530803" sldId="2147470356"/>
            <ac:cxnSpMk id="14" creationId="{C1F8A963-4953-B176-54A6-58B74F8C16C4}"/>
          </ac:cxnSpMkLst>
        </pc:cxnChg>
        <pc:cxnChg chg="mod">
          <ac:chgData name="Erika TRIMARCHI (EXT)" userId="315e2711-64f8-44dd-af28-d70215354656" providerId="ADAL" clId="{6E3E3CDC-D9F3-4AB5-9D77-772535ACFEDF}" dt="2025-02-18T15:42:44.093" v="3592" actId="14100"/>
          <ac:cxnSpMkLst>
            <pc:docMk/>
            <pc:sldMk cId="3990530803" sldId="2147470356"/>
            <ac:cxnSpMk id="47" creationId="{1FEAFD96-626C-5740-5A0C-9D7002838039}"/>
          </ac:cxnSpMkLst>
        </pc:cxnChg>
        <pc:cxnChg chg="mod">
          <ac:chgData name="Erika TRIMARCHI (EXT)" userId="315e2711-64f8-44dd-af28-d70215354656" providerId="ADAL" clId="{6E3E3CDC-D9F3-4AB5-9D77-772535ACFEDF}" dt="2025-02-18T15:44:32.503" v="3612" actId="14100"/>
          <ac:cxnSpMkLst>
            <pc:docMk/>
            <pc:sldMk cId="3990530803" sldId="2147470356"/>
            <ac:cxnSpMk id="93" creationId="{97303A6B-A316-06AB-3C5A-A5AEF117A531}"/>
          </ac:cxnSpMkLst>
        </pc:cxnChg>
      </pc:sldChg>
      <pc:sldChg chg="addSp delSp modSp mod">
        <pc:chgData name="Erika TRIMARCHI (EXT)" userId="315e2711-64f8-44dd-af28-d70215354656" providerId="ADAL" clId="{6E3E3CDC-D9F3-4AB5-9D77-772535ACFEDF}" dt="2025-02-18T16:17:29.593" v="3827" actId="20577"/>
        <pc:sldMkLst>
          <pc:docMk/>
          <pc:sldMk cId="3868993214" sldId="2147470357"/>
        </pc:sldMkLst>
        <pc:spChg chg="mod ord">
          <ac:chgData name="Erika TRIMARCHI (EXT)" userId="315e2711-64f8-44dd-af28-d70215354656" providerId="ADAL" clId="{6E3E3CDC-D9F3-4AB5-9D77-772535ACFEDF}" dt="2025-02-18T15:56:58.849" v="3621" actId="1076"/>
          <ac:spMkLst>
            <pc:docMk/>
            <pc:sldMk cId="3868993214" sldId="2147470357"/>
            <ac:spMk id="2" creationId="{F46CCD87-1C2D-2F24-E571-4DA098EE14B4}"/>
          </ac:spMkLst>
        </pc:spChg>
        <pc:spChg chg="mod">
          <ac:chgData name="Erika TRIMARCHI (EXT)" userId="315e2711-64f8-44dd-af28-d70215354656" providerId="ADAL" clId="{6E3E3CDC-D9F3-4AB5-9D77-772535ACFEDF}" dt="2025-02-18T16:01:54.394" v="3695" actId="123"/>
          <ac:spMkLst>
            <pc:docMk/>
            <pc:sldMk cId="3868993214" sldId="2147470357"/>
            <ac:spMk id="4" creationId="{C973942E-F1D0-0366-3F15-759A4C092FDA}"/>
          </ac:spMkLst>
        </pc:spChg>
        <pc:spChg chg="mod">
          <ac:chgData name="Erika TRIMARCHI (EXT)" userId="315e2711-64f8-44dd-af28-d70215354656" providerId="ADAL" clId="{6E3E3CDC-D9F3-4AB5-9D77-772535ACFEDF}" dt="2025-02-18T16:17:29.593" v="3827" actId="20577"/>
          <ac:spMkLst>
            <pc:docMk/>
            <pc:sldMk cId="3868993214" sldId="2147470357"/>
            <ac:spMk id="24" creationId="{5C4382BC-DEE8-2A59-E6C8-6DDFA9999742}"/>
          </ac:spMkLst>
        </pc:spChg>
        <pc:picChg chg="mod">
          <ac:chgData name="Erika TRIMARCHI (EXT)" userId="315e2711-64f8-44dd-af28-d70215354656" providerId="ADAL" clId="{6E3E3CDC-D9F3-4AB5-9D77-772535ACFEDF}" dt="2025-02-18T15:57:37.971" v="3626" actId="1076"/>
          <ac:picMkLst>
            <pc:docMk/>
            <pc:sldMk cId="3868993214" sldId="2147470357"/>
            <ac:picMk id="5" creationId="{37F5F0AA-8FB0-ACFC-9E68-EF3A692B532F}"/>
          </ac:picMkLst>
        </pc:picChg>
        <pc:picChg chg="add mod">
          <ac:chgData name="Erika TRIMARCHI (EXT)" userId="315e2711-64f8-44dd-af28-d70215354656" providerId="ADAL" clId="{6E3E3CDC-D9F3-4AB5-9D77-772535ACFEDF}" dt="2025-02-18T15:56:52.346" v="3619" actId="1076"/>
          <ac:picMkLst>
            <pc:docMk/>
            <pc:sldMk cId="3868993214" sldId="2147470357"/>
            <ac:picMk id="7" creationId="{89506C3E-1B24-5EB1-D93D-FC96AB70B3F4}"/>
          </ac:picMkLst>
        </pc:picChg>
      </pc:sldChg>
      <pc:sldChg chg="addSp delSp modSp mod">
        <pc:chgData name="Erika TRIMARCHI (EXT)" userId="315e2711-64f8-44dd-af28-d70215354656" providerId="ADAL" clId="{6E3E3CDC-D9F3-4AB5-9D77-772535ACFEDF}" dt="2025-02-18T16:02:35.635" v="3714" actId="14100"/>
        <pc:sldMkLst>
          <pc:docMk/>
          <pc:sldMk cId="358767797" sldId="2147470358"/>
        </pc:sldMkLst>
        <pc:spChg chg="mod ord">
          <ac:chgData name="Erika TRIMARCHI (EXT)" userId="315e2711-64f8-44dd-af28-d70215354656" providerId="ADAL" clId="{6E3E3CDC-D9F3-4AB5-9D77-772535ACFEDF}" dt="2025-02-18T16:02:28.531" v="3711" actId="1076"/>
          <ac:spMkLst>
            <pc:docMk/>
            <pc:sldMk cId="358767797" sldId="2147470358"/>
            <ac:spMk id="3" creationId="{C6D8BA75-A2B1-90BB-470F-5AD1FF6E41E2}"/>
          </ac:spMkLst>
        </pc:spChg>
        <pc:spChg chg="mod">
          <ac:chgData name="Erika TRIMARCHI (EXT)" userId="315e2711-64f8-44dd-af28-d70215354656" providerId="ADAL" clId="{6E3E3CDC-D9F3-4AB5-9D77-772535ACFEDF}" dt="2025-02-18T16:02:35.635" v="3714" actId="14100"/>
          <ac:spMkLst>
            <pc:docMk/>
            <pc:sldMk cId="358767797" sldId="2147470358"/>
            <ac:spMk id="4" creationId="{7A1AB9CD-63CF-CB45-B0AA-C9A4B598FFA5}"/>
          </ac:spMkLst>
        </pc:spChg>
        <pc:spChg chg="mod">
          <ac:chgData name="Erika TRIMARCHI (EXT)" userId="315e2711-64f8-44dd-af28-d70215354656" providerId="ADAL" clId="{6E3E3CDC-D9F3-4AB5-9D77-772535ACFEDF}" dt="2025-02-18T16:02:23.508" v="3709" actId="1076"/>
          <ac:spMkLst>
            <pc:docMk/>
            <pc:sldMk cId="358767797" sldId="2147470358"/>
            <ac:spMk id="14" creationId="{930599E6-A026-FFC6-B9E9-6F3A53530FD4}"/>
          </ac:spMkLst>
        </pc:spChg>
        <pc:spChg chg="mod">
          <ac:chgData name="Erika TRIMARCHI (EXT)" userId="315e2711-64f8-44dd-af28-d70215354656" providerId="ADAL" clId="{6E3E3CDC-D9F3-4AB5-9D77-772535ACFEDF}" dt="2025-02-18T16:01:46.487" v="3693" actId="1076"/>
          <ac:spMkLst>
            <pc:docMk/>
            <pc:sldMk cId="358767797" sldId="2147470358"/>
            <ac:spMk id="24" creationId="{D66ED58F-298A-ECA0-A8F0-13BB4CE24BCE}"/>
          </ac:spMkLst>
        </pc:spChg>
        <pc:picChg chg="add mod">
          <ac:chgData name="Erika TRIMARCHI (EXT)" userId="315e2711-64f8-44dd-af28-d70215354656" providerId="ADAL" clId="{6E3E3CDC-D9F3-4AB5-9D77-772535ACFEDF}" dt="2025-02-18T16:02:26.300" v="3710" actId="1076"/>
          <ac:picMkLst>
            <pc:docMk/>
            <pc:sldMk cId="358767797" sldId="2147470358"/>
            <ac:picMk id="8" creationId="{66CF7E9E-9BB1-D499-843D-FA1601F9DDBE}"/>
          </ac:picMkLst>
        </pc:picChg>
        <pc:picChg chg="mod ord">
          <ac:chgData name="Erika TRIMARCHI (EXT)" userId="315e2711-64f8-44dd-af28-d70215354656" providerId="ADAL" clId="{6E3E3CDC-D9F3-4AB5-9D77-772535ACFEDF}" dt="2025-02-18T16:02:19.323" v="3708" actId="1076"/>
          <ac:picMkLst>
            <pc:docMk/>
            <pc:sldMk cId="358767797" sldId="2147470358"/>
            <ac:picMk id="11" creationId="{FD7C825A-71EB-3651-1775-9311C8FB7C61}"/>
          </ac:picMkLst>
        </pc:picChg>
      </pc:sldChg>
      <pc:sldChg chg="addSp delSp modSp mod">
        <pc:chgData name="Erika TRIMARCHI (EXT)" userId="315e2711-64f8-44dd-af28-d70215354656" providerId="ADAL" clId="{6E3E3CDC-D9F3-4AB5-9D77-772535ACFEDF}" dt="2025-02-18T16:16:25.384" v="3809" actId="20577"/>
        <pc:sldMkLst>
          <pc:docMk/>
          <pc:sldMk cId="3968479230" sldId="2147470359"/>
        </pc:sldMkLst>
        <pc:spChg chg="mod">
          <ac:chgData name="Erika TRIMARCHI (EXT)" userId="315e2711-64f8-44dd-af28-d70215354656" providerId="ADAL" clId="{6E3E3CDC-D9F3-4AB5-9D77-772535ACFEDF}" dt="2025-02-18T15:40:40.570" v="3560" actId="123"/>
          <ac:spMkLst>
            <pc:docMk/>
            <pc:sldMk cId="3968479230" sldId="2147470359"/>
            <ac:spMk id="4" creationId="{48CE9F78-7EE4-2BAD-8666-5747A798F2C0}"/>
          </ac:spMkLst>
        </pc:spChg>
        <pc:spChg chg="mod ord">
          <ac:chgData name="Erika TRIMARCHI (EXT)" userId="315e2711-64f8-44dd-af28-d70215354656" providerId="ADAL" clId="{6E3E3CDC-D9F3-4AB5-9D77-772535ACFEDF}" dt="2025-02-18T15:40:21.005" v="3557" actId="1076"/>
          <ac:spMkLst>
            <pc:docMk/>
            <pc:sldMk cId="3968479230" sldId="2147470359"/>
            <ac:spMk id="5" creationId="{6932E0CB-E65E-673B-E11C-2DC4B9BCD3A7}"/>
          </ac:spMkLst>
        </pc:spChg>
        <pc:spChg chg="mod">
          <ac:chgData name="Erika TRIMARCHI (EXT)" userId="315e2711-64f8-44dd-af28-d70215354656" providerId="ADAL" clId="{6E3E3CDC-D9F3-4AB5-9D77-772535ACFEDF}" dt="2025-02-18T15:38:10.485" v="3532" actId="20577"/>
          <ac:spMkLst>
            <pc:docMk/>
            <pc:sldMk cId="3968479230" sldId="2147470359"/>
            <ac:spMk id="6" creationId="{EE150D53-00CB-0022-DE49-16E30B0E94A9}"/>
          </ac:spMkLst>
        </pc:spChg>
        <pc:spChg chg="mod">
          <ac:chgData name="Erika TRIMARCHI (EXT)" userId="315e2711-64f8-44dd-af28-d70215354656" providerId="ADAL" clId="{6E3E3CDC-D9F3-4AB5-9D77-772535ACFEDF}" dt="2025-02-18T16:16:25.384" v="3809" actId="20577"/>
          <ac:spMkLst>
            <pc:docMk/>
            <pc:sldMk cId="3968479230" sldId="2147470359"/>
            <ac:spMk id="24" creationId="{324EE454-FA24-CA2B-C479-B37EB10C2659}"/>
          </ac:spMkLst>
        </pc:spChg>
        <pc:picChg chg="mod">
          <ac:chgData name="Erika TRIMARCHI (EXT)" userId="315e2711-64f8-44dd-af28-d70215354656" providerId="ADAL" clId="{6E3E3CDC-D9F3-4AB5-9D77-772535ACFEDF}" dt="2025-02-18T15:40:02.773" v="3552" actId="1076"/>
          <ac:picMkLst>
            <pc:docMk/>
            <pc:sldMk cId="3968479230" sldId="2147470359"/>
            <ac:picMk id="7" creationId="{E3ADA5B4-EC68-796B-ABDB-B7AD34B61992}"/>
          </ac:picMkLst>
        </pc:picChg>
        <pc:picChg chg="add mod">
          <ac:chgData name="Erika TRIMARCHI (EXT)" userId="315e2711-64f8-44dd-af28-d70215354656" providerId="ADAL" clId="{6E3E3CDC-D9F3-4AB5-9D77-772535ACFEDF}" dt="2025-02-18T15:40:15.557" v="3556" actId="1076"/>
          <ac:picMkLst>
            <pc:docMk/>
            <pc:sldMk cId="3968479230" sldId="2147470359"/>
            <ac:picMk id="8" creationId="{AF979C93-1D76-9077-669F-A7C809961AB1}"/>
          </ac:picMkLst>
        </pc:picChg>
      </pc:sldChg>
      <pc:sldChg chg="addSp delSp modSp mod">
        <pc:chgData name="Erika TRIMARCHI (EXT)" userId="315e2711-64f8-44dd-af28-d70215354656" providerId="ADAL" clId="{6E3E3CDC-D9F3-4AB5-9D77-772535ACFEDF}" dt="2025-02-18T16:17:45.271" v="3838" actId="20577"/>
        <pc:sldMkLst>
          <pc:docMk/>
          <pc:sldMk cId="1041831335" sldId="2147470360"/>
        </pc:sldMkLst>
        <pc:spChg chg="mod">
          <ac:chgData name="Erika TRIMARCHI (EXT)" userId="315e2711-64f8-44dd-af28-d70215354656" providerId="ADAL" clId="{6E3E3CDC-D9F3-4AB5-9D77-772535ACFEDF}" dt="2025-02-18T16:04:17.389" v="3734" actId="123"/>
          <ac:spMkLst>
            <pc:docMk/>
            <pc:sldMk cId="1041831335" sldId="2147470360"/>
            <ac:spMk id="4" creationId="{95A9B558-BC85-E927-399E-3FCD76496FA0}"/>
          </ac:spMkLst>
        </pc:spChg>
        <pc:spChg chg="mod ord">
          <ac:chgData name="Erika TRIMARCHI (EXT)" userId="315e2711-64f8-44dd-af28-d70215354656" providerId="ADAL" clId="{6E3E3CDC-D9F3-4AB5-9D77-772535ACFEDF}" dt="2025-02-18T16:03:33.562" v="3724" actId="1076"/>
          <ac:spMkLst>
            <pc:docMk/>
            <pc:sldMk cId="1041831335" sldId="2147470360"/>
            <ac:spMk id="5" creationId="{CA7260BB-DD78-E6C6-0527-CF77915EC9CE}"/>
          </ac:spMkLst>
        </pc:spChg>
        <pc:spChg chg="mod">
          <ac:chgData name="Erika TRIMARCHI (EXT)" userId="315e2711-64f8-44dd-af28-d70215354656" providerId="ADAL" clId="{6E3E3CDC-D9F3-4AB5-9D77-772535ACFEDF}" dt="2025-02-18T16:17:45.271" v="3838" actId="20577"/>
          <ac:spMkLst>
            <pc:docMk/>
            <pc:sldMk cId="1041831335" sldId="2147470360"/>
            <ac:spMk id="24" creationId="{78F4FF0C-1E98-7FA3-8060-0AEE44100345}"/>
          </ac:spMkLst>
        </pc:spChg>
        <pc:picChg chg="mod">
          <ac:chgData name="Erika TRIMARCHI (EXT)" userId="315e2711-64f8-44dd-af28-d70215354656" providerId="ADAL" clId="{6E3E3CDC-D9F3-4AB5-9D77-772535ACFEDF}" dt="2025-02-18T16:03:47.176" v="3728" actId="1076"/>
          <ac:picMkLst>
            <pc:docMk/>
            <pc:sldMk cId="1041831335" sldId="2147470360"/>
            <ac:picMk id="3" creationId="{A3AB58D5-4E80-353A-8918-8ABF6BF9487F}"/>
          </ac:picMkLst>
        </pc:picChg>
        <pc:picChg chg="add mod">
          <ac:chgData name="Erika TRIMARCHI (EXT)" userId="315e2711-64f8-44dd-af28-d70215354656" providerId="ADAL" clId="{6E3E3CDC-D9F3-4AB5-9D77-772535ACFEDF}" dt="2025-02-18T16:03:23.088" v="3722" actId="1076"/>
          <ac:picMkLst>
            <pc:docMk/>
            <pc:sldMk cId="1041831335" sldId="2147470360"/>
            <ac:picMk id="8" creationId="{D1AABAB5-0D82-5738-7D13-03802FC86A4C}"/>
          </ac:picMkLst>
        </pc:picChg>
      </pc:sldChg>
      <pc:sldChg chg="del">
        <pc:chgData name="Erika TRIMARCHI (EXT)" userId="315e2711-64f8-44dd-af28-d70215354656" providerId="ADAL" clId="{6E3E3CDC-D9F3-4AB5-9D77-772535ACFEDF}" dt="2025-02-18T16:04:47.728" v="3737" actId="47"/>
        <pc:sldMkLst>
          <pc:docMk/>
          <pc:sldMk cId="3305506344" sldId="2147470364"/>
        </pc:sldMkLst>
      </pc:sldChg>
      <pc:sldChg chg="del">
        <pc:chgData name="Erika TRIMARCHI (EXT)" userId="315e2711-64f8-44dd-af28-d70215354656" providerId="ADAL" clId="{6E3E3CDC-D9F3-4AB5-9D77-772535ACFEDF}" dt="2025-02-18T15:41:22.455" v="3569" actId="47"/>
        <pc:sldMkLst>
          <pc:docMk/>
          <pc:sldMk cId="1227560072" sldId="2147470365"/>
        </pc:sldMkLst>
      </pc:sldChg>
      <pc:sldChg chg="addSp delSp modSp mod">
        <pc:chgData name="Erika TRIMARCHI (EXT)" userId="315e2711-64f8-44dd-af28-d70215354656" providerId="ADAL" clId="{6E3E3CDC-D9F3-4AB5-9D77-772535ACFEDF}" dt="2025-02-18T15:16:27.953" v="3387" actId="20577"/>
        <pc:sldMkLst>
          <pc:docMk/>
          <pc:sldMk cId="1898276935" sldId="2147470366"/>
        </pc:sldMkLst>
        <pc:spChg chg="mod">
          <ac:chgData name="Erika TRIMARCHI (EXT)" userId="315e2711-64f8-44dd-af28-d70215354656" providerId="ADAL" clId="{6E3E3CDC-D9F3-4AB5-9D77-772535ACFEDF}" dt="2025-02-18T15:12:04.357" v="3255" actId="207"/>
          <ac:spMkLst>
            <pc:docMk/>
            <pc:sldMk cId="1898276935" sldId="2147470366"/>
            <ac:spMk id="4" creationId="{D25F600A-DF27-4061-BCD3-FDDC206523EE}"/>
          </ac:spMkLst>
        </pc:spChg>
        <pc:spChg chg="mod">
          <ac:chgData name="Erika TRIMARCHI (EXT)" userId="315e2711-64f8-44dd-af28-d70215354656" providerId="ADAL" clId="{6E3E3CDC-D9F3-4AB5-9D77-772535ACFEDF}" dt="2025-02-18T15:11:39.153" v="3250" actId="207"/>
          <ac:spMkLst>
            <pc:docMk/>
            <pc:sldMk cId="1898276935" sldId="2147470366"/>
            <ac:spMk id="14" creationId="{F84F9C5D-1C88-A6A9-1996-CB51B98E7E84}"/>
          </ac:spMkLst>
        </pc:spChg>
        <pc:spChg chg="add del mod">
          <ac:chgData name="Erika TRIMARCHI (EXT)" userId="315e2711-64f8-44dd-af28-d70215354656" providerId="ADAL" clId="{6E3E3CDC-D9F3-4AB5-9D77-772535ACFEDF}" dt="2025-02-18T15:13:45.565" v="3285" actId="478"/>
          <ac:spMkLst>
            <pc:docMk/>
            <pc:sldMk cId="1898276935" sldId="2147470366"/>
            <ac:spMk id="16" creationId="{0D5E25F7-472B-0FE3-C90D-03EC5772490C}"/>
          </ac:spMkLst>
        </pc:spChg>
        <pc:spChg chg="mod">
          <ac:chgData name="Erika TRIMARCHI (EXT)" userId="315e2711-64f8-44dd-af28-d70215354656" providerId="ADAL" clId="{6E3E3CDC-D9F3-4AB5-9D77-772535ACFEDF}" dt="2025-02-18T15:15:19.999" v="3326" actId="113"/>
          <ac:spMkLst>
            <pc:docMk/>
            <pc:sldMk cId="1898276935" sldId="2147470366"/>
            <ac:spMk id="18" creationId="{943D7DA4-A02D-990B-12B6-E7A865592F2D}"/>
          </ac:spMkLst>
        </pc:spChg>
        <pc:spChg chg="mod">
          <ac:chgData name="Erika TRIMARCHI (EXT)" userId="315e2711-64f8-44dd-af28-d70215354656" providerId="ADAL" clId="{6E3E3CDC-D9F3-4AB5-9D77-772535ACFEDF}" dt="2025-02-18T15:11:55.073" v="3253" actId="207"/>
          <ac:spMkLst>
            <pc:docMk/>
            <pc:sldMk cId="1898276935" sldId="2147470366"/>
            <ac:spMk id="19" creationId="{9AF2BAE4-AF76-597C-5305-0795D0107905}"/>
          </ac:spMkLst>
        </pc:spChg>
        <pc:spChg chg="mod">
          <ac:chgData name="Erika TRIMARCHI (EXT)" userId="315e2711-64f8-44dd-af28-d70215354656" providerId="ADAL" clId="{6E3E3CDC-D9F3-4AB5-9D77-772535ACFEDF}" dt="2025-02-18T15:11:50.070" v="3251" actId="207"/>
          <ac:spMkLst>
            <pc:docMk/>
            <pc:sldMk cId="1898276935" sldId="2147470366"/>
            <ac:spMk id="20" creationId="{F03DEFE9-F4FB-83AF-910D-49629288C70A}"/>
          </ac:spMkLst>
        </pc:spChg>
        <pc:spChg chg="mod">
          <ac:chgData name="Erika TRIMARCHI (EXT)" userId="315e2711-64f8-44dd-af28-d70215354656" providerId="ADAL" clId="{6E3E3CDC-D9F3-4AB5-9D77-772535ACFEDF}" dt="2025-02-18T15:11:52.494" v="3252" actId="207"/>
          <ac:spMkLst>
            <pc:docMk/>
            <pc:sldMk cId="1898276935" sldId="2147470366"/>
            <ac:spMk id="21" creationId="{4CC9FD85-0F6D-0FEA-2082-884EC5FB95DD}"/>
          </ac:spMkLst>
        </pc:spChg>
        <pc:spChg chg="mod">
          <ac:chgData name="Erika TRIMARCHI (EXT)" userId="315e2711-64f8-44dd-af28-d70215354656" providerId="ADAL" clId="{6E3E3CDC-D9F3-4AB5-9D77-772535ACFEDF}" dt="2025-02-18T15:12:04.357" v="3255" actId="207"/>
          <ac:spMkLst>
            <pc:docMk/>
            <pc:sldMk cId="1898276935" sldId="2147470366"/>
            <ac:spMk id="22" creationId="{6B23798E-7D5E-9777-2916-407125594F0B}"/>
          </ac:spMkLst>
        </pc:spChg>
        <pc:spChg chg="mod">
          <ac:chgData name="Erika TRIMARCHI (EXT)" userId="315e2711-64f8-44dd-af28-d70215354656" providerId="ADAL" clId="{6E3E3CDC-D9F3-4AB5-9D77-772535ACFEDF}" dt="2025-02-18T15:12:04.357" v="3255" actId="207"/>
          <ac:spMkLst>
            <pc:docMk/>
            <pc:sldMk cId="1898276935" sldId="2147470366"/>
            <ac:spMk id="23" creationId="{DA4676CF-2DBD-3D7A-98C1-8F49DEE4D27E}"/>
          </ac:spMkLst>
        </pc:spChg>
        <pc:spChg chg="mod">
          <ac:chgData name="Erika TRIMARCHI (EXT)" userId="315e2711-64f8-44dd-af28-d70215354656" providerId="ADAL" clId="{6E3E3CDC-D9F3-4AB5-9D77-772535ACFEDF}" dt="2025-02-18T15:12:04.357" v="3255" actId="207"/>
          <ac:spMkLst>
            <pc:docMk/>
            <pc:sldMk cId="1898276935" sldId="2147470366"/>
            <ac:spMk id="43" creationId="{04B42A61-21BD-E3BD-9BB5-61453A09FA9D}"/>
          </ac:spMkLst>
        </pc:spChg>
        <pc:spChg chg="mod">
          <ac:chgData name="Erika TRIMARCHI (EXT)" userId="315e2711-64f8-44dd-af28-d70215354656" providerId="ADAL" clId="{6E3E3CDC-D9F3-4AB5-9D77-772535ACFEDF}" dt="2025-02-18T15:16:27.953" v="3387" actId="20577"/>
          <ac:spMkLst>
            <pc:docMk/>
            <pc:sldMk cId="1898276935" sldId="2147470366"/>
            <ac:spMk id="45" creationId="{08F05485-A080-F48C-EC9D-4D73942204A5}"/>
          </ac:spMkLst>
        </pc:spChg>
        <pc:spChg chg="mod">
          <ac:chgData name="Erika TRIMARCHI (EXT)" userId="315e2711-64f8-44dd-af28-d70215354656" providerId="ADAL" clId="{6E3E3CDC-D9F3-4AB5-9D77-772535ACFEDF}" dt="2025-02-18T15:12:04.357" v="3255" actId="207"/>
          <ac:spMkLst>
            <pc:docMk/>
            <pc:sldMk cId="1898276935" sldId="2147470366"/>
            <ac:spMk id="59" creationId="{792A4593-B634-EB43-4F2A-FAF685767318}"/>
          </ac:spMkLst>
        </pc:spChg>
        <pc:spChg chg="mod">
          <ac:chgData name="Erika TRIMARCHI (EXT)" userId="315e2711-64f8-44dd-af28-d70215354656" providerId="ADAL" clId="{6E3E3CDC-D9F3-4AB5-9D77-772535ACFEDF}" dt="2025-02-18T15:12:04.357" v="3255" actId="207"/>
          <ac:spMkLst>
            <pc:docMk/>
            <pc:sldMk cId="1898276935" sldId="2147470366"/>
            <ac:spMk id="60" creationId="{48315FF9-8DA1-ADAA-4309-AEA8FF1AF190}"/>
          </ac:spMkLst>
        </pc:spChg>
        <pc:spChg chg="mod">
          <ac:chgData name="Erika TRIMARCHI (EXT)" userId="315e2711-64f8-44dd-af28-d70215354656" providerId="ADAL" clId="{6E3E3CDC-D9F3-4AB5-9D77-772535ACFEDF}" dt="2025-02-18T15:12:04.357" v="3255" actId="207"/>
          <ac:spMkLst>
            <pc:docMk/>
            <pc:sldMk cId="1898276935" sldId="2147470366"/>
            <ac:spMk id="61" creationId="{729A6093-7956-DFF6-A3F8-FA3F52BDE7DB}"/>
          </ac:spMkLst>
        </pc:spChg>
        <pc:picChg chg="add del mod">
          <ac:chgData name="Erika TRIMARCHI (EXT)" userId="315e2711-64f8-44dd-af28-d70215354656" providerId="ADAL" clId="{6E3E3CDC-D9F3-4AB5-9D77-772535ACFEDF}" dt="2025-02-18T15:13:14.322" v="3274" actId="478"/>
          <ac:picMkLst>
            <pc:docMk/>
            <pc:sldMk cId="1898276935" sldId="2147470366"/>
            <ac:picMk id="3" creationId="{9AEBA960-E723-6FE1-EDA1-0195C325A5E4}"/>
          </ac:picMkLst>
        </pc:picChg>
      </pc:sldChg>
      <pc:sldChg chg="modSp add mod">
        <pc:chgData name="Erika TRIMARCHI (EXT)" userId="315e2711-64f8-44dd-af28-d70215354656" providerId="ADAL" clId="{6E3E3CDC-D9F3-4AB5-9D77-772535ACFEDF}" dt="2025-02-18T10:46:18.231" v="1583" actId="122"/>
        <pc:sldMkLst>
          <pc:docMk/>
          <pc:sldMk cId="81228765" sldId="2147470367"/>
        </pc:sldMkLst>
        <pc:spChg chg="mod">
          <ac:chgData name="Erika TRIMARCHI (EXT)" userId="315e2711-64f8-44dd-af28-d70215354656" providerId="ADAL" clId="{6E3E3CDC-D9F3-4AB5-9D77-772535ACFEDF}" dt="2025-02-18T10:22:24.704" v="1316" actId="20577"/>
          <ac:spMkLst>
            <pc:docMk/>
            <pc:sldMk cId="81228765" sldId="2147470367"/>
            <ac:spMk id="6" creationId="{85770092-7FA4-098F-5702-B3C8FF5227F4}"/>
          </ac:spMkLst>
        </pc:spChg>
        <pc:graphicFrameChg chg="mod modGraphic">
          <ac:chgData name="Erika TRIMARCHI (EXT)" userId="315e2711-64f8-44dd-af28-d70215354656" providerId="ADAL" clId="{6E3E3CDC-D9F3-4AB5-9D77-772535ACFEDF}" dt="2025-02-18T10:46:18.231" v="1583" actId="122"/>
          <ac:graphicFrameMkLst>
            <pc:docMk/>
            <pc:sldMk cId="81228765" sldId="2147470367"/>
            <ac:graphicFrameMk id="16" creationId="{34BA8D5C-8273-5B9D-D67A-8866F946DB23}"/>
          </ac:graphicFrameMkLst>
        </pc:graphicFrameChg>
      </pc:sldChg>
      <pc:sldChg chg="add del">
        <pc:chgData name="Erika TRIMARCHI (EXT)" userId="315e2711-64f8-44dd-af28-d70215354656" providerId="ADAL" clId="{6E3E3CDC-D9F3-4AB5-9D77-772535ACFEDF}" dt="2025-02-18T09:15:17.142" v="842" actId="47"/>
        <pc:sldMkLst>
          <pc:docMk/>
          <pc:sldMk cId="770210345" sldId="2147470367"/>
        </pc:sldMkLst>
      </pc:sldChg>
      <pc:sldChg chg="modSp add mod">
        <pc:chgData name="Erika TRIMARCHI (EXT)" userId="315e2711-64f8-44dd-af28-d70215354656" providerId="ADAL" clId="{6E3E3CDC-D9F3-4AB5-9D77-772535ACFEDF}" dt="2025-02-18T10:46:30.595" v="1587" actId="242"/>
        <pc:sldMkLst>
          <pc:docMk/>
          <pc:sldMk cId="3718887135" sldId="2147470368"/>
        </pc:sldMkLst>
        <pc:spChg chg="mod">
          <ac:chgData name="Erika TRIMARCHI (EXT)" userId="315e2711-64f8-44dd-af28-d70215354656" providerId="ADAL" clId="{6E3E3CDC-D9F3-4AB5-9D77-772535ACFEDF}" dt="2025-02-18T10:28:15.267" v="1380" actId="14100"/>
          <ac:spMkLst>
            <pc:docMk/>
            <pc:sldMk cId="3718887135" sldId="2147470368"/>
            <ac:spMk id="6" creationId="{61F757AC-4BC7-1F1A-4E45-F0813181ABB4}"/>
          </ac:spMkLst>
        </pc:spChg>
        <pc:spChg chg="mod">
          <ac:chgData name="Erika TRIMARCHI (EXT)" userId="315e2711-64f8-44dd-af28-d70215354656" providerId="ADAL" clId="{6E3E3CDC-D9F3-4AB5-9D77-772535ACFEDF}" dt="2025-02-18T10:28:07.322" v="1379" actId="14100"/>
          <ac:spMkLst>
            <pc:docMk/>
            <pc:sldMk cId="3718887135" sldId="2147470368"/>
            <ac:spMk id="20" creationId="{019CAD4A-8FEF-4DA8-E40D-C1B52A39CB90}"/>
          </ac:spMkLst>
        </pc:spChg>
        <pc:graphicFrameChg chg="mod modGraphic">
          <ac:chgData name="Erika TRIMARCHI (EXT)" userId="315e2711-64f8-44dd-af28-d70215354656" providerId="ADAL" clId="{6E3E3CDC-D9F3-4AB5-9D77-772535ACFEDF}" dt="2025-02-18T10:46:30.595" v="1587" actId="242"/>
          <ac:graphicFrameMkLst>
            <pc:docMk/>
            <pc:sldMk cId="3718887135" sldId="2147470368"/>
            <ac:graphicFrameMk id="16" creationId="{1753523D-7730-5740-D18F-531D15DB3FDC}"/>
          </ac:graphicFrameMkLst>
        </pc:graphicFrameChg>
      </pc:sldChg>
      <pc:sldChg chg="add del">
        <pc:chgData name="Erika TRIMARCHI (EXT)" userId="315e2711-64f8-44dd-af28-d70215354656" providerId="ADAL" clId="{6E3E3CDC-D9F3-4AB5-9D77-772535ACFEDF}" dt="2025-02-18T10:41:08.464" v="1476" actId="47"/>
        <pc:sldMkLst>
          <pc:docMk/>
          <pc:sldMk cId="479833723" sldId="2147470369"/>
        </pc:sldMkLst>
      </pc:sldChg>
      <pc:sldChg chg="modSp add mod">
        <pc:chgData name="Erika TRIMARCHI (EXT)" userId="315e2711-64f8-44dd-af28-d70215354656" providerId="ADAL" clId="{6E3E3CDC-D9F3-4AB5-9D77-772535ACFEDF}" dt="2025-02-18T10:46:05.263" v="1579" actId="242"/>
        <pc:sldMkLst>
          <pc:docMk/>
          <pc:sldMk cId="2011432114" sldId="2147470370"/>
        </pc:sldMkLst>
        <pc:graphicFrameChg chg="modGraphic">
          <ac:chgData name="Erika TRIMARCHI (EXT)" userId="315e2711-64f8-44dd-af28-d70215354656" providerId="ADAL" clId="{6E3E3CDC-D9F3-4AB5-9D77-772535ACFEDF}" dt="2025-02-18T10:46:05.263" v="1579" actId="242"/>
          <ac:graphicFrameMkLst>
            <pc:docMk/>
            <pc:sldMk cId="2011432114" sldId="2147470370"/>
            <ac:graphicFrameMk id="16" creationId="{568D5270-E5D1-6254-772F-4AE49703BA61}"/>
          </ac:graphicFrameMkLst>
        </pc:graphicFrameChg>
      </pc:sldChg>
      <pc:sldChg chg="modSp add mod">
        <pc:chgData name="Erika TRIMARCHI (EXT)" userId="315e2711-64f8-44dd-af28-d70215354656" providerId="ADAL" clId="{6E3E3CDC-D9F3-4AB5-9D77-772535ACFEDF}" dt="2025-02-18T10:46:55.519" v="1621" actId="1035"/>
        <pc:sldMkLst>
          <pc:docMk/>
          <pc:sldMk cId="58151158" sldId="2147470371"/>
        </pc:sldMkLst>
        <pc:spChg chg="mod">
          <ac:chgData name="Erika TRIMARCHI (EXT)" userId="315e2711-64f8-44dd-af28-d70215354656" providerId="ADAL" clId="{6E3E3CDC-D9F3-4AB5-9D77-772535ACFEDF}" dt="2025-02-18T10:46:55.519" v="1621" actId="1035"/>
          <ac:spMkLst>
            <pc:docMk/>
            <pc:sldMk cId="58151158" sldId="2147470371"/>
            <ac:spMk id="17" creationId="{68ADF2BD-F9E6-983D-3664-6F904434E4A5}"/>
          </ac:spMkLst>
        </pc:spChg>
        <pc:spChg chg="mod">
          <ac:chgData name="Erika TRIMARCHI (EXT)" userId="315e2711-64f8-44dd-af28-d70215354656" providerId="ADAL" clId="{6E3E3CDC-D9F3-4AB5-9D77-772535ACFEDF}" dt="2025-02-18T10:46:55.519" v="1621" actId="1035"/>
          <ac:spMkLst>
            <pc:docMk/>
            <pc:sldMk cId="58151158" sldId="2147470371"/>
            <ac:spMk id="18" creationId="{2D582FB1-4E71-969A-9F41-8B9DBFF38466}"/>
          </ac:spMkLst>
        </pc:spChg>
        <pc:spChg chg="mod">
          <ac:chgData name="Erika TRIMARCHI (EXT)" userId="315e2711-64f8-44dd-af28-d70215354656" providerId="ADAL" clId="{6E3E3CDC-D9F3-4AB5-9D77-772535ACFEDF}" dt="2025-02-18T10:31:49.228" v="1423" actId="20577"/>
          <ac:spMkLst>
            <pc:docMk/>
            <pc:sldMk cId="58151158" sldId="2147470371"/>
            <ac:spMk id="20" creationId="{731EC659-E7CB-DBD3-742D-80E5FFCC9199}"/>
          </ac:spMkLst>
        </pc:spChg>
        <pc:graphicFrameChg chg="mod modGraphic">
          <ac:chgData name="Erika TRIMARCHI (EXT)" userId="315e2711-64f8-44dd-af28-d70215354656" providerId="ADAL" clId="{6E3E3CDC-D9F3-4AB5-9D77-772535ACFEDF}" dt="2025-02-18T10:46:55.519" v="1621" actId="1035"/>
          <ac:graphicFrameMkLst>
            <pc:docMk/>
            <pc:sldMk cId="58151158" sldId="2147470371"/>
            <ac:graphicFrameMk id="16" creationId="{23E2A96E-48E4-1839-B4D6-EC40BE9E5A9C}"/>
          </ac:graphicFrameMkLst>
        </pc:graphicFrameChg>
      </pc:sldChg>
      <pc:sldChg chg="addSp modSp add mod">
        <pc:chgData name="Erika TRIMARCHI (EXT)" userId="315e2711-64f8-44dd-af28-d70215354656" providerId="ADAL" clId="{6E3E3CDC-D9F3-4AB5-9D77-772535ACFEDF}" dt="2025-02-18T10:47:18.428" v="1640" actId="1036"/>
        <pc:sldMkLst>
          <pc:docMk/>
          <pc:sldMk cId="1309269573" sldId="2147470372"/>
        </pc:sldMkLst>
        <pc:spChg chg="add mod">
          <ac:chgData name="Erika TRIMARCHI (EXT)" userId="315e2711-64f8-44dd-af28-d70215354656" providerId="ADAL" clId="{6E3E3CDC-D9F3-4AB5-9D77-772535ACFEDF}" dt="2025-02-18T10:41:02.478" v="1475"/>
          <ac:spMkLst>
            <pc:docMk/>
            <pc:sldMk cId="1309269573" sldId="2147470372"/>
            <ac:spMk id="4" creationId="{1D814F1C-0DAF-2632-FC95-2934ADCE56AB}"/>
          </ac:spMkLst>
        </pc:spChg>
        <pc:spChg chg="mod">
          <ac:chgData name="Erika TRIMARCHI (EXT)" userId="315e2711-64f8-44dd-af28-d70215354656" providerId="ADAL" clId="{6E3E3CDC-D9F3-4AB5-9D77-772535ACFEDF}" dt="2025-02-18T10:40:47.399" v="1474" actId="20577"/>
          <ac:spMkLst>
            <pc:docMk/>
            <pc:sldMk cId="1309269573" sldId="2147470372"/>
            <ac:spMk id="6" creationId="{A832F6D5-269D-1DB3-DDD2-08D492A4CE08}"/>
          </ac:spMkLst>
        </pc:spChg>
        <pc:spChg chg="mod">
          <ac:chgData name="Erika TRIMARCHI (EXT)" userId="315e2711-64f8-44dd-af28-d70215354656" providerId="ADAL" clId="{6E3E3CDC-D9F3-4AB5-9D77-772535ACFEDF}" dt="2025-02-18T10:47:18.428" v="1640" actId="1036"/>
          <ac:spMkLst>
            <pc:docMk/>
            <pc:sldMk cId="1309269573" sldId="2147470372"/>
            <ac:spMk id="17" creationId="{2DB54E51-E219-088C-F708-E14650C11BE6}"/>
          </ac:spMkLst>
        </pc:spChg>
        <pc:spChg chg="mod">
          <ac:chgData name="Erika TRIMARCHI (EXT)" userId="315e2711-64f8-44dd-af28-d70215354656" providerId="ADAL" clId="{6E3E3CDC-D9F3-4AB5-9D77-772535ACFEDF}" dt="2025-02-18T10:47:18.428" v="1640" actId="1036"/>
          <ac:spMkLst>
            <pc:docMk/>
            <pc:sldMk cId="1309269573" sldId="2147470372"/>
            <ac:spMk id="18" creationId="{8F7E604C-18C3-7456-4ED9-BE440AC0EA25}"/>
          </ac:spMkLst>
        </pc:spChg>
        <pc:graphicFrameChg chg="mod modGraphic">
          <ac:chgData name="Erika TRIMARCHI (EXT)" userId="315e2711-64f8-44dd-af28-d70215354656" providerId="ADAL" clId="{6E3E3CDC-D9F3-4AB5-9D77-772535ACFEDF}" dt="2025-02-18T10:47:18.428" v="1640" actId="1036"/>
          <ac:graphicFrameMkLst>
            <pc:docMk/>
            <pc:sldMk cId="1309269573" sldId="2147470372"/>
            <ac:graphicFrameMk id="16" creationId="{90A542C8-6D81-803A-D563-8C7455E3B698}"/>
          </ac:graphicFrameMkLst>
        </pc:graphicFrameChg>
      </pc:sldChg>
      <pc:sldChg chg="add del">
        <pc:chgData name="Erika TRIMARCHI (EXT)" userId="315e2711-64f8-44dd-af28-d70215354656" providerId="ADAL" clId="{6E3E3CDC-D9F3-4AB5-9D77-772535ACFEDF}" dt="2025-02-18T10:43:54.585" v="1509" actId="47"/>
        <pc:sldMkLst>
          <pc:docMk/>
          <pc:sldMk cId="596797109" sldId="2147470373"/>
        </pc:sldMkLst>
      </pc:sldChg>
      <pc:sldChg chg="modSp add mod">
        <pc:chgData name="Erika TRIMARCHI (EXT)" userId="315e2711-64f8-44dd-af28-d70215354656" providerId="ADAL" clId="{6E3E3CDC-D9F3-4AB5-9D77-772535ACFEDF}" dt="2025-02-18T10:48:11.035" v="1684" actId="20577"/>
        <pc:sldMkLst>
          <pc:docMk/>
          <pc:sldMk cId="1012642420" sldId="2147470373"/>
        </pc:sldMkLst>
        <pc:spChg chg="mod">
          <ac:chgData name="Erika TRIMARCHI (EXT)" userId="315e2711-64f8-44dd-af28-d70215354656" providerId="ADAL" clId="{6E3E3CDC-D9F3-4AB5-9D77-772535ACFEDF}" dt="2025-02-18T10:44:28.419" v="1564" actId="20577"/>
          <ac:spMkLst>
            <pc:docMk/>
            <pc:sldMk cId="1012642420" sldId="2147470373"/>
            <ac:spMk id="6" creationId="{7AFDB16A-FAFC-94F1-9D8C-148233A1DF40}"/>
          </ac:spMkLst>
        </pc:spChg>
        <pc:spChg chg="mod">
          <ac:chgData name="Erika TRIMARCHI (EXT)" userId="315e2711-64f8-44dd-af28-d70215354656" providerId="ADAL" clId="{6E3E3CDC-D9F3-4AB5-9D77-772535ACFEDF}" dt="2025-02-18T10:47:37.317" v="1660" actId="1036"/>
          <ac:spMkLst>
            <pc:docMk/>
            <pc:sldMk cId="1012642420" sldId="2147470373"/>
            <ac:spMk id="17" creationId="{4B715EE0-5411-4E06-F574-C1BE751A4216}"/>
          </ac:spMkLst>
        </pc:spChg>
        <pc:spChg chg="mod">
          <ac:chgData name="Erika TRIMARCHI (EXT)" userId="315e2711-64f8-44dd-af28-d70215354656" providerId="ADAL" clId="{6E3E3CDC-D9F3-4AB5-9D77-772535ACFEDF}" dt="2025-02-18T10:47:37.317" v="1660" actId="1036"/>
          <ac:spMkLst>
            <pc:docMk/>
            <pc:sldMk cId="1012642420" sldId="2147470373"/>
            <ac:spMk id="18" creationId="{D9AA0C17-E651-2DA7-7A87-55F7E6070AEB}"/>
          </ac:spMkLst>
        </pc:spChg>
        <pc:spChg chg="mod">
          <ac:chgData name="Erika TRIMARCHI (EXT)" userId="315e2711-64f8-44dd-af28-d70215354656" providerId="ADAL" clId="{6E3E3CDC-D9F3-4AB5-9D77-772535ACFEDF}" dt="2025-02-18T10:44:33.012" v="1565" actId="1076"/>
          <ac:spMkLst>
            <pc:docMk/>
            <pc:sldMk cId="1012642420" sldId="2147470373"/>
            <ac:spMk id="20" creationId="{A31D168B-661E-3E3F-A25F-12044EADCD45}"/>
          </ac:spMkLst>
        </pc:spChg>
        <pc:graphicFrameChg chg="mod modGraphic">
          <ac:chgData name="Erika TRIMARCHI (EXT)" userId="315e2711-64f8-44dd-af28-d70215354656" providerId="ADAL" clId="{6E3E3CDC-D9F3-4AB5-9D77-772535ACFEDF}" dt="2025-02-18T10:48:11.035" v="1684" actId="20577"/>
          <ac:graphicFrameMkLst>
            <pc:docMk/>
            <pc:sldMk cId="1012642420" sldId="2147470373"/>
            <ac:graphicFrameMk id="16" creationId="{01DD290D-ECE0-A2D1-BB18-7F9CB3674EB5}"/>
          </ac:graphicFrameMkLst>
        </pc:graphicFrameChg>
      </pc:sldChg>
      <pc:sldChg chg="modSp add mod">
        <pc:chgData name="Erika TRIMARCHI (EXT)" userId="315e2711-64f8-44dd-af28-d70215354656" providerId="ADAL" clId="{6E3E3CDC-D9F3-4AB5-9D77-772535ACFEDF}" dt="2025-02-18T13:40:29.978" v="2972" actId="14100"/>
        <pc:sldMkLst>
          <pc:docMk/>
          <pc:sldMk cId="730459802" sldId="2147470374"/>
        </pc:sldMkLst>
        <pc:spChg chg="mod">
          <ac:chgData name="Erika TRIMARCHI (EXT)" userId="315e2711-64f8-44dd-af28-d70215354656" providerId="ADAL" clId="{6E3E3CDC-D9F3-4AB5-9D77-772535ACFEDF}" dt="2025-02-18T10:48:48.578" v="1774" actId="20577"/>
          <ac:spMkLst>
            <pc:docMk/>
            <pc:sldMk cId="730459802" sldId="2147470374"/>
            <ac:spMk id="6" creationId="{BE55E8AE-A149-6B52-A880-C5E08A6AA00B}"/>
          </ac:spMkLst>
        </pc:spChg>
        <pc:spChg chg="mod">
          <ac:chgData name="Erika TRIMARCHI (EXT)" userId="315e2711-64f8-44dd-af28-d70215354656" providerId="ADAL" clId="{6E3E3CDC-D9F3-4AB5-9D77-772535ACFEDF}" dt="2025-02-18T10:50:07.901" v="1810" actId="1036"/>
          <ac:spMkLst>
            <pc:docMk/>
            <pc:sldMk cId="730459802" sldId="2147470374"/>
            <ac:spMk id="17" creationId="{CD9584B5-1FAC-633B-5F25-509E0636D1E9}"/>
          </ac:spMkLst>
        </pc:spChg>
        <pc:spChg chg="mod">
          <ac:chgData name="Erika TRIMARCHI (EXT)" userId="315e2711-64f8-44dd-af28-d70215354656" providerId="ADAL" clId="{6E3E3CDC-D9F3-4AB5-9D77-772535ACFEDF}" dt="2025-02-18T10:50:07.901" v="1810" actId="1036"/>
          <ac:spMkLst>
            <pc:docMk/>
            <pc:sldMk cId="730459802" sldId="2147470374"/>
            <ac:spMk id="18" creationId="{11BC0B89-AF56-5385-C920-82319D494BD0}"/>
          </ac:spMkLst>
        </pc:spChg>
        <pc:spChg chg="mod">
          <ac:chgData name="Erika TRIMARCHI (EXT)" userId="315e2711-64f8-44dd-af28-d70215354656" providerId="ADAL" clId="{6E3E3CDC-D9F3-4AB5-9D77-772535ACFEDF}" dt="2025-02-18T13:40:29.978" v="2972" actId="14100"/>
          <ac:spMkLst>
            <pc:docMk/>
            <pc:sldMk cId="730459802" sldId="2147470374"/>
            <ac:spMk id="20" creationId="{FF8D4ED3-8AAA-416F-FA34-2ADF31CD3DDD}"/>
          </ac:spMkLst>
        </pc:spChg>
        <pc:graphicFrameChg chg="mod modGraphic">
          <ac:chgData name="Erika TRIMARCHI (EXT)" userId="315e2711-64f8-44dd-af28-d70215354656" providerId="ADAL" clId="{6E3E3CDC-D9F3-4AB5-9D77-772535ACFEDF}" dt="2025-02-18T10:50:32.371" v="1824" actId="20577"/>
          <ac:graphicFrameMkLst>
            <pc:docMk/>
            <pc:sldMk cId="730459802" sldId="2147470374"/>
            <ac:graphicFrameMk id="16" creationId="{695F5912-3EE0-598F-2C35-3C52CDFEF248}"/>
          </ac:graphicFrameMkLst>
        </pc:graphicFrameChg>
      </pc:sldChg>
      <pc:sldChg chg="addSp delSp modSp add mod">
        <pc:chgData name="Erika TRIMARCHI (EXT)" userId="315e2711-64f8-44dd-af28-d70215354656" providerId="ADAL" clId="{6E3E3CDC-D9F3-4AB5-9D77-772535ACFEDF}" dt="2025-02-18T11:01:23.189" v="1992" actId="478"/>
        <pc:sldMkLst>
          <pc:docMk/>
          <pc:sldMk cId="2629958766" sldId="2147470375"/>
        </pc:sldMkLst>
        <pc:spChg chg="mod">
          <ac:chgData name="Erika TRIMARCHI (EXT)" userId="315e2711-64f8-44dd-af28-d70215354656" providerId="ADAL" clId="{6E3E3CDC-D9F3-4AB5-9D77-772535ACFEDF}" dt="2025-02-18T10:58:25.690" v="1900" actId="20577"/>
          <ac:spMkLst>
            <pc:docMk/>
            <pc:sldMk cId="2629958766" sldId="2147470375"/>
            <ac:spMk id="6" creationId="{780F1136-1961-2F6C-007F-C9B378D1EB55}"/>
          </ac:spMkLst>
        </pc:spChg>
        <pc:spChg chg="mod">
          <ac:chgData name="Erika TRIMARCHI (EXT)" userId="315e2711-64f8-44dd-af28-d70215354656" providerId="ADAL" clId="{6E3E3CDC-D9F3-4AB5-9D77-772535ACFEDF}" dt="2025-02-18T11:00:20.719" v="1979" actId="1035"/>
          <ac:spMkLst>
            <pc:docMk/>
            <pc:sldMk cId="2629958766" sldId="2147470375"/>
            <ac:spMk id="17" creationId="{58DD4C8A-7BED-0609-AA58-441C915042A1}"/>
          </ac:spMkLst>
        </pc:spChg>
        <pc:spChg chg="mod">
          <ac:chgData name="Erika TRIMARCHI (EXT)" userId="315e2711-64f8-44dd-af28-d70215354656" providerId="ADAL" clId="{6E3E3CDC-D9F3-4AB5-9D77-772535ACFEDF}" dt="2025-02-18T11:00:20.719" v="1979" actId="1035"/>
          <ac:spMkLst>
            <pc:docMk/>
            <pc:sldMk cId="2629958766" sldId="2147470375"/>
            <ac:spMk id="18" creationId="{C2336BA2-8D06-26B6-CE1C-98098984C73A}"/>
          </ac:spMkLst>
        </pc:spChg>
        <pc:spChg chg="mod">
          <ac:chgData name="Erika TRIMARCHI (EXT)" userId="315e2711-64f8-44dd-af28-d70215354656" providerId="ADAL" clId="{6E3E3CDC-D9F3-4AB5-9D77-772535ACFEDF}" dt="2025-02-18T11:01:11.071" v="1988" actId="14100"/>
          <ac:spMkLst>
            <pc:docMk/>
            <pc:sldMk cId="2629958766" sldId="2147470375"/>
            <ac:spMk id="20" creationId="{D2409FE9-C575-08A3-4828-E6BF41E77301}"/>
          </ac:spMkLst>
        </pc:spChg>
        <pc:graphicFrameChg chg="mod modGraphic">
          <ac:chgData name="Erika TRIMARCHI (EXT)" userId="315e2711-64f8-44dd-af28-d70215354656" providerId="ADAL" clId="{6E3E3CDC-D9F3-4AB5-9D77-772535ACFEDF}" dt="2025-02-18T11:00:20.719" v="1979" actId="1035"/>
          <ac:graphicFrameMkLst>
            <pc:docMk/>
            <pc:sldMk cId="2629958766" sldId="2147470375"/>
            <ac:graphicFrameMk id="16" creationId="{547E61E1-ABD2-BADD-A08E-52543FBEF90C}"/>
          </ac:graphicFrameMkLst>
        </pc:graphicFrameChg>
      </pc:sldChg>
      <pc:sldChg chg="modSp add mod">
        <pc:chgData name="Erika TRIMARCHI (EXT)" userId="315e2711-64f8-44dd-af28-d70215354656" providerId="ADAL" clId="{6E3E3CDC-D9F3-4AB5-9D77-772535ACFEDF}" dt="2025-02-18T11:02:00.943" v="2000" actId="14100"/>
        <pc:sldMkLst>
          <pc:docMk/>
          <pc:sldMk cId="404197326" sldId="2147470376"/>
        </pc:sldMkLst>
        <pc:spChg chg="mod">
          <ac:chgData name="Erika TRIMARCHI (EXT)" userId="315e2711-64f8-44dd-af28-d70215354656" providerId="ADAL" clId="{6E3E3CDC-D9F3-4AB5-9D77-772535ACFEDF}" dt="2025-02-18T11:02:00.943" v="2000" actId="14100"/>
          <ac:spMkLst>
            <pc:docMk/>
            <pc:sldMk cId="404197326" sldId="2147470376"/>
            <ac:spMk id="20" creationId="{FAF3FAF7-49B6-890B-3B4F-DB27F61255A0}"/>
          </ac:spMkLst>
        </pc:spChg>
        <pc:graphicFrameChg chg="modGraphic">
          <ac:chgData name="Erika TRIMARCHI (EXT)" userId="315e2711-64f8-44dd-af28-d70215354656" providerId="ADAL" clId="{6E3E3CDC-D9F3-4AB5-9D77-772535ACFEDF}" dt="2025-02-18T11:01:36.389" v="1995" actId="20577"/>
          <ac:graphicFrameMkLst>
            <pc:docMk/>
            <pc:sldMk cId="404197326" sldId="2147470376"/>
            <ac:graphicFrameMk id="16" creationId="{2E5A09CB-D9E9-823B-C62D-7563C40D7FE4}"/>
          </ac:graphicFrameMkLst>
        </pc:graphicFrameChg>
      </pc:sldChg>
      <pc:sldChg chg="modSp add mod">
        <pc:chgData name="Erika TRIMARCHI (EXT)" userId="315e2711-64f8-44dd-af28-d70215354656" providerId="ADAL" clId="{6E3E3CDC-D9F3-4AB5-9D77-772535ACFEDF}" dt="2025-02-18T11:05:55.765" v="2145" actId="20577"/>
        <pc:sldMkLst>
          <pc:docMk/>
          <pc:sldMk cId="3522148893" sldId="2147470377"/>
        </pc:sldMkLst>
        <pc:spChg chg="mod">
          <ac:chgData name="Erika TRIMARCHI (EXT)" userId="315e2711-64f8-44dd-af28-d70215354656" providerId="ADAL" clId="{6E3E3CDC-D9F3-4AB5-9D77-772535ACFEDF}" dt="2025-02-18T11:02:59.985" v="2099" actId="313"/>
          <ac:spMkLst>
            <pc:docMk/>
            <pc:sldMk cId="3522148893" sldId="2147470377"/>
            <ac:spMk id="6" creationId="{4E466AF2-26EC-6311-F6DE-CA1F7501FCF5}"/>
          </ac:spMkLst>
        </pc:spChg>
        <pc:spChg chg="mod">
          <ac:chgData name="Erika TRIMARCHI (EXT)" userId="315e2711-64f8-44dd-af28-d70215354656" providerId="ADAL" clId="{6E3E3CDC-D9F3-4AB5-9D77-772535ACFEDF}" dt="2025-02-18T11:02:57.765" v="2098" actId="1076"/>
          <ac:spMkLst>
            <pc:docMk/>
            <pc:sldMk cId="3522148893" sldId="2147470377"/>
            <ac:spMk id="20" creationId="{A09929DD-4D2E-2D9B-E202-A90E20198A85}"/>
          </ac:spMkLst>
        </pc:spChg>
        <pc:graphicFrameChg chg="mod modGraphic">
          <ac:chgData name="Erika TRIMARCHI (EXT)" userId="315e2711-64f8-44dd-af28-d70215354656" providerId="ADAL" clId="{6E3E3CDC-D9F3-4AB5-9D77-772535ACFEDF}" dt="2025-02-18T11:05:55.765" v="2145" actId="20577"/>
          <ac:graphicFrameMkLst>
            <pc:docMk/>
            <pc:sldMk cId="3522148893" sldId="2147470377"/>
            <ac:graphicFrameMk id="16" creationId="{F203EFA9-9C01-8C24-866A-6EDD5E16077E}"/>
          </ac:graphicFrameMkLst>
        </pc:graphicFrameChg>
      </pc:sldChg>
      <pc:sldChg chg="addSp delSp modSp add mod">
        <pc:chgData name="Erika TRIMARCHI (EXT)" userId="315e2711-64f8-44dd-af28-d70215354656" providerId="ADAL" clId="{6E3E3CDC-D9F3-4AB5-9D77-772535ACFEDF}" dt="2025-02-18T12:55:30.777" v="2231" actId="14100"/>
        <pc:sldMkLst>
          <pc:docMk/>
          <pc:sldMk cId="3673649887" sldId="2147470378"/>
        </pc:sldMkLst>
        <pc:spChg chg="mod">
          <ac:chgData name="Erika TRIMARCHI (EXT)" userId="315e2711-64f8-44dd-af28-d70215354656" providerId="ADAL" clId="{6E3E3CDC-D9F3-4AB5-9D77-772535ACFEDF}" dt="2025-02-18T11:09:32.192" v="2182" actId="14100"/>
          <ac:spMkLst>
            <pc:docMk/>
            <pc:sldMk cId="3673649887" sldId="2147470378"/>
            <ac:spMk id="6" creationId="{C1D4E8B8-8BB3-A991-8F7F-413DABBD92E8}"/>
          </ac:spMkLst>
        </pc:spChg>
        <pc:spChg chg="mod">
          <ac:chgData name="Erika TRIMARCHI (EXT)" userId="315e2711-64f8-44dd-af28-d70215354656" providerId="ADAL" clId="{6E3E3CDC-D9F3-4AB5-9D77-772535ACFEDF}" dt="2025-02-18T11:09:28.748" v="2181" actId="1036"/>
          <ac:spMkLst>
            <pc:docMk/>
            <pc:sldMk cId="3673649887" sldId="2147470378"/>
            <ac:spMk id="17" creationId="{F30F30EF-AD0A-AD3A-C66F-84AD874940C4}"/>
          </ac:spMkLst>
        </pc:spChg>
        <pc:spChg chg="mod">
          <ac:chgData name="Erika TRIMARCHI (EXT)" userId="315e2711-64f8-44dd-af28-d70215354656" providerId="ADAL" clId="{6E3E3CDC-D9F3-4AB5-9D77-772535ACFEDF}" dt="2025-02-18T11:09:28.748" v="2181" actId="1036"/>
          <ac:spMkLst>
            <pc:docMk/>
            <pc:sldMk cId="3673649887" sldId="2147470378"/>
            <ac:spMk id="18" creationId="{42B957B1-6AB5-5601-2835-3987E76C6940}"/>
          </ac:spMkLst>
        </pc:spChg>
        <pc:spChg chg="mod">
          <ac:chgData name="Erika TRIMARCHI (EXT)" userId="315e2711-64f8-44dd-af28-d70215354656" providerId="ADAL" clId="{6E3E3CDC-D9F3-4AB5-9D77-772535ACFEDF}" dt="2025-02-18T12:55:30.777" v="2231" actId="14100"/>
          <ac:spMkLst>
            <pc:docMk/>
            <pc:sldMk cId="3673649887" sldId="2147470378"/>
            <ac:spMk id="20" creationId="{15706B79-F170-A9F5-965F-C3E2B5D241E5}"/>
          </ac:spMkLst>
        </pc:spChg>
        <pc:graphicFrameChg chg="mod modGraphic">
          <ac:chgData name="Erika TRIMARCHI (EXT)" userId="315e2711-64f8-44dd-af28-d70215354656" providerId="ADAL" clId="{6E3E3CDC-D9F3-4AB5-9D77-772535ACFEDF}" dt="2025-02-18T12:54:32.678" v="2205" actId="20577"/>
          <ac:graphicFrameMkLst>
            <pc:docMk/>
            <pc:sldMk cId="3673649887" sldId="2147470378"/>
            <ac:graphicFrameMk id="16" creationId="{EE24E7AB-C471-D58D-06E7-E190A026520F}"/>
          </ac:graphicFrameMkLst>
        </pc:graphicFrameChg>
      </pc:sldChg>
      <pc:sldChg chg="modSp add mod">
        <pc:chgData name="Erika TRIMARCHI (EXT)" userId="315e2711-64f8-44dd-af28-d70215354656" providerId="ADAL" clId="{6E3E3CDC-D9F3-4AB5-9D77-772535ACFEDF}" dt="2025-02-18T12:55:49.263" v="2244" actId="20577"/>
        <pc:sldMkLst>
          <pc:docMk/>
          <pc:sldMk cId="1592464791" sldId="2147470379"/>
        </pc:sldMkLst>
        <pc:spChg chg="mod">
          <ac:chgData name="Erika TRIMARCHI (EXT)" userId="315e2711-64f8-44dd-af28-d70215354656" providerId="ADAL" clId="{6E3E3CDC-D9F3-4AB5-9D77-772535ACFEDF}" dt="2025-02-18T12:55:47.312" v="2243" actId="14100"/>
          <ac:spMkLst>
            <pc:docMk/>
            <pc:sldMk cId="1592464791" sldId="2147470379"/>
            <ac:spMk id="20" creationId="{2F34D43D-F72C-F19A-637F-C12E6DA36918}"/>
          </ac:spMkLst>
        </pc:spChg>
        <pc:graphicFrameChg chg="modGraphic">
          <ac:chgData name="Erika TRIMARCHI (EXT)" userId="315e2711-64f8-44dd-af28-d70215354656" providerId="ADAL" clId="{6E3E3CDC-D9F3-4AB5-9D77-772535ACFEDF}" dt="2025-02-18T12:55:49.263" v="2244" actId="20577"/>
          <ac:graphicFrameMkLst>
            <pc:docMk/>
            <pc:sldMk cId="1592464791" sldId="2147470379"/>
            <ac:graphicFrameMk id="16" creationId="{ED49C52D-6F43-BEB6-CE51-2E1A17178C5F}"/>
          </ac:graphicFrameMkLst>
        </pc:graphicFrameChg>
      </pc:sldChg>
      <pc:sldChg chg="modSp add mod">
        <pc:chgData name="Erika TRIMARCHI (EXT)" userId="315e2711-64f8-44dd-af28-d70215354656" providerId="ADAL" clId="{6E3E3CDC-D9F3-4AB5-9D77-772535ACFEDF}" dt="2025-02-18T13:37:44.034" v="2924" actId="1036"/>
        <pc:sldMkLst>
          <pc:docMk/>
          <pc:sldMk cId="2419577490" sldId="2147470380"/>
        </pc:sldMkLst>
        <pc:spChg chg="mod">
          <ac:chgData name="Erika TRIMARCHI (EXT)" userId="315e2711-64f8-44dd-af28-d70215354656" providerId="ADAL" clId="{6E3E3CDC-D9F3-4AB5-9D77-772535ACFEDF}" dt="2025-02-18T12:56:29.547" v="2268" actId="20577"/>
          <ac:spMkLst>
            <pc:docMk/>
            <pc:sldMk cId="2419577490" sldId="2147470380"/>
            <ac:spMk id="6" creationId="{0DA5019E-3487-E322-E371-34D1BCC745A3}"/>
          </ac:spMkLst>
        </pc:spChg>
        <pc:spChg chg="mod">
          <ac:chgData name="Erika TRIMARCHI (EXT)" userId="315e2711-64f8-44dd-af28-d70215354656" providerId="ADAL" clId="{6E3E3CDC-D9F3-4AB5-9D77-772535ACFEDF}" dt="2025-02-18T13:37:44.034" v="2924" actId="1036"/>
          <ac:spMkLst>
            <pc:docMk/>
            <pc:sldMk cId="2419577490" sldId="2147470380"/>
            <ac:spMk id="20" creationId="{825D828F-67BF-793C-995F-EDED4D76C6CB}"/>
          </ac:spMkLst>
        </pc:spChg>
        <pc:graphicFrameChg chg="mod modGraphic">
          <ac:chgData name="Erika TRIMARCHI (EXT)" userId="315e2711-64f8-44dd-af28-d70215354656" providerId="ADAL" clId="{6E3E3CDC-D9F3-4AB5-9D77-772535ACFEDF}" dt="2025-02-18T13:17:19.051" v="2378" actId="242"/>
          <ac:graphicFrameMkLst>
            <pc:docMk/>
            <pc:sldMk cId="2419577490" sldId="2147470380"/>
            <ac:graphicFrameMk id="16" creationId="{C2A44DA7-0CE1-3563-1A89-38F359DE1E1C}"/>
          </ac:graphicFrameMkLst>
        </pc:graphicFrameChg>
      </pc:sldChg>
      <pc:sldChg chg="modSp add mod">
        <pc:chgData name="Erika TRIMARCHI (EXT)" userId="315e2711-64f8-44dd-af28-d70215354656" providerId="ADAL" clId="{6E3E3CDC-D9F3-4AB5-9D77-772535ACFEDF}" dt="2025-02-18T13:17:45.894" v="2380" actId="242"/>
        <pc:sldMkLst>
          <pc:docMk/>
          <pc:sldMk cId="3713191828" sldId="2147470381"/>
        </pc:sldMkLst>
        <pc:spChg chg="mod">
          <ac:chgData name="Erika TRIMARCHI (EXT)" userId="315e2711-64f8-44dd-af28-d70215354656" providerId="ADAL" clId="{6E3E3CDC-D9F3-4AB5-9D77-772535ACFEDF}" dt="2025-02-18T13:13:46.731" v="2326" actId="1035"/>
          <ac:spMkLst>
            <pc:docMk/>
            <pc:sldMk cId="3713191828" sldId="2147470381"/>
            <ac:spMk id="20" creationId="{79610D8F-D396-849B-0D02-ADF3E67D2014}"/>
          </ac:spMkLst>
        </pc:spChg>
        <pc:graphicFrameChg chg="modGraphic">
          <ac:chgData name="Erika TRIMARCHI (EXT)" userId="315e2711-64f8-44dd-af28-d70215354656" providerId="ADAL" clId="{6E3E3CDC-D9F3-4AB5-9D77-772535ACFEDF}" dt="2025-02-18T13:17:45.894" v="2380" actId="242"/>
          <ac:graphicFrameMkLst>
            <pc:docMk/>
            <pc:sldMk cId="3713191828" sldId="2147470381"/>
            <ac:graphicFrameMk id="16" creationId="{B0188E25-24B7-6207-3257-629CC083CD52}"/>
          </ac:graphicFrameMkLst>
        </pc:graphicFrameChg>
      </pc:sldChg>
      <pc:sldChg chg="modSp add mod">
        <pc:chgData name="Erika TRIMARCHI (EXT)" userId="315e2711-64f8-44dd-af28-d70215354656" providerId="ADAL" clId="{6E3E3CDC-D9F3-4AB5-9D77-772535ACFEDF}" dt="2025-02-18T13:18:07.742" v="2382" actId="242"/>
        <pc:sldMkLst>
          <pc:docMk/>
          <pc:sldMk cId="3508493181" sldId="2147470382"/>
        </pc:sldMkLst>
        <pc:spChg chg="mod">
          <ac:chgData name="Erika TRIMARCHI (EXT)" userId="315e2711-64f8-44dd-af28-d70215354656" providerId="ADAL" clId="{6E3E3CDC-D9F3-4AB5-9D77-772535ACFEDF}" dt="2025-02-18T13:13:34.753" v="2320" actId="1076"/>
          <ac:spMkLst>
            <pc:docMk/>
            <pc:sldMk cId="3508493181" sldId="2147470382"/>
            <ac:spMk id="20" creationId="{9E9A82C1-3DF4-9AD0-64FF-3D004F65E9BB}"/>
          </ac:spMkLst>
        </pc:spChg>
        <pc:graphicFrameChg chg="modGraphic">
          <ac:chgData name="Erika TRIMARCHI (EXT)" userId="315e2711-64f8-44dd-af28-d70215354656" providerId="ADAL" clId="{6E3E3CDC-D9F3-4AB5-9D77-772535ACFEDF}" dt="2025-02-18T13:18:07.742" v="2382" actId="242"/>
          <ac:graphicFrameMkLst>
            <pc:docMk/>
            <pc:sldMk cId="3508493181" sldId="2147470382"/>
            <ac:graphicFrameMk id="16" creationId="{F2E52B6B-F464-9AE5-CFDC-A415F3C8EF8F}"/>
          </ac:graphicFrameMkLst>
        </pc:graphicFrameChg>
      </pc:sldChg>
      <pc:sldChg chg="modSp add mod">
        <pc:chgData name="Erika TRIMARCHI (EXT)" userId="315e2711-64f8-44dd-af28-d70215354656" providerId="ADAL" clId="{6E3E3CDC-D9F3-4AB5-9D77-772535ACFEDF}" dt="2025-02-18T13:37:20.169" v="2922" actId="14100"/>
        <pc:sldMkLst>
          <pc:docMk/>
          <pc:sldMk cId="336750876" sldId="2147470383"/>
        </pc:sldMkLst>
        <pc:spChg chg="mod">
          <ac:chgData name="Erika TRIMARCHI (EXT)" userId="315e2711-64f8-44dd-af28-d70215354656" providerId="ADAL" clId="{6E3E3CDC-D9F3-4AB5-9D77-772535ACFEDF}" dt="2025-02-18T13:14:57.726" v="2360" actId="20577"/>
          <ac:spMkLst>
            <pc:docMk/>
            <pc:sldMk cId="336750876" sldId="2147470383"/>
            <ac:spMk id="6" creationId="{B922B0A0-1F05-7D94-DC66-3608532FF712}"/>
          </ac:spMkLst>
        </pc:spChg>
        <pc:spChg chg="mod">
          <ac:chgData name="Erika TRIMARCHI (EXT)" userId="315e2711-64f8-44dd-af28-d70215354656" providerId="ADAL" clId="{6E3E3CDC-D9F3-4AB5-9D77-772535ACFEDF}" dt="2025-02-18T13:37:20.169" v="2922" actId="14100"/>
          <ac:spMkLst>
            <pc:docMk/>
            <pc:sldMk cId="336750876" sldId="2147470383"/>
            <ac:spMk id="20" creationId="{2241B91B-D8AC-613E-AB25-92BD1E382714}"/>
          </ac:spMkLst>
        </pc:spChg>
        <pc:graphicFrameChg chg="mod modGraphic">
          <ac:chgData name="Erika TRIMARCHI (EXT)" userId="315e2711-64f8-44dd-af28-d70215354656" providerId="ADAL" clId="{6E3E3CDC-D9F3-4AB5-9D77-772535ACFEDF}" dt="2025-02-18T13:20:05.140" v="2408" actId="242"/>
          <ac:graphicFrameMkLst>
            <pc:docMk/>
            <pc:sldMk cId="336750876" sldId="2147470383"/>
            <ac:graphicFrameMk id="16" creationId="{AFFDF0C7-A760-A0A9-064F-7A7A6703D1F0}"/>
          </ac:graphicFrameMkLst>
        </pc:graphicFrameChg>
      </pc:sldChg>
      <pc:sldChg chg="modSp add mod">
        <pc:chgData name="Erika TRIMARCHI (EXT)" userId="315e2711-64f8-44dd-af28-d70215354656" providerId="ADAL" clId="{6E3E3CDC-D9F3-4AB5-9D77-772535ACFEDF}" dt="2025-02-18T13:21:34.951" v="2424" actId="14100"/>
        <pc:sldMkLst>
          <pc:docMk/>
          <pc:sldMk cId="1812398231" sldId="2147470384"/>
        </pc:sldMkLst>
        <pc:spChg chg="mod">
          <ac:chgData name="Erika TRIMARCHI (EXT)" userId="315e2711-64f8-44dd-af28-d70215354656" providerId="ADAL" clId="{6E3E3CDC-D9F3-4AB5-9D77-772535ACFEDF}" dt="2025-02-18T13:21:34.951" v="2424" actId="14100"/>
          <ac:spMkLst>
            <pc:docMk/>
            <pc:sldMk cId="1812398231" sldId="2147470384"/>
            <ac:spMk id="20" creationId="{4D0831B5-0304-5CD8-7C50-AA18FA58D36D}"/>
          </ac:spMkLst>
        </pc:spChg>
        <pc:graphicFrameChg chg="modGraphic">
          <ac:chgData name="Erika TRIMARCHI (EXT)" userId="315e2711-64f8-44dd-af28-d70215354656" providerId="ADAL" clId="{6E3E3CDC-D9F3-4AB5-9D77-772535ACFEDF}" dt="2025-02-18T13:20:49.235" v="2416" actId="20577"/>
          <ac:graphicFrameMkLst>
            <pc:docMk/>
            <pc:sldMk cId="1812398231" sldId="2147470384"/>
            <ac:graphicFrameMk id="16" creationId="{E4D9D8CC-0D08-7873-0257-2DEE9F3952F0}"/>
          </ac:graphicFrameMkLst>
        </pc:graphicFrameChg>
      </pc:sldChg>
      <pc:sldChg chg="modSp add mod">
        <pc:chgData name="Erika TRIMARCHI (EXT)" userId="315e2711-64f8-44dd-af28-d70215354656" providerId="ADAL" clId="{6E3E3CDC-D9F3-4AB5-9D77-772535ACFEDF}" dt="2025-02-18T13:37:00.794" v="2914" actId="1035"/>
        <pc:sldMkLst>
          <pc:docMk/>
          <pc:sldMk cId="4122304160" sldId="2147470385"/>
        </pc:sldMkLst>
        <pc:spChg chg="mod">
          <ac:chgData name="Erika TRIMARCHI (EXT)" userId="315e2711-64f8-44dd-af28-d70215354656" providerId="ADAL" clId="{6E3E3CDC-D9F3-4AB5-9D77-772535ACFEDF}" dt="2025-02-18T13:22:06.215" v="2472" actId="20577"/>
          <ac:spMkLst>
            <pc:docMk/>
            <pc:sldMk cId="4122304160" sldId="2147470385"/>
            <ac:spMk id="6" creationId="{D1D67DE7-7317-C28F-36D4-1ABB4A1B5578}"/>
          </ac:spMkLst>
        </pc:spChg>
        <pc:spChg chg="mod">
          <ac:chgData name="Erika TRIMARCHI (EXT)" userId="315e2711-64f8-44dd-af28-d70215354656" providerId="ADAL" clId="{6E3E3CDC-D9F3-4AB5-9D77-772535ACFEDF}" dt="2025-02-18T13:37:00.794" v="2914" actId="1035"/>
          <ac:spMkLst>
            <pc:docMk/>
            <pc:sldMk cId="4122304160" sldId="2147470385"/>
            <ac:spMk id="17" creationId="{A97E3C45-8CAD-6C80-2E9E-61737F841EA9}"/>
          </ac:spMkLst>
        </pc:spChg>
        <pc:spChg chg="mod">
          <ac:chgData name="Erika TRIMARCHI (EXT)" userId="315e2711-64f8-44dd-af28-d70215354656" providerId="ADAL" clId="{6E3E3CDC-D9F3-4AB5-9D77-772535ACFEDF}" dt="2025-02-18T13:37:00.794" v="2914" actId="1035"/>
          <ac:spMkLst>
            <pc:docMk/>
            <pc:sldMk cId="4122304160" sldId="2147470385"/>
            <ac:spMk id="18" creationId="{30D72D7A-A0A3-AC13-4FA8-E9F070D0BE8A}"/>
          </ac:spMkLst>
        </pc:spChg>
        <pc:spChg chg="mod">
          <ac:chgData name="Erika TRIMARCHI (EXT)" userId="315e2711-64f8-44dd-af28-d70215354656" providerId="ADAL" clId="{6E3E3CDC-D9F3-4AB5-9D77-772535ACFEDF}" dt="2025-02-18T13:25:15.764" v="2539" actId="14100"/>
          <ac:spMkLst>
            <pc:docMk/>
            <pc:sldMk cId="4122304160" sldId="2147470385"/>
            <ac:spMk id="20" creationId="{BBDF8401-61DE-79D9-D6EE-BA2AEF2540D2}"/>
          </ac:spMkLst>
        </pc:spChg>
        <pc:graphicFrameChg chg="mod modGraphic">
          <ac:chgData name="Erika TRIMARCHI (EXT)" userId="315e2711-64f8-44dd-af28-d70215354656" providerId="ADAL" clId="{6E3E3CDC-D9F3-4AB5-9D77-772535ACFEDF}" dt="2025-02-18T13:37:00.794" v="2914" actId="1035"/>
          <ac:graphicFrameMkLst>
            <pc:docMk/>
            <pc:sldMk cId="4122304160" sldId="2147470385"/>
            <ac:graphicFrameMk id="16" creationId="{821804ED-2C5E-D083-830F-B26779A572E9}"/>
          </ac:graphicFrameMkLst>
        </pc:graphicFrameChg>
      </pc:sldChg>
      <pc:sldChg chg="addSp delSp modSp add mod">
        <pc:chgData name="Erika TRIMARCHI (EXT)" userId="315e2711-64f8-44dd-af28-d70215354656" providerId="ADAL" clId="{6E3E3CDC-D9F3-4AB5-9D77-772535ACFEDF}" dt="2025-02-18T13:37:10.699" v="2921" actId="1036"/>
        <pc:sldMkLst>
          <pc:docMk/>
          <pc:sldMk cId="2032720248" sldId="2147470386"/>
        </pc:sldMkLst>
        <pc:spChg chg="mod">
          <ac:chgData name="Erika TRIMARCHI (EXT)" userId="315e2711-64f8-44dd-af28-d70215354656" providerId="ADAL" clId="{6E3E3CDC-D9F3-4AB5-9D77-772535ACFEDF}" dt="2025-02-18T13:26:15.869" v="2591" actId="20577"/>
          <ac:spMkLst>
            <pc:docMk/>
            <pc:sldMk cId="2032720248" sldId="2147470386"/>
            <ac:spMk id="6" creationId="{1A7C7336-BFFC-4876-2C17-B1F08A6B2B9B}"/>
          </ac:spMkLst>
        </pc:spChg>
        <pc:spChg chg="add mod">
          <ac:chgData name="Erika TRIMARCHI (EXT)" userId="315e2711-64f8-44dd-af28-d70215354656" providerId="ADAL" clId="{6E3E3CDC-D9F3-4AB5-9D77-772535ACFEDF}" dt="2025-02-18T13:28:21.792" v="2617" actId="1076"/>
          <ac:spMkLst>
            <pc:docMk/>
            <pc:sldMk cId="2032720248" sldId="2147470386"/>
            <ac:spMk id="7" creationId="{D8DC5591-9E66-41F9-CA80-EA7507046BB8}"/>
          </ac:spMkLst>
        </pc:spChg>
        <pc:spChg chg="mod">
          <ac:chgData name="Erika TRIMARCHI (EXT)" userId="315e2711-64f8-44dd-af28-d70215354656" providerId="ADAL" clId="{6E3E3CDC-D9F3-4AB5-9D77-772535ACFEDF}" dt="2025-02-18T13:37:10.699" v="2921" actId="1036"/>
          <ac:spMkLst>
            <pc:docMk/>
            <pc:sldMk cId="2032720248" sldId="2147470386"/>
            <ac:spMk id="17" creationId="{63C12397-E0DB-80C7-00E7-DFF4D344616E}"/>
          </ac:spMkLst>
        </pc:spChg>
        <pc:spChg chg="mod">
          <ac:chgData name="Erika TRIMARCHI (EXT)" userId="315e2711-64f8-44dd-af28-d70215354656" providerId="ADAL" clId="{6E3E3CDC-D9F3-4AB5-9D77-772535ACFEDF}" dt="2025-02-18T13:37:10.699" v="2921" actId="1036"/>
          <ac:spMkLst>
            <pc:docMk/>
            <pc:sldMk cId="2032720248" sldId="2147470386"/>
            <ac:spMk id="18" creationId="{8EB1B8F8-4448-51E1-54E0-71822EC69C61}"/>
          </ac:spMkLst>
        </pc:spChg>
        <pc:graphicFrameChg chg="mod modGraphic">
          <ac:chgData name="Erika TRIMARCHI (EXT)" userId="315e2711-64f8-44dd-af28-d70215354656" providerId="ADAL" clId="{6E3E3CDC-D9F3-4AB5-9D77-772535ACFEDF}" dt="2025-02-18T13:37:10.699" v="2921" actId="1036"/>
          <ac:graphicFrameMkLst>
            <pc:docMk/>
            <pc:sldMk cId="2032720248" sldId="2147470386"/>
            <ac:graphicFrameMk id="16" creationId="{779958B8-4A19-8471-77F4-F332C037491E}"/>
          </ac:graphicFrameMkLst>
        </pc:graphicFrameChg>
      </pc:sldChg>
      <pc:sldChg chg="modSp add mod">
        <pc:chgData name="Erika TRIMARCHI (EXT)" userId="315e2711-64f8-44dd-af28-d70215354656" providerId="ADAL" clId="{6E3E3CDC-D9F3-4AB5-9D77-772535ACFEDF}" dt="2025-02-18T13:36:40.481" v="2863" actId="1035"/>
        <pc:sldMkLst>
          <pc:docMk/>
          <pc:sldMk cId="3871083165" sldId="2147470387"/>
        </pc:sldMkLst>
        <pc:spChg chg="mod">
          <ac:chgData name="Erika TRIMARCHI (EXT)" userId="315e2711-64f8-44dd-af28-d70215354656" providerId="ADAL" clId="{6E3E3CDC-D9F3-4AB5-9D77-772535ACFEDF}" dt="2025-02-18T13:28:56.814" v="2654" actId="20577"/>
          <ac:spMkLst>
            <pc:docMk/>
            <pc:sldMk cId="3871083165" sldId="2147470387"/>
            <ac:spMk id="6" creationId="{ABEFCB40-3E82-D7EE-164F-671CA08A81B1}"/>
          </ac:spMkLst>
        </pc:spChg>
        <pc:spChg chg="mod">
          <ac:chgData name="Erika TRIMARCHI (EXT)" userId="315e2711-64f8-44dd-af28-d70215354656" providerId="ADAL" clId="{6E3E3CDC-D9F3-4AB5-9D77-772535ACFEDF}" dt="2025-02-18T13:36:40.481" v="2863" actId="1035"/>
          <ac:spMkLst>
            <pc:docMk/>
            <pc:sldMk cId="3871083165" sldId="2147470387"/>
            <ac:spMk id="17" creationId="{85E754CF-F2C0-FD74-123E-96FF2F9192CD}"/>
          </ac:spMkLst>
        </pc:spChg>
        <pc:spChg chg="mod">
          <ac:chgData name="Erika TRIMARCHI (EXT)" userId="315e2711-64f8-44dd-af28-d70215354656" providerId="ADAL" clId="{6E3E3CDC-D9F3-4AB5-9D77-772535ACFEDF}" dt="2025-02-18T13:36:40.481" v="2863" actId="1035"/>
          <ac:spMkLst>
            <pc:docMk/>
            <pc:sldMk cId="3871083165" sldId="2147470387"/>
            <ac:spMk id="18" creationId="{50DEC96F-0B40-7ABE-12E2-4735CA82FB72}"/>
          </ac:spMkLst>
        </pc:spChg>
        <pc:graphicFrameChg chg="mod modGraphic">
          <ac:chgData name="Erika TRIMARCHI (EXT)" userId="315e2711-64f8-44dd-af28-d70215354656" providerId="ADAL" clId="{6E3E3CDC-D9F3-4AB5-9D77-772535ACFEDF}" dt="2025-02-18T13:36:40.481" v="2863" actId="1035"/>
          <ac:graphicFrameMkLst>
            <pc:docMk/>
            <pc:sldMk cId="3871083165" sldId="2147470387"/>
            <ac:graphicFrameMk id="16" creationId="{82DBB988-BC21-890E-C942-4A53CF45E6C5}"/>
          </ac:graphicFrameMkLst>
        </pc:graphicFrameChg>
      </pc:sldChg>
      <pc:sldChg chg="modSp add mod">
        <pc:chgData name="Erika TRIMARCHI (EXT)" userId="315e2711-64f8-44dd-af28-d70215354656" providerId="ADAL" clId="{6E3E3CDC-D9F3-4AB5-9D77-772535ACFEDF}" dt="2025-02-18T13:36:28.749" v="2826" actId="14100"/>
        <pc:sldMkLst>
          <pc:docMk/>
          <pc:sldMk cId="2182110966" sldId="2147470388"/>
        </pc:sldMkLst>
        <pc:spChg chg="mod">
          <ac:chgData name="Erika TRIMARCHI (EXT)" userId="315e2711-64f8-44dd-af28-d70215354656" providerId="ADAL" clId="{6E3E3CDC-D9F3-4AB5-9D77-772535ACFEDF}" dt="2025-02-18T13:31:22.072" v="2693" actId="20577"/>
          <ac:spMkLst>
            <pc:docMk/>
            <pc:sldMk cId="2182110966" sldId="2147470388"/>
            <ac:spMk id="6" creationId="{0927B373-4DE7-5464-82EB-57AFF89BF293}"/>
          </ac:spMkLst>
        </pc:spChg>
        <pc:spChg chg="mod">
          <ac:chgData name="Erika TRIMARCHI (EXT)" userId="315e2711-64f8-44dd-af28-d70215354656" providerId="ADAL" clId="{6E3E3CDC-D9F3-4AB5-9D77-772535ACFEDF}" dt="2025-02-18T13:36:28.749" v="2826" actId="14100"/>
          <ac:spMkLst>
            <pc:docMk/>
            <pc:sldMk cId="2182110966" sldId="2147470388"/>
            <ac:spMk id="7" creationId="{494D19C6-1B21-2669-85DB-C69F7D3CE3DF}"/>
          </ac:spMkLst>
        </pc:spChg>
        <pc:spChg chg="mod">
          <ac:chgData name="Erika TRIMARCHI (EXT)" userId="315e2711-64f8-44dd-af28-d70215354656" providerId="ADAL" clId="{6E3E3CDC-D9F3-4AB5-9D77-772535ACFEDF}" dt="2025-02-18T13:36:19.061" v="2819" actId="1036"/>
          <ac:spMkLst>
            <pc:docMk/>
            <pc:sldMk cId="2182110966" sldId="2147470388"/>
            <ac:spMk id="17" creationId="{EE93D2B4-8064-A3A5-0784-D81D3E85837D}"/>
          </ac:spMkLst>
        </pc:spChg>
        <pc:spChg chg="mod">
          <ac:chgData name="Erika TRIMARCHI (EXT)" userId="315e2711-64f8-44dd-af28-d70215354656" providerId="ADAL" clId="{6E3E3CDC-D9F3-4AB5-9D77-772535ACFEDF}" dt="2025-02-18T13:36:19.061" v="2819" actId="1036"/>
          <ac:spMkLst>
            <pc:docMk/>
            <pc:sldMk cId="2182110966" sldId="2147470388"/>
            <ac:spMk id="18" creationId="{12587268-282A-4B5E-2CB9-2EB4EC25F36A}"/>
          </ac:spMkLst>
        </pc:spChg>
        <pc:graphicFrameChg chg="mod modGraphic">
          <ac:chgData name="Erika TRIMARCHI (EXT)" userId="315e2711-64f8-44dd-af28-d70215354656" providerId="ADAL" clId="{6E3E3CDC-D9F3-4AB5-9D77-772535ACFEDF}" dt="2025-02-18T13:36:19.061" v="2819" actId="1036"/>
          <ac:graphicFrameMkLst>
            <pc:docMk/>
            <pc:sldMk cId="2182110966" sldId="2147470388"/>
            <ac:graphicFrameMk id="16" creationId="{01BC84DA-B3EC-8073-F099-321DA1A4D4FA}"/>
          </ac:graphicFrameMkLst>
        </pc:graphicFrameChg>
      </pc:sldChg>
      <pc:sldChg chg="add del">
        <pc:chgData name="Erika TRIMARCHI (EXT)" userId="315e2711-64f8-44dd-af28-d70215354656" providerId="ADAL" clId="{6E3E3CDC-D9F3-4AB5-9D77-772535ACFEDF}" dt="2025-02-18T13:31:04.137" v="2680" actId="47"/>
        <pc:sldMkLst>
          <pc:docMk/>
          <pc:sldMk cId="3897364631" sldId="2147470388"/>
        </pc:sldMkLst>
      </pc:sldChg>
      <pc:sldChg chg="modSp add mod">
        <pc:chgData name="Erika TRIMARCHI (EXT)" userId="315e2711-64f8-44dd-af28-d70215354656" providerId="ADAL" clId="{6E3E3CDC-D9F3-4AB5-9D77-772535ACFEDF}" dt="2025-02-18T13:36:10.491" v="2806" actId="14100"/>
        <pc:sldMkLst>
          <pc:docMk/>
          <pc:sldMk cId="1360717542" sldId="2147470389"/>
        </pc:sldMkLst>
        <pc:spChg chg="mod">
          <ac:chgData name="Erika TRIMARCHI (EXT)" userId="315e2711-64f8-44dd-af28-d70215354656" providerId="ADAL" clId="{6E3E3CDC-D9F3-4AB5-9D77-772535ACFEDF}" dt="2025-02-18T13:36:10.491" v="2806" actId="14100"/>
          <ac:spMkLst>
            <pc:docMk/>
            <pc:sldMk cId="1360717542" sldId="2147470389"/>
            <ac:spMk id="7" creationId="{82A13521-D6A6-C1A0-ACA3-1C7D93BB8227}"/>
          </ac:spMkLst>
        </pc:spChg>
        <pc:spChg chg="mod">
          <ac:chgData name="Erika TRIMARCHI (EXT)" userId="315e2711-64f8-44dd-af28-d70215354656" providerId="ADAL" clId="{6E3E3CDC-D9F3-4AB5-9D77-772535ACFEDF}" dt="2025-02-18T13:36:05.243" v="2805" actId="1036"/>
          <ac:spMkLst>
            <pc:docMk/>
            <pc:sldMk cId="1360717542" sldId="2147470389"/>
            <ac:spMk id="17" creationId="{5F12B18B-6BED-02E3-1B72-6E7EDA4C4812}"/>
          </ac:spMkLst>
        </pc:spChg>
        <pc:spChg chg="mod">
          <ac:chgData name="Erika TRIMARCHI (EXT)" userId="315e2711-64f8-44dd-af28-d70215354656" providerId="ADAL" clId="{6E3E3CDC-D9F3-4AB5-9D77-772535ACFEDF}" dt="2025-02-18T13:36:05.243" v="2805" actId="1036"/>
          <ac:spMkLst>
            <pc:docMk/>
            <pc:sldMk cId="1360717542" sldId="2147470389"/>
            <ac:spMk id="18" creationId="{04F035E0-C8FF-A1ED-99F8-B7B3A1E6647A}"/>
          </ac:spMkLst>
        </pc:spChg>
        <pc:graphicFrameChg chg="mod modGraphic">
          <ac:chgData name="Erika TRIMARCHI (EXT)" userId="315e2711-64f8-44dd-af28-d70215354656" providerId="ADAL" clId="{6E3E3CDC-D9F3-4AB5-9D77-772535ACFEDF}" dt="2025-02-18T13:36:05.243" v="2805" actId="1036"/>
          <ac:graphicFrameMkLst>
            <pc:docMk/>
            <pc:sldMk cId="1360717542" sldId="2147470389"/>
            <ac:graphicFrameMk id="16" creationId="{C9C68EEA-FB8B-5042-A4AB-405A1245D8F4}"/>
          </ac:graphicFrameMkLst>
        </pc:graphicFrameChg>
      </pc:sldChg>
      <pc:sldChg chg="modSp add mod">
        <pc:chgData name="Erika TRIMARCHI (EXT)" userId="315e2711-64f8-44dd-af28-d70215354656" providerId="ADAL" clId="{6E3E3CDC-D9F3-4AB5-9D77-772535ACFEDF}" dt="2025-02-18T13:35:55.393" v="2785" actId="1036"/>
        <pc:sldMkLst>
          <pc:docMk/>
          <pc:sldMk cId="3316896039" sldId="2147470390"/>
        </pc:sldMkLst>
        <pc:spChg chg="mod">
          <ac:chgData name="Erika TRIMARCHI (EXT)" userId="315e2711-64f8-44dd-af28-d70215354656" providerId="ADAL" clId="{6E3E3CDC-D9F3-4AB5-9D77-772535ACFEDF}" dt="2025-02-18T13:35:47.307" v="2767" actId="14100"/>
          <ac:spMkLst>
            <pc:docMk/>
            <pc:sldMk cId="3316896039" sldId="2147470390"/>
            <ac:spMk id="7" creationId="{6D9DCB6F-9D1F-0CBE-9BBE-3C3FEC817393}"/>
          </ac:spMkLst>
        </pc:spChg>
        <pc:spChg chg="mod">
          <ac:chgData name="Erika TRIMARCHI (EXT)" userId="315e2711-64f8-44dd-af28-d70215354656" providerId="ADAL" clId="{6E3E3CDC-D9F3-4AB5-9D77-772535ACFEDF}" dt="2025-02-18T13:35:55.393" v="2785" actId="1036"/>
          <ac:spMkLst>
            <pc:docMk/>
            <pc:sldMk cId="3316896039" sldId="2147470390"/>
            <ac:spMk id="17" creationId="{B3993DA7-47CD-F423-56FE-0D0120E9061E}"/>
          </ac:spMkLst>
        </pc:spChg>
        <pc:spChg chg="mod">
          <ac:chgData name="Erika TRIMARCHI (EXT)" userId="315e2711-64f8-44dd-af28-d70215354656" providerId="ADAL" clId="{6E3E3CDC-D9F3-4AB5-9D77-772535ACFEDF}" dt="2025-02-18T13:35:55.393" v="2785" actId="1036"/>
          <ac:spMkLst>
            <pc:docMk/>
            <pc:sldMk cId="3316896039" sldId="2147470390"/>
            <ac:spMk id="18" creationId="{A22CD095-DEF4-A993-1BD8-2CFB51D39A40}"/>
          </ac:spMkLst>
        </pc:spChg>
        <pc:graphicFrameChg chg="mod modGraphic">
          <ac:chgData name="Erika TRIMARCHI (EXT)" userId="315e2711-64f8-44dd-af28-d70215354656" providerId="ADAL" clId="{6E3E3CDC-D9F3-4AB5-9D77-772535ACFEDF}" dt="2025-02-18T13:35:55.393" v="2785" actId="1036"/>
          <ac:graphicFrameMkLst>
            <pc:docMk/>
            <pc:sldMk cId="3316896039" sldId="2147470390"/>
            <ac:graphicFrameMk id="16" creationId="{C3AEE43F-8FFD-FD95-A4A2-A9D8D30F90AE}"/>
          </ac:graphicFrameMkLst>
        </pc:graphicFrameChg>
      </pc:sldChg>
      <pc:sldChg chg="modSp add mod">
        <pc:chgData name="Erika TRIMARCHI (EXT)" userId="315e2711-64f8-44dd-af28-d70215354656" providerId="ADAL" clId="{6E3E3CDC-D9F3-4AB5-9D77-772535ACFEDF}" dt="2025-02-18T13:40:25.678" v="2971" actId="14100"/>
        <pc:sldMkLst>
          <pc:docMk/>
          <pc:sldMk cId="1392874937" sldId="2147470391"/>
        </pc:sldMkLst>
        <pc:spChg chg="mod">
          <ac:chgData name="Erika TRIMARCHI (EXT)" userId="315e2711-64f8-44dd-af28-d70215354656" providerId="ADAL" clId="{6E3E3CDC-D9F3-4AB5-9D77-772535ACFEDF}" dt="2025-02-18T13:40:25.678" v="2971" actId="14100"/>
          <ac:spMkLst>
            <pc:docMk/>
            <pc:sldMk cId="1392874937" sldId="2147470391"/>
            <ac:spMk id="20" creationId="{D1B7885D-B203-0264-AD29-9FDB5BFBB32D}"/>
          </ac:spMkLst>
        </pc:spChg>
        <pc:graphicFrameChg chg="modGraphic">
          <ac:chgData name="Erika TRIMARCHI (EXT)" userId="315e2711-64f8-44dd-af28-d70215354656" providerId="ADAL" clId="{6E3E3CDC-D9F3-4AB5-9D77-772535ACFEDF}" dt="2025-02-18T13:39:31.458" v="2959" actId="20577"/>
          <ac:graphicFrameMkLst>
            <pc:docMk/>
            <pc:sldMk cId="1392874937" sldId="2147470391"/>
            <ac:graphicFrameMk id="16" creationId="{BD1EF379-460E-6EDA-259E-B1826B2AA0BA}"/>
          </ac:graphicFrameMkLst>
        </pc:graphicFrameChg>
      </pc:sldChg>
      <pc:sldChg chg="modSp add mod">
        <pc:chgData name="Erika TRIMARCHI (EXT)" userId="315e2711-64f8-44dd-af28-d70215354656" providerId="ADAL" clId="{6E3E3CDC-D9F3-4AB5-9D77-772535ACFEDF}" dt="2025-02-18T13:40:19.482" v="2970" actId="14100"/>
        <pc:sldMkLst>
          <pc:docMk/>
          <pc:sldMk cId="3894823420" sldId="2147470392"/>
        </pc:sldMkLst>
        <pc:spChg chg="mod">
          <ac:chgData name="Erika TRIMARCHI (EXT)" userId="315e2711-64f8-44dd-af28-d70215354656" providerId="ADAL" clId="{6E3E3CDC-D9F3-4AB5-9D77-772535ACFEDF}" dt="2025-02-18T13:40:19.482" v="2970" actId="14100"/>
          <ac:spMkLst>
            <pc:docMk/>
            <pc:sldMk cId="3894823420" sldId="2147470392"/>
            <ac:spMk id="20" creationId="{54493E02-6483-4B28-747B-35BCBCA44147}"/>
          </ac:spMkLst>
        </pc:spChg>
        <pc:graphicFrameChg chg="modGraphic">
          <ac:chgData name="Erika TRIMARCHI (EXT)" userId="315e2711-64f8-44dd-af28-d70215354656" providerId="ADAL" clId="{6E3E3CDC-D9F3-4AB5-9D77-772535ACFEDF}" dt="2025-02-18T13:39:53.940" v="2961" actId="20577"/>
          <ac:graphicFrameMkLst>
            <pc:docMk/>
            <pc:sldMk cId="3894823420" sldId="2147470392"/>
            <ac:graphicFrameMk id="16" creationId="{0215701B-1F15-F171-1EC8-8BCA845C691F}"/>
          </ac:graphicFrameMkLst>
        </pc:graphicFrameChg>
      </pc:sldChg>
      <pc:sldChg chg="modSp add mod">
        <pc:chgData name="Erika TRIMARCHI (EXT)" userId="315e2711-64f8-44dd-af28-d70215354656" providerId="ADAL" clId="{6E3E3CDC-D9F3-4AB5-9D77-772535ACFEDF}" dt="2025-02-18T15:41:26.513" v="3574" actId="20577"/>
        <pc:sldMkLst>
          <pc:docMk/>
          <pc:sldMk cId="3070494711" sldId="2147470393"/>
        </pc:sldMkLst>
        <pc:spChg chg="mod">
          <ac:chgData name="Erika TRIMARCHI (EXT)" userId="315e2711-64f8-44dd-af28-d70215354656" providerId="ADAL" clId="{6E3E3CDC-D9F3-4AB5-9D77-772535ACFEDF}" dt="2025-02-18T15:41:26.513" v="3574" actId="20577"/>
          <ac:spMkLst>
            <pc:docMk/>
            <pc:sldMk cId="3070494711" sldId="2147470393"/>
            <ac:spMk id="6" creationId="{D3402108-BFBE-076F-FA45-C54055A25939}"/>
          </ac:spMkLst>
        </pc:spChg>
      </pc:sldChg>
      <pc:sldChg chg="add">
        <pc:chgData name="Erika TRIMARCHI (EXT)" userId="315e2711-64f8-44dd-af28-d70215354656" providerId="ADAL" clId="{6E3E3CDC-D9F3-4AB5-9D77-772535ACFEDF}" dt="2025-02-18T16:04:46.067" v="3736"/>
        <pc:sldMkLst>
          <pc:docMk/>
          <pc:sldMk cId="3914118317" sldId="2147470394"/>
        </pc:sldMkLst>
      </pc:sldChg>
    </pc:docChg>
  </pc:docChgLst>
  <pc:docChgLst>
    <pc:chgData name="Laure MANZANERA (EXT)" userId="S::laure.manzanera.ext@esante.gouv.fr::312a473b-b33f-4013-8b5f-0b68c379c4b8" providerId="AD" clId="Web-{9DD85F94-4C86-D35E-7BBB-C08541E4D29F}"/>
    <pc:docChg chg="modSld">
      <pc:chgData name="Laure MANZANERA (EXT)" userId="S::laure.manzanera.ext@esante.gouv.fr::312a473b-b33f-4013-8b5f-0b68c379c4b8" providerId="AD" clId="Web-{9DD85F94-4C86-D35E-7BBB-C08541E4D29F}" dt="2025-02-10T07:57:24.584" v="221" actId="1076"/>
      <pc:docMkLst>
        <pc:docMk/>
      </pc:docMkLst>
      <pc:sldChg chg="delSp">
        <pc:chgData name="Laure MANZANERA (EXT)" userId="S::laure.manzanera.ext@esante.gouv.fr::312a473b-b33f-4013-8b5f-0b68c379c4b8" providerId="AD" clId="Web-{9DD85F94-4C86-D35E-7BBB-C08541E4D29F}" dt="2025-02-10T07:50:36.555" v="3"/>
        <pc:sldMkLst>
          <pc:docMk/>
          <pc:sldMk cId="1017197396" sldId="285"/>
        </pc:sldMkLst>
      </pc:sldChg>
      <pc:sldChg chg="modSp">
        <pc:chgData name="Laure MANZANERA (EXT)" userId="S::laure.manzanera.ext@esante.gouv.fr::312a473b-b33f-4013-8b5f-0b68c379c4b8" providerId="AD" clId="Web-{9DD85F94-4C86-D35E-7BBB-C08541E4D29F}" dt="2025-02-10T07:52:04.292" v="104" actId="20577"/>
        <pc:sldMkLst>
          <pc:docMk/>
          <pc:sldMk cId="4035542594" sldId="2147469795"/>
        </pc:sldMkLst>
        <pc:spChg chg="mod">
          <ac:chgData name="Laure MANZANERA (EXT)" userId="S::laure.manzanera.ext@esante.gouv.fr::312a473b-b33f-4013-8b5f-0b68c379c4b8" providerId="AD" clId="Web-{9DD85F94-4C86-D35E-7BBB-C08541E4D29F}" dt="2025-02-10T07:51:00.712" v="21" actId="20577"/>
          <ac:spMkLst>
            <pc:docMk/>
            <pc:sldMk cId="4035542594" sldId="2147469795"/>
            <ac:spMk id="6" creationId="{EDA8701A-9782-B94C-3914-76793DB13F8B}"/>
          </ac:spMkLst>
        </pc:spChg>
        <pc:spChg chg="mod">
          <ac:chgData name="Laure MANZANERA (EXT)" userId="S::laure.manzanera.ext@esante.gouv.fr::312a473b-b33f-4013-8b5f-0b68c379c4b8" providerId="AD" clId="Web-{9DD85F94-4C86-D35E-7BBB-C08541E4D29F}" dt="2025-02-10T07:51:15.306" v="40" actId="20577"/>
          <ac:spMkLst>
            <pc:docMk/>
            <pc:sldMk cId="4035542594" sldId="2147469795"/>
            <ac:spMk id="7" creationId="{85F20A2F-2F1F-B4B9-304C-9D81427BAF9B}"/>
          </ac:spMkLst>
        </pc:spChg>
        <pc:spChg chg="mod">
          <ac:chgData name="Laure MANZANERA (EXT)" userId="S::laure.manzanera.ext@esante.gouv.fr::312a473b-b33f-4013-8b5f-0b68c379c4b8" providerId="AD" clId="Web-{9DD85F94-4C86-D35E-7BBB-C08541E4D29F}" dt="2025-02-10T07:52:04.292" v="104" actId="20577"/>
          <ac:spMkLst>
            <pc:docMk/>
            <pc:sldMk cId="4035542594" sldId="2147469795"/>
            <ac:spMk id="16" creationId="{B344F97B-59FC-3605-51A4-88852BE816E1}"/>
          </ac:spMkLst>
        </pc:spChg>
      </pc:sldChg>
      <pc:sldChg chg="modSp">
        <pc:chgData name="Laure MANZANERA (EXT)" userId="S::laure.manzanera.ext@esante.gouv.fr::312a473b-b33f-4013-8b5f-0b68c379c4b8" providerId="AD" clId="Web-{9DD85F94-4C86-D35E-7BBB-C08541E4D29F}" dt="2025-02-10T07:52:28.840" v="106" actId="20577"/>
        <pc:sldMkLst>
          <pc:docMk/>
          <pc:sldMk cId="1214526159" sldId="2147470333"/>
        </pc:sldMkLst>
        <pc:spChg chg="mod">
          <ac:chgData name="Laure MANZANERA (EXT)" userId="S::laure.manzanera.ext@esante.gouv.fr::312a473b-b33f-4013-8b5f-0b68c379c4b8" providerId="AD" clId="Web-{9DD85F94-4C86-D35E-7BBB-C08541E4D29F}" dt="2025-02-10T07:52:28.840" v="106" actId="20577"/>
          <ac:spMkLst>
            <pc:docMk/>
            <pc:sldMk cId="1214526159" sldId="2147470333"/>
            <ac:spMk id="25" creationId="{DC6B9EC1-D267-EF0B-4419-FF4A34A17703}"/>
          </ac:spMkLst>
        </pc:spChg>
      </pc:sldChg>
      <pc:sldChg chg="modSp">
        <pc:chgData name="Laure MANZANERA (EXT)" userId="S::laure.manzanera.ext@esante.gouv.fr::312a473b-b33f-4013-8b5f-0b68c379c4b8" providerId="AD" clId="Web-{9DD85F94-4C86-D35E-7BBB-C08541E4D29F}" dt="2025-02-10T07:50:22.836" v="2" actId="20577"/>
        <pc:sldMkLst>
          <pc:docMk/>
          <pc:sldMk cId="3868993214" sldId="2147470357"/>
        </pc:sldMkLst>
        <pc:spChg chg="mod">
          <ac:chgData name="Laure MANZANERA (EXT)" userId="S::laure.manzanera.ext@esante.gouv.fr::312a473b-b33f-4013-8b5f-0b68c379c4b8" providerId="AD" clId="Web-{9DD85F94-4C86-D35E-7BBB-C08541E4D29F}" dt="2025-02-10T07:50:22.836" v="2" actId="20577"/>
          <ac:spMkLst>
            <pc:docMk/>
            <pc:sldMk cId="3868993214" sldId="2147470357"/>
            <ac:spMk id="6" creationId="{BFA57D08-B7A8-0BBD-94BC-0FA4D98BAFF9}"/>
          </ac:spMkLst>
        </pc:spChg>
      </pc:sldChg>
      <pc:sldChg chg="modSp">
        <pc:chgData name="Laure MANZANERA (EXT)" userId="S::laure.manzanera.ext@esante.gouv.fr::312a473b-b33f-4013-8b5f-0b68c379c4b8" providerId="AD" clId="Web-{9DD85F94-4C86-D35E-7BBB-C08541E4D29F}" dt="2025-02-10T07:57:24.584" v="221" actId="1076"/>
        <pc:sldMkLst>
          <pc:docMk/>
          <pc:sldMk cId="42686925" sldId="2147470362"/>
        </pc:sldMkLst>
      </pc:sldChg>
    </pc:docChg>
  </pc:docChgLst>
  <pc:docChgLst>
    <pc:chgData name="Erika TRIMARCHI (EXT)" userId="S::erika.trimarchi.ext@esante.gouv.fr::315e2711-64f8-44dd-af28-d70215354656" providerId="AD" clId="Web-{E6B1861E-AB5F-8168-8D43-067E156E37F0}"/>
    <pc:docChg chg="addSld delSld modSld">
      <pc:chgData name="Erika TRIMARCHI (EXT)" userId="S::erika.trimarchi.ext@esante.gouv.fr::315e2711-64f8-44dd-af28-d70215354656" providerId="AD" clId="Web-{E6B1861E-AB5F-8168-8D43-067E156E37F0}" dt="2025-02-18T17:37:16.770" v="117"/>
      <pc:docMkLst>
        <pc:docMk/>
      </pc:docMkLst>
      <pc:sldChg chg="delSp modSp">
        <pc:chgData name="Erika TRIMARCHI (EXT)" userId="S::erika.trimarchi.ext@esante.gouv.fr::315e2711-64f8-44dd-af28-d70215354656" providerId="AD" clId="Web-{E6B1861E-AB5F-8168-8D43-067E156E37F0}" dt="2025-02-18T17:29:54.612" v="48" actId="20577"/>
        <pc:sldMkLst>
          <pc:docMk/>
          <pc:sldMk cId="2969859766" sldId="2147470336"/>
        </pc:sldMkLst>
        <pc:spChg chg="mod">
          <ac:chgData name="Erika TRIMARCHI (EXT)" userId="S::erika.trimarchi.ext@esante.gouv.fr::315e2711-64f8-44dd-af28-d70215354656" providerId="AD" clId="Web-{E6B1861E-AB5F-8168-8D43-067E156E37F0}" dt="2025-02-18T17:29:44.206" v="47" actId="20577"/>
          <ac:spMkLst>
            <pc:docMk/>
            <pc:sldMk cId="2969859766" sldId="2147470336"/>
            <ac:spMk id="2" creationId="{CA0BEF1C-68A4-8B5D-F71B-04F521AD79D4}"/>
          </ac:spMkLst>
        </pc:spChg>
        <pc:spChg chg="mod">
          <ac:chgData name="Erika TRIMARCHI (EXT)" userId="S::erika.trimarchi.ext@esante.gouv.fr::315e2711-64f8-44dd-af28-d70215354656" providerId="AD" clId="Web-{E6B1861E-AB5F-8168-8D43-067E156E37F0}" dt="2025-02-18T17:29:54.612" v="48" actId="20577"/>
          <ac:spMkLst>
            <pc:docMk/>
            <pc:sldMk cId="2969859766" sldId="2147470336"/>
            <ac:spMk id="11" creationId="{4D53A544-DAE9-AE43-343D-D0FD82C1BF43}"/>
          </ac:spMkLst>
        </pc:spChg>
        <pc:spChg chg="mod">
          <ac:chgData name="Erika TRIMARCHI (EXT)" userId="S::erika.trimarchi.ext@esante.gouv.fr::315e2711-64f8-44dd-af28-d70215354656" providerId="AD" clId="Web-{E6B1861E-AB5F-8168-8D43-067E156E37F0}" dt="2025-02-18T17:27:05.996" v="0"/>
          <ac:spMkLst>
            <pc:docMk/>
            <pc:sldMk cId="2969859766" sldId="2147470336"/>
            <ac:spMk id="15" creationId="{95B8932A-B88C-C971-0748-A80C94501A60}"/>
          </ac:spMkLst>
        </pc:spChg>
      </pc:sldChg>
      <pc:sldChg chg="del">
        <pc:chgData name="Erika TRIMARCHI (EXT)" userId="S::erika.trimarchi.ext@esante.gouv.fr::315e2711-64f8-44dd-af28-d70215354656" providerId="AD" clId="Web-{E6B1861E-AB5F-8168-8D43-067E156E37F0}" dt="2025-02-18T17:30:04.253" v="50"/>
        <pc:sldMkLst>
          <pc:docMk/>
          <pc:sldMk cId="3387537450" sldId="2147470354"/>
        </pc:sldMkLst>
      </pc:sldChg>
      <pc:sldChg chg="addSp delSp modSp add replId">
        <pc:chgData name="Erika TRIMARCHI (EXT)" userId="S::erika.trimarchi.ext@esante.gouv.fr::315e2711-64f8-44dd-af28-d70215354656" providerId="AD" clId="Web-{E6B1861E-AB5F-8168-8D43-067E156E37F0}" dt="2025-02-18T17:37:16.770" v="117"/>
        <pc:sldMkLst>
          <pc:docMk/>
          <pc:sldMk cId="647733250" sldId="2147470395"/>
        </pc:sldMkLst>
        <pc:spChg chg="mod">
          <ac:chgData name="Erika TRIMARCHI (EXT)" userId="S::erika.trimarchi.ext@esante.gouv.fr::315e2711-64f8-44dd-af28-d70215354656" providerId="AD" clId="Web-{E6B1861E-AB5F-8168-8D43-067E156E37F0}" dt="2025-02-18T17:35:36.938" v="91" actId="20577"/>
          <ac:spMkLst>
            <pc:docMk/>
            <pc:sldMk cId="647733250" sldId="2147470395"/>
            <ac:spMk id="2" creationId="{A9710904-A62E-A09D-5D8E-D2D192C46B6A}"/>
          </ac:spMkLst>
        </pc:spChg>
        <pc:spChg chg="add mod">
          <ac:chgData name="Erika TRIMARCHI (EXT)" userId="S::erika.trimarchi.ext@esante.gouv.fr::315e2711-64f8-44dd-af28-d70215354656" providerId="AD" clId="Web-{E6B1861E-AB5F-8168-8D43-067E156E37F0}" dt="2025-02-18T17:35:18.250" v="89" actId="1076"/>
          <ac:spMkLst>
            <pc:docMk/>
            <pc:sldMk cId="647733250" sldId="2147470395"/>
            <ac:spMk id="3" creationId="{4B38493F-60F2-BC7D-5B94-8458ABAD2342}"/>
          </ac:spMkLst>
        </pc:spChg>
        <pc:spChg chg="mod">
          <ac:chgData name="Erika TRIMARCHI (EXT)" userId="S::erika.trimarchi.ext@esante.gouv.fr::315e2711-64f8-44dd-af28-d70215354656" providerId="AD" clId="Web-{E6B1861E-AB5F-8168-8D43-067E156E37F0}" dt="2025-02-18T17:30:10.363" v="53" actId="20577"/>
          <ac:spMkLst>
            <pc:docMk/>
            <pc:sldMk cId="647733250" sldId="2147470395"/>
            <ac:spMk id="11" creationId="{874DEB16-F398-E4B9-CB1C-6908806E6656}"/>
          </ac:spMkLst>
        </pc:spChg>
        <pc:spChg chg="mod">
          <ac:chgData name="Erika TRIMARCHI (EXT)" userId="S::erika.trimarchi.ext@esante.gouv.fr::315e2711-64f8-44dd-af28-d70215354656" providerId="AD" clId="Web-{E6B1861E-AB5F-8168-8D43-067E156E37F0}" dt="2025-02-18T17:35:13.922" v="88" actId="14100"/>
          <ac:spMkLst>
            <pc:docMk/>
            <pc:sldMk cId="647733250" sldId="2147470395"/>
            <ac:spMk id="15" creationId="{6D708028-FBE9-1659-10B1-3C2E2456402D}"/>
          </ac:spMkLst>
        </pc:spChg>
        <pc:picChg chg="add del">
          <ac:chgData name="Erika TRIMARCHI (EXT)" userId="S::erika.trimarchi.ext@esante.gouv.fr::315e2711-64f8-44dd-af28-d70215354656" providerId="AD" clId="Web-{E6B1861E-AB5F-8168-8D43-067E156E37F0}" dt="2025-02-18T17:37:16.770" v="117"/>
          <ac:picMkLst>
            <pc:docMk/>
            <pc:sldMk cId="647733250" sldId="2147470395"/>
            <ac:picMk id="4" creationId="{C1E8CE7F-A335-78F9-19D7-62DA400ECE62}"/>
          </ac:picMkLst>
        </pc:picChg>
        <pc:cxnChg chg="ord">
          <ac:chgData name="Erika TRIMARCHI (EXT)" userId="S::erika.trimarchi.ext@esante.gouv.fr::315e2711-64f8-44dd-af28-d70215354656" providerId="AD" clId="Web-{E6B1861E-AB5F-8168-8D43-067E156E37F0}" dt="2025-02-18T17:37:10.130" v="113"/>
          <ac:cxnSpMkLst>
            <pc:docMk/>
            <pc:sldMk cId="647733250" sldId="2147470395"/>
            <ac:cxnSpMk id="14" creationId="{7F9615A4-D9B8-32E7-8EC6-7F9E59B95E73}"/>
          </ac:cxnSpMkLst>
        </pc:cxnChg>
      </pc:sldChg>
    </pc:docChg>
  </pc:docChgLst>
  <pc:docChgLst>
    <pc:chgData name="Erika TRIMARCHI (EXT)" userId="315e2711-64f8-44dd-af28-d70215354656" providerId="ADAL" clId="{F4C38084-5DFF-442D-85B3-8EFD38D39BDF}"/>
    <pc:docChg chg="undo custSel addSld delSld modSld modMainMaster">
      <pc:chgData name="Erika TRIMARCHI (EXT)" userId="315e2711-64f8-44dd-af28-d70215354656" providerId="ADAL" clId="{F4C38084-5DFF-442D-85B3-8EFD38D39BDF}" dt="2025-02-19T17:51:05.092" v="1039"/>
      <pc:docMkLst>
        <pc:docMk/>
      </pc:docMkLst>
      <pc:sldChg chg="modSp mod">
        <pc:chgData name="Erika TRIMARCHI (EXT)" userId="315e2711-64f8-44dd-af28-d70215354656" providerId="ADAL" clId="{F4C38084-5DFF-442D-85B3-8EFD38D39BDF}" dt="2025-02-19T16:53:04.913" v="1005" actId="207"/>
        <pc:sldMkLst>
          <pc:docMk/>
          <pc:sldMk cId="1017197396" sldId="285"/>
        </pc:sldMkLst>
        <pc:spChg chg="mod">
          <ac:chgData name="Erika TRIMARCHI (EXT)" userId="315e2711-64f8-44dd-af28-d70215354656" providerId="ADAL" clId="{F4C38084-5DFF-442D-85B3-8EFD38D39BDF}" dt="2025-02-19T16:53:04.913" v="1005" actId="207"/>
          <ac:spMkLst>
            <pc:docMk/>
            <pc:sldMk cId="1017197396" sldId="285"/>
            <ac:spMk id="3" creationId="{17F4C704-7773-42BC-87D5-7E65201EF41A}"/>
          </ac:spMkLst>
        </pc:spChg>
      </pc:sldChg>
      <pc:sldChg chg="modSp mod modCm">
        <pc:chgData name="Erika TRIMARCHI (EXT)" userId="315e2711-64f8-44dd-af28-d70215354656" providerId="ADAL" clId="{F4C38084-5DFF-442D-85B3-8EFD38D39BDF}" dt="2025-02-19T15:47:42.745" v="94" actId="20577"/>
        <pc:sldMkLst>
          <pc:docMk/>
          <pc:sldMk cId="4035542594" sldId="2147469795"/>
        </pc:sldMkLst>
        <pc:spChg chg="mod">
          <ac:chgData name="Erika TRIMARCHI (EXT)" userId="315e2711-64f8-44dd-af28-d70215354656" providerId="ADAL" clId="{F4C38084-5DFF-442D-85B3-8EFD38D39BDF}" dt="2025-02-19T15:46:37.157" v="59" actId="20577"/>
          <ac:spMkLst>
            <pc:docMk/>
            <pc:sldMk cId="4035542594" sldId="2147469795"/>
            <ac:spMk id="2" creationId="{82D3355D-8BEE-424D-B05E-312706B9C12A}"/>
          </ac:spMkLst>
        </pc:spChg>
        <pc:spChg chg="mod">
          <ac:chgData name="Erika TRIMARCHI (EXT)" userId="315e2711-64f8-44dd-af28-d70215354656" providerId="ADAL" clId="{F4C38084-5DFF-442D-85B3-8EFD38D39BDF}" dt="2025-02-19T15:47:02.233" v="60" actId="20577"/>
          <ac:spMkLst>
            <pc:docMk/>
            <pc:sldMk cId="4035542594" sldId="2147469795"/>
            <ac:spMk id="7" creationId="{85F20A2F-2F1F-B4B9-304C-9D81427BAF9B}"/>
          </ac:spMkLst>
        </pc:spChg>
        <pc:spChg chg="mod">
          <ac:chgData name="Erika TRIMARCHI (EXT)" userId="315e2711-64f8-44dd-af28-d70215354656" providerId="ADAL" clId="{F4C38084-5DFF-442D-85B3-8EFD38D39BDF}" dt="2025-02-19T15:47:42.745" v="94" actId="20577"/>
          <ac:spMkLst>
            <pc:docMk/>
            <pc:sldMk cId="4035542594" sldId="2147469795"/>
            <ac:spMk id="16" creationId="{B344F97B-59FC-3605-51A4-88852BE816E1}"/>
          </ac:spMkLst>
        </pc:spChg>
        <pc:spChg chg="mod">
          <ac:chgData name="Erika TRIMARCHI (EXT)" userId="315e2711-64f8-44dd-af28-d70215354656" providerId="ADAL" clId="{F4C38084-5DFF-442D-85B3-8EFD38D39BDF}" dt="2025-02-19T15:45:11.173" v="20" actId="113"/>
          <ac:spMkLst>
            <pc:docMk/>
            <pc:sldMk cId="4035542594" sldId="2147469795"/>
            <ac:spMk id="90" creationId="{F9B4143A-16F1-CDF3-1618-A083B3EDCE37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Erika TRIMARCHI (EXT)" userId="315e2711-64f8-44dd-af28-d70215354656" providerId="ADAL" clId="{F4C38084-5DFF-442D-85B3-8EFD38D39BDF}" dt="2025-02-19T15:45:04.353" v="18" actId="20577"/>
              <pc2:cmMkLst xmlns:pc2="http://schemas.microsoft.com/office/powerpoint/2019/9/main/command">
                <pc:docMk/>
                <pc:sldMk cId="4035542594" sldId="2147469795"/>
                <pc2:cmMk id="{6B6F539C-3C02-4B49-8E3A-9711EFC47742}"/>
              </pc2:cmMkLst>
            </pc226:cmChg>
            <pc226:cmChg xmlns:pc226="http://schemas.microsoft.com/office/powerpoint/2022/06/main/command" chg="mod">
              <pc226:chgData name="Erika TRIMARCHI (EXT)" userId="315e2711-64f8-44dd-af28-d70215354656" providerId="ADAL" clId="{F4C38084-5DFF-442D-85B3-8EFD38D39BDF}" dt="2025-02-19T15:45:04.353" v="18" actId="20577"/>
              <pc2:cmMkLst xmlns:pc2="http://schemas.microsoft.com/office/powerpoint/2019/9/main/command">
                <pc:docMk/>
                <pc:sldMk cId="4035542594" sldId="2147469795"/>
                <pc2:cmMk id="{35177CB8-385A-428E-B013-CB7BAD07ED6F}"/>
              </pc2:cmMkLst>
            </pc226:cmChg>
            <pc226:cmChg xmlns:pc226="http://schemas.microsoft.com/office/powerpoint/2022/06/main/command" chg="mod">
              <pc226:chgData name="Erika TRIMARCHI (EXT)" userId="315e2711-64f8-44dd-af28-d70215354656" providerId="ADAL" clId="{F4C38084-5DFF-442D-85B3-8EFD38D39BDF}" dt="2025-02-19T15:47:42.745" v="94" actId="20577"/>
              <pc2:cmMkLst xmlns:pc2="http://schemas.microsoft.com/office/powerpoint/2019/9/main/command">
                <pc:docMk/>
                <pc:sldMk cId="4035542594" sldId="2147469795"/>
                <pc2:cmMk id="{943ACFC5-E78D-4E65-BABB-52AE908373EC}"/>
              </pc2:cmMkLst>
            </pc226:cmChg>
            <pc226:cmChg xmlns:pc226="http://schemas.microsoft.com/office/powerpoint/2022/06/main/command" chg="mod">
              <pc226:chgData name="Erika TRIMARCHI (EXT)" userId="315e2711-64f8-44dd-af28-d70215354656" providerId="ADAL" clId="{F4C38084-5DFF-442D-85B3-8EFD38D39BDF}" dt="2025-02-19T15:46:37.157" v="59" actId="20577"/>
              <pc2:cmMkLst xmlns:pc2="http://schemas.microsoft.com/office/powerpoint/2019/9/main/command">
                <pc:docMk/>
                <pc:sldMk cId="4035542594" sldId="2147469795"/>
                <pc2:cmMk id="{126AA5E5-578E-453A-A9AD-396BC6BBD226}"/>
              </pc2:cmMkLst>
            </pc226:cmChg>
          </p:ext>
        </pc:extLst>
      </pc:sldChg>
      <pc:sldChg chg="del">
        <pc:chgData name="Erika TRIMARCHI (EXT)" userId="315e2711-64f8-44dd-af28-d70215354656" providerId="ADAL" clId="{F4C38084-5DFF-442D-85B3-8EFD38D39BDF}" dt="2025-02-19T17:46:51.142" v="1018" actId="47"/>
        <pc:sldMkLst>
          <pc:docMk/>
          <pc:sldMk cId="1317621461" sldId="2147470189"/>
        </pc:sldMkLst>
      </pc:sldChg>
      <pc:sldChg chg="modSp mod modCm">
        <pc:chgData name="Erika TRIMARCHI (EXT)" userId="315e2711-64f8-44dd-af28-d70215354656" providerId="ADAL" clId="{F4C38084-5DFF-442D-85B3-8EFD38D39BDF}" dt="2025-02-19T15:50:00.916" v="192" actId="20577"/>
        <pc:sldMkLst>
          <pc:docMk/>
          <pc:sldMk cId="1214526159" sldId="2147470333"/>
        </pc:sldMkLst>
        <pc:spChg chg="mod">
          <ac:chgData name="Erika TRIMARCHI (EXT)" userId="315e2711-64f8-44dd-af28-d70215354656" providerId="ADAL" clId="{F4C38084-5DFF-442D-85B3-8EFD38D39BDF}" dt="2025-02-19T15:48:54.567" v="120" actId="14100"/>
          <ac:spMkLst>
            <pc:docMk/>
            <pc:sldMk cId="1214526159" sldId="2147470333"/>
            <ac:spMk id="9" creationId="{24CC71C7-1365-5068-36C1-BC606B29A345}"/>
          </ac:spMkLst>
        </pc:spChg>
        <pc:spChg chg="mod">
          <ac:chgData name="Erika TRIMARCHI (EXT)" userId="315e2711-64f8-44dd-af28-d70215354656" providerId="ADAL" clId="{F4C38084-5DFF-442D-85B3-8EFD38D39BDF}" dt="2025-02-19T15:48:39.442" v="119" actId="20577"/>
          <ac:spMkLst>
            <pc:docMk/>
            <pc:sldMk cId="1214526159" sldId="2147470333"/>
            <ac:spMk id="25" creationId="{DC6B9EC1-D267-EF0B-4419-FF4A34A17703}"/>
          </ac:spMkLst>
        </pc:spChg>
        <pc:spChg chg="mod">
          <ac:chgData name="Erika TRIMARCHI (EXT)" userId="315e2711-64f8-44dd-af28-d70215354656" providerId="ADAL" clId="{F4C38084-5DFF-442D-85B3-8EFD38D39BDF}" dt="2025-02-19T15:50:00.916" v="192" actId="20577"/>
          <ac:spMkLst>
            <pc:docMk/>
            <pc:sldMk cId="1214526159" sldId="2147470333"/>
            <ac:spMk id="56" creationId="{E8629CC1-1DD6-A28E-ACB9-E26BA178442A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Erika TRIMARCHI (EXT)" userId="315e2711-64f8-44dd-af28-d70215354656" providerId="ADAL" clId="{F4C38084-5DFF-442D-85B3-8EFD38D39BDF}" dt="2025-02-19T15:50:00.916" v="192" actId="20577"/>
              <pc2:cmMkLst xmlns:pc2="http://schemas.microsoft.com/office/powerpoint/2019/9/main/command">
                <pc:docMk/>
                <pc:sldMk cId="1214526159" sldId="2147470333"/>
                <pc2:cmMk id="{CBE19C09-B84A-45FB-8F6B-1AE453653278}"/>
              </pc2:cmMkLst>
            </pc226:cmChg>
          </p:ext>
        </pc:extLst>
      </pc:sldChg>
      <pc:sldChg chg="modSp mod">
        <pc:chgData name="Erika TRIMARCHI (EXT)" userId="315e2711-64f8-44dd-af28-d70215354656" providerId="ADAL" clId="{F4C38084-5DFF-442D-85B3-8EFD38D39BDF}" dt="2025-02-19T16:00:05.500" v="393" actId="14100"/>
        <pc:sldMkLst>
          <pc:docMk/>
          <pc:sldMk cId="2969859766" sldId="2147470336"/>
        </pc:sldMkLst>
        <pc:spChg chg="mod">
          <ac:chgData name="Erika TRIMARCHI (EXT)" userId="315e2711-64f8-44dd-af28-d70215354656" providerId="ADAL" clId="{F4C38084-5DFF-442D-85B3-8EFD38D39BDF}" dt="2025-02-19T15:59:56.757" v="391" actId="1076"/>
          <ac:spMkLst>
            <pc:docMk/>
            <pc:sldMk cId="2969859766" sldId="2147470336"/>
            <ac:spMk id="2" creationId="{CA0BEF1C-68A4-8B5D-F71B-04F521AD79D4}"/>
          </ac:spMkLst>
        </pc:spChg>
        <pc:spChg chg="mod">
          <ac:chgData name="Erika TRIMARCHI (EXT)" userId="315e2711-64f8-44dd-af28-d70215354656" providerId="ADAL" clId="{F4C38084-5DFF-442D-85B3-8EFD38D39BDF}" dt="2025-02-19T16:00:05.500" v="393" actId="14100"/>
          <ac:spMkLst>
            <pc:docMk/>
            <pc:sldMk cId="2969859766" sldId="2147470336"/>
            <ac:spMk id="9" creationId="{24CC71C7-1365-5068-36C1-BC606B29A345}"/>
          </ac:spMkLst>
        </pc:spChg>
        <pc:spChg chg="mod">
          <ac:chgData name="Erika TRIMARCHI (EXT)" userId="315e2711-64f8-44dd-af28-d70215354656" providerId="ADAL" clId="{F4C38084-5DFF-442D-85B3-8EFD38D39BDF}" dt="2025-02-19T15:58:50.135" v="389" actId="20577"/>
          <ac:spMkLst>
            <pc:docMk/>
            <pc:sldMk cId="2969859766" sldId="2147470336"/>
            <ac:spMk id="15" creationId="{95B8932A-B88C-C971-0748-A80C94501A60}"/>
          </ac:spMkLst>
        </pc:spChg>
      </pc:sldChg>
      <pc:sldChg chg="addSp delSp modSp mod">
        <pc:chgData name="Erika TRIMARCHI (EXT)" userId="315e2711-64f8-44dd-af28-d70215354656" providerId="ADAL" clId="{F4C38084-5DFF-442D-85B3-8EFD38D39BDF}" dt="2025-02-19T16:23:28.846" v="741" actId="1076"/>
        <pc:sldMkLst>
          <pc:docMk/>
          <pc:sldMk cId="1033645402" sldId="2147470338"/>
        </pc:sldMkLst>
        <pc:spChg chg="mod">
          <ac:chgData name="Erika TRIMARCHI (EXT)" userId="315e2711-64f8-44dd-af28-d70215354656" providerId="ADAL" clId="{F4C38084-5DFF-442D-85B3-8EFD38D39BDF}" dt="2025-02-19T16:21:30.887" v="735" actId="1076"/>
          <ac:spMkLst>
            <pc:docMk/>
            <pc:sldMk cId="1033645402" sldId="2147470338"/>
            <ac:spMk id="12" creationId="{BB98A2AC-C15D-0E9B-93B3-0329B590A20D}"/>
          </ac:spMkLst>
        </pc:spChg>
        <pc:picChg chg="add mod">
          <ac:chgData name="Erika TRIMARCHI (EXT)" userId="315e2711-64f8-44dd-af28-d70215354656" providerId="ADAL" clId="{F4C38084-5DFF-442D-85B3-8EFD38D39BDF}" dt="2025-02-19T16:23:28.846" v="741" actId="1076"/>
          <ac:picMkLst>
            <pc:docMk/>
            <pc:sldMk cId="1033645402" sldId="2147470338"/>
            <ac:picMk id="4" creationId="{7A1CA8D9-1DFC-3003-0DF2-762023047EB4}"/>
          </ac:picMkLst>
        </pc:picChg>
      </pc:sldChg>
      <pc:sldChg chg="modSp mod">
        <pc:chgData name="Erika TRIMARCHI (EXT)" userId="315e2711-64f8-44dd-af28-d70215354656" providerId="ADAL" clId="{F4C38084-5DFF-442D-85B3-8EFD38D39BDF}" dt="2025-02-19T15:56:40.758" v="373" actId="20577"/>
        <pc:sldMkLst>
          <pc:docMk/>
          <pc:sldMk cId="125117326" sldId="2147470340"/>
        </pc:sldMkLst>
        <pc:spChg chg="mod">
          <ac:chgData name="Erika TRIMARCHI (EXT)" userId="315e2711-64f8-44dd-af28-d70215354656" providerId="ADAL" clId="{F4C38084-5DFF-442D-85B3-8EFD38D39BDF}" dt="2025-02-19T15:56:40.758" v="373" actId="20577"/>
          <ac:spMkLst>
            <pc:docMk/>
            <pc:sldMk cId="125117326" sldId="2147470340"/>
            <ac:spMk id="24" creationId="{417C6BE9-1895-0254-B40D-C6997D6D176D}"/>
          </ac:spMkLst>
        </pc:spChg>
      </pc:sldChg>
      <pc:sldChg chg="modSp mod modCm">
        <pc:chgData name="Erika TRIMARCHI (EXT)" userId="315e2711-64f8-44dd-af28-d70215354656" providerId="ADAL" clId="{F4C38084-5DFF-442D-85B3-8EFD38D39BDF}" dt="2025-02-19T15:56:04.248" v="369" actId="1076"/>
        <pc:sldMkLst>
          <pc:docMk/>
          <pc:sldMk cId="1783799666" sldId="2147470341"/>
        </pc:sldMkLst>
        <pc:spChg chg="mod">
          <ac:chgData name="Erika TRIMARCHI (EXT)" userId="315e2711-64f8-44dd-af28-d70215354656" providerId="ADAL" clId="{F4C38084-5DFF-442D-85B3-8EFD38D39BDF}" dt="2025-02-19T15:55:48.308" v="368" actId="20577"/>
          <ac:spMkLst>
            <pc:docMk/>
            <pc:sldMk cId="1783799666" sldId="2147470341"/>
            <ac:spMk id="4" creationId="{CF00CE5B-7600-B745-C0FA-E1BF0E0DC40C}"/>
          </ac:spMkLst>
        </pc:spChg>
        <pc:spChg chg="mod">
          <ac:chgData name="Erika TRIMARCHI (EXT)" userId="315e2711-64f8-44dd-af28-d70215354656" providerId="ADAL" clId="{F4C38084-5DFF-442D-85B3-8EFD38D39BDF}" dt="2025-02-19T15:55:12.150" v="321" actId="20577"/>
          <ac:spMkLst>
            <pc:docMk/>
            <pc:sldMk cId="1783799666" sldId="2147470341"/>
            <ac:spMk id="11" creationId="{39C4C7A7-73A3-AAF5-5C73-84C670719917}"/>
          </ac:spMkLst>
        </pc:spChg>
        <pc:spChg chg="mod">
          <ac:chgData name="Erika TRIMARCHI (EXT)" userId="315e2711-64f8-44dd-af28-d70215354656" providerId="ADAL" clId="{F4C38084-5DFF-442D-85B3-8EFD38D39BDF}" dt="2025-02-19T15:56:04.248" v="369" actId="1076"/>
          <ac:spMkLst>
            <pc:docMk/>
            <pc:sldMk cId="1783799666" sldId="2147470341"/>
            <ac:spMk id="14" creationId="{AA78D02B-0217-97D9-F321-963FE095D324}"/>
          </ac:spMkLst>
        </pc:spChg>
        <pc:spChg chg="mod">
          <ac:chgData name="Erika TRIMARCHI (EXT)" userId="315e2711-64f8-44dd-af28-d70215354656" providerId="ADAL" clId="{F4C38084-5DFF-442D-85B3-8EFD38D39BDF}" dt="2025-02-19T15:54:32.747" v="258" actId="20577"/>
          <ac:spMkLst>
            <pc:docMk/>
            <pc:sldMk cId="1783799666" sldId="2147470341"/>
            <ac:spMk id="24" creationId="{70F9B254-C385-FBE3-0EBA-1DC19AAF1CAB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Erika TRIMARCHI (EXT)" userId="315e2711-64f8-44dd-af28-d70215354656" providerId="ADAL" clId="{F4C38084-5DFF-442D-85B3-8EFD38D39BDF}" dt="2025-02-19T15:54:32.747" v="258" actId="20577"/>
              <pc2:cmMkLst xmlns:pc2="http://schemas.microsoft.com/office/powerpoint/2019/9/main/command">
                <pc:docMk/>
                <pc:sldMk cId="1783799666" sldId="2147470341"/>
                <pc2:cmMk id="{6E3E3A7D-8900-4E3A-A7A7-9214792E8501}"/>
              </pc2:cmMkLst>
            </pc226:cmChg>
            <pc226:cmChg xmlns:pc226="http://schemas.microsoft.com/office/powerpoint/2022/06/main/command" chg="mod">
              <pc226:chgData name="Erika TRIMARCHI (EXT)" userId="315e2711-64f8-44dd-af28-d70215354656" providerId="ADAL" clId="{F4C38084-5DFF-442D-85B3-8EFD38D39BDF}" dt="2025-02-19T15:54:32.747" v="258" actId="20577"/>
              <pc2:cmMkLst xmlns:pc2="http://schemas.microsoft.com/office/powerpoint/2019/9/main/command">
                <pc:docMk/>
                <pc:sldMk cId="1783799666" sldId="2147470341"/>
                <pc2:cmMk id="{6D781BF1-93DE-4F3A-AED9-5587701A4AFB}"/>
              </pc2:cmMkLst>
            </pc226:cmChg>
          </p:ext>
        </pc:extLst>
      </pc:sldChg>
      <pc:sldChg chg="modSp mod modCm">
        <pc:chgData name="Erika TRIMARCHI (EXT)" userId="315e2711-64f8-44dd-af28-d70215354656" providerId="ADAL" clId="{F4C38084-5DFF-442D-85B3-8EFD38D39BDF}" dt="2025-02-19T15:57:03.901" v="383" actId="20577"/>
        <pc:sldMkLst>
          <pc:docMk/>
          <pc:sldMk cId="90078356" sldId="2147470342"/>
        </pc:sldMkLst>
        <pc:spChg chg="mod">
          <ac:chgData name="Erika TRIMARCHI (EXT)" userId="315e2711-64f8-44dd-af28-d70215354656" providerId="ADAL" clId="{F4C38084-5DFF-442D-85B3-8EFD38D39BDF}" dt="2025-02-19T15:57:03.901" v="383" actId="20577"/>
          <ac:spMkLst>
            <pc:docMk/>
            <pc:sldMk cId="90078356" sldId="2147470342"/>
            <ac:spMk id="24" creationId="{69C3136E-78DF-E52D-C101-CE45862FB04A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Erika TRIMARCHI (EXT)" userId="315e2711-64f8-44dd-af28-d70215354656" providerId="ADAL" clId="{F4C38084-5DFF-442D-85B3-8EFD38D39BDF}" dt="2025-02-19T15:57:03.901" v="383" actId="20577"/>
              <pc2:cmMkLst xmlns:pc2="http://schemas.microsoft.com/office/powerpoint/2019/9/main/command">
                <pc:docMk/>
                <pc:sldMk cId="90078356" sldId="2147470342"/>
                <pc2:cmMk id="{B875877F-EA61-4F5A-9B2A-8769F4874F4E}"/>
              </pc2:cmMkLst>
            </pc226:cmChg>
          </p:ext>
        </pc:extLst>
      </pc:sldChg>
      <pc:sldChg chg="del">
        <pc:chgData name="Erika TRIMARCHI (EXT)" userId="315e2711-64f8-44dd-af28-d70215354656" providerId="ADAL" clId="{F4C38084-5DFF-442D-85B3-8EFD38D39BDF}" dt="2025-02-19T17:46:53.017" v="1019" actId="47"/>
        <pc:sldMkLst>
          <pc:docMk/>
          <pc:sldMk cId="2787963485" sldId="2147470344"/>
        </pc:sldMkLst>
      </pc:sldChg>
      <pc:sldChg chg="del">
        <pc:chgData name="Erika TRIMARCHI (EXT)" userId="315e2711-64f8-44dd-af28-d70215354656" providerId="ADAL" clId="{F4C38084-5DFF-442D-85B3-8EFD38D39BDF}" dt="2025-02-19T17:46:57.493" v="1020" actId="47"/>
        <pc:sldMkLst>
          <pc:docMk/>
          <pc:sldMk cId="756686203" sldId="2147470345"/>
        </pc:sldMkLst>
      </pc:sldChg>
      <pc:sldChg chg="del">
        <pc:chgData name="Erika TRIMARCHI (EXT)" userId="315e2711-64f8-44dd-af28-d70215354656" providerId="ADAL" clId="{F4C38084-5DFF-442D-85B3-8EFD38D39BDF}" dt="2025-02-19T17:47:02.276" v="1021" actId="47"/>
        <pc:sldMkLst>
          <pc:docMk/>
          <pc:sldMk cId="632854923" sldId="2147470346"/>
        </pc:sldMkLst>
      </pc:sldChg>
      <pc:sldChg chg="modSp mod">
        <pc:chgData name="Erika TRIMARCHI (EXT)" userId="315e2711-64f8-44dd-af28-d70215354656" providerId="ADAL" clId="{F4C38084-5DFF-442D-85B3-8EFD38D39BDF}" dt="2025-02-19T16:09:33.484" v="493" actId="20577"/>
        <pc:sldMkLst>
          <pc:docMk/>
          <pc:sldMk cId="3426517232" sldId="2147470348"/>
        </pc:sldMkLst>
        <pc:spChg chg="mod">
          <ac:chgData name="Erika TRIMARCHI (EXT)" userId="315e2711-64f8-44dd-af28-d70215354656" providerId="ADAL" clId="{F4C38084-5DFF-442D-85B3-8EFD38D39BDF}" dt="2025-02-19T16:05:59.101" v="435" actId="20577"/>
          <ac:spMkLst>
            <pc:docMk/>
            <pc:sldMk cId="3426517232" sldId="2147470348"/>
            <ac:spMk id="25" creationId="{2273A204-D1B8-3F5A-A754-5C869452DE82}"/>
          </ac:spMkLst>
        </pc:spChg>
        <pc:spChg chg="mod">
          <ac:chgData name="Erika TRIMARCHI (EXT)" userId="315e2711-64f8-44dd-af28-d70215354656" providerId="ADAL" clId="{F4C38084-5DFF-442D-85B3-8EFD38D39BDF}" dt="2025-02-19T16:09:33.484" v="493" actId="20577"/>
          <ac:spMkLst>
            <pc:docMk/>
            <pc:sldMk cId="3426517232" sldId="2147470348"/>
            <ac:spMk id="40" creationId="{3575B087-3C4F-DB4E-01DC-9DDF13AC4D7B}"/>
          </ac:spMkLst>
        </pc:spChg>
        <pc:spChg chg="mod">
          <ac:chgData name="Erika TRIMARCHI (EXT)" userId="315e2711-64f8-44dd-af28-d70215354656" providerId="ADAL" clId="{F4C38084-5DFF-442D-85B3-8EFD38D39BDF}" dt="2025-02-19T16:06:41.890" v="450" actId="20577"/>
          <ac:spMkLst>
            <pc:docMk/>
            <pc:sldMk cId="3426517232" sldId="2147470348"/>
            <ac:spMk id="46" creationId="{3D9CF3DB-3B07-9AC8-384F-0ECD8DEFCABD}"/>
          </ac:spMkLst>
        </pc:spChg>
        <pc:spChg chg="mod">
          <ac:chgData name="Erika TRIMARCHI (EXT)" userId="315e2711-64f8-44dd-af28-d70215354656" providerId="ADAL" clId="{F4C38084-5DFF-442D-85B3-8EFD38D39BDF}" dt="2025-02-19T16:08:05.466" v="492" actId="1076"/>
          <ac:spMkLst>
            <pc:docMk/>
            <pc:sldMk cId="3426517232" sldId="2147470348"/>
            <ac:spMk id="56" creationId="{334E7132-0FFB-C4D2-1BBD-5A94851E63F7}"/>
          </ac:spMkLst>
        </pc:spChg>
        <pc:cxnChg chg="mod">
          <ac:chgData name="Erika TRIMARCHI (EXT)" userId="315e2711-64f8-44dd-af28-d70215354656" providerId="ADAL" clId="{F4C38084-5DFF-442D-85B3-8EFD38D39BDF}" dt="2025-02-19T16:08:05.466" v="492" actId="1076"/>
          <ac:cxnSpMkLst>
            <pc:docMk/>
            <pc:sldMk cId="3426517232" sldId="2147470348"/>
            <ac:cxnSpMk id="27" creationId="{60EB5C15-073E-8D4C-7F88-FEEE56816485}"/>
          </ac:cxnSpMkLst>
        </pc:cxnChg>
      </pc:sldChg>
      <pc:sldChg chg="modSp mod">
        <pc:chgData name="Erika TRIMARCHI (EXT)" userId="315e2711-64f8-44dd-af28-d70215354656" providerId="ADAL" clId="{F4C38084-5DFF-442D-85B3-8EFD38D39BDF}" dt="2025-02-19T16:10:46.536" v="507" actId="20577"/>
        <pc:sldMkLst>
          <pc:docMk/>
          <pc:sldMk cId="4283954259" sldId="2147470349"/>
        </pc:sldMkLst>
        <pc:spChg chg="mod">
          <ac:chgData name="Erika TRIMARCHI (EXT)" userId="315e2711-64f8-44dd-af28-d70215354656" providerId="ADAL" clId="{F4C38084-5DFF-442D-85B3-8EFD38D39BDF}" dt="2025-02-19T16:10:46.536" v="507" actId="20577"/>
          <ac:spMkLst>
            <pc:docMk/>
            <pc:sldMk cId="4283954259" sldId="2147470349"/>
            <ac:spMk id="24" creationId="{B631B4F6-1631-64DB-DF56-117CC571144A}"/>
          </ac:spMkLst>
        </pc:spChg>
      </pc:sldChg>
      <pc:sldChg chg="modSp mod">
        <pc:chgData name="Erika TRIMARCHI (EXT)" userId="315e2711-64f8-44dd-af28-d70215354656" providerId="ADAL" clId="{F4C38084-5DFF-442D-85B3-8EFD38D39BDF}" dt="2025-02-19T16:11:52.257" v="522" actId="1076"/>
        <pc:sldMkLst>
          <pc:docMk/>
          <pc:sldMk cId="1173264400" sldId="2147470350"/>
        </pc:sldMkLst>
        <pc:spChg chg="mod">
          <ac:chgData name="Erika TRIMARCHI (EXT)" userId="315e2711-64f8-44dd-af28-d70215354656" providerId="ADAL" clId="{F4C38084-5DFF-442D-85B3-8EFD38D39BDF}" dt="2025-02-19T16:11:52.257" v="522" actId="1076"/>
          <ac:spMkLst>
            <pc:docMk/>
            <pc:sldMk cId="1173264400" sldId="2147470350"/>
            <ac:spMk id="3" creationId="{59EECA87-795C-25F9-A6BC-EAF55A0A9F3B}"/>
          </ac:spMkLst>
        </pc:spChg>
        <pc:spChg chg="mod">
          <ac:chgData name="Erika TRIMARCHI (EXT)" userId="315e2711-64f8-44dd-af28-d70215354656" providerId="ADAL" clId="{F4C38084-5DFF-442D-85B3-8EFD38D39BDF}" dt="2025-02-19T16:11:44.647" v="521" actId="1076"/>
          <ac:spMkLst>
            <pc:docMk/>
            <pc:sldMk cId="1173264400" sldId="2147470350"/>
            <ac:spMk id="4" creationId="{7C903622-A11C-32C4-A2C9-55210E7F161B}"/>
          </ac:spMkLst>
        </pc:spChg>
        <pc:spChg chg="mod">
          <ac:chgData name="Erika TRIMARCHI (EXT)" userId="315e2711-64f8-44dd-af28-d70215354656" providerId="ADAL" clId="{F4C38084-5DFF-442D-85B3-8EFD38D39BDF}" dt="2025-02-19T16:11:31.966" v="519" actId="1076"/>
          <ac:spMkLst>
            <pc:docMk/>
            <pc:sldMk cId="1173264400" sldId="2147470350"/>
            <ac:spMk id="24" creationId="{F76F3A31-B6BA-924B-0A1C-B2F5688C04BE}"/>
          </ac:spMkLst>
        </pc:spChg>
        <pc:picChg chg="mod">
          <ac:chgData name="Erika TRIMARCHI (EXT)" userId="315e2711-64f8-44dd-af28-d70215354656" providerId="ADAL" clId="{F4C38084-5DFF-442D-85B3-8EFD38D39BDF}" dt="2025-02-19T16:11:41.001" v="520" actId="1076"/>
          <ac:picMkLst>
            <pc:docMk/>
            <pc:sldMk cId="1173264400" sldId="2147470350"/>
            <ac:picMk id="7" creationId="{C35572A7-B244-3658-15CC-C6936BACA22D}"/>
          </ac:picMkLst>
        </pc:picChg>
        <pc:picChg chg="mod">
          <ac:chgData name="Erika TRIMARCHI (EXT)" userId="315e2711-64f8-44dd-af28-d70215354656" providerId="ADAL" clId="{F4C38084-5DFF-442D-85B3-8EFD38D39BDF}" dt="2025-02-19T16:11:27.997" v="518" actId="1076"/>
          <ac:picMkLst>
            <pc:docMk/>
            <pc:sldMk cId="1173264400" sldId="2147470350"/>
            <ac:picMk id="10" creationId="{F788F679-B69F-BB1B-27BA-016C8CCFF727}"/>
          </ac:picMkLst>
        </pc:picChg>
      </pc:sldChg>
      <pc:sldChg chg="modSp mod">
        <pc:chgData name="Erika TRIMARCHI (EXT)" userId="315e2711-64f8-44dd-af28-d70215354656" providerId="ADAL" clId="{F4C38084-5DFF-442D-85B3-8EFD38D39BDF}" dt="2025-02-19T16:17:01.786" v="617" actId="14100"/>
        <pc:sldMkLst>
          <pc:docMk/>
          <pc:sldMk cId="3990530803" sldId="2147470356"/>
        </pc:sldMkLst>
        <pc:spChg chg="mod">
          <ac:chgData name="Erika TRIMARCHI (EXT)" userId="315e2711-64f8-44dd-af28-d70215354656" providerId="ADAL" clId="{F4C38084-5DFF-442D-85B3-8EFD38D39BDF}" dt="2025-02-19T16:17:01.786" v="617" actId="14100"/>
          <ac:spMkLst>
            <pc:docMk/>
            <pc:sldMk cId="3990530803" sldId="2147470356"/>
            <ac:spMk id="9" creationId="{926752B0-0C9F-9EBD-72F1-90A08CE936C9}"/>
          </ac:spMkLst>
        </pc:spChg>
        <pc:spChg chg="mod">
          <ac:chgData name="Erika TRIMARCHI (EXT)" userId="315e2711-64f8-44dd-af28-d70215354656" providerId="ADAL" clId="{F4C38084-5DFF-442D-85B3-8EFD38D39BDF}" dt="2025-02-19T16:16:52.646" v="615" actId="20577"/>
          <ac:spMkLst>
            <pc:docMk/>
            <pc:sldMk cId="3990530803" sldId="2147470356"/>
            <ac:spMk id="25" creationId="{B3B46E90-4E5D-D8C0-7145-F16BAB552B81}"/>
          </ac:spMkLst>
        </pc:spChg>
        <pc:spChg chg="mod">
          <ac:chgData name="Erika TRIMARCHI (EXT)" userId="315e2711-64f8-44dd-af28-d70215354656" providerId="ADAL" clId="{F4C38084-5DFF-442D-85B3-8EFD38D39BDF}" dt="2025-02-19T16:16:37.398" v="601" actId="20577"/>
          <ac:spMkLst>
            <pc:docMk/>
            <pc:sldMk cId="3990530803" sldId="2147470356"/>
            <ac:spMk id="40" creationId="{3A390475-D194-14AB-1CA5-792A2B4378E7}"/>
          </ac:spMkLst>
        </pc:spChg>
        <pc:spChg chg="mod">
          <ac:chgData name="Erika TRIMARCHI (EXT)" userId="315e2711-64f8-44dd-af28-d70215354656" providerId="ADAL" clId="{F4C38084-5DFF-442D-85B3-8EFD38D39BDF}" dt="2025-02-19T16:16:33.294" v="600" actId="1076"/>
          <ac:spMkLst>
            <pc:docMk/>
            <pc:sldMk cId="3990530803" sldId="2147470356"/>
            <ac:spMk id="56" creationId="{7263E123-1937-D88F-1DBA-B73F74938DB5}"/>
          </ac:spMkLst>
        </pc:spChg>
        <pc:cxnChg chg="mod">
          <ac:chgData name="Erika TRIMARCHI (EXT)" userId="315e2711-64f8-44dd-af28-d70215354656" providerId="ADAL" clId="{F4C38084-5DFF-442D-85B3-8EFD38D39BDF}" dt="2025-02-19T16:16:33.294" v="600" actId="1076"/>
          <ac:cxnSpMkLst>
            <pc:docMk/>
            <pc:sldMk cId="3990530803" sldId="2147470356"/>
            <ac:cxnSpMk id="14" creationId="{C1F8A963-4953-B176-54A6-58B74F8C16C4}"/>
          </ac:cxnSpMkLst>
        </pc:cxnChg>
      </pc:sldChg>
      <pc:sldChg chg="modSp mod">
        <pc:chgData name="Erika TRIMARCHI (EXT)" userId="315e2711-64f8-44dd-af28-d70215354656" providerId="ADAL" clId="{F4C38084-5DFF-442D-85B3-8EFD38D39BDF}" dt="2025-02-19T16:17:29.918" v="632" actId="20577"/>
        <pc:sldMkLst>
          <pc:docMk/>
          <pc:sldMk cId="3868993214" sldId="2147470357"/>
        </pc:sldMkLst>
        <pc:spChg chg="mod">
          <ac:chgData name="Erika TRIMARCHI (EXT)" userId="315e2711-64f8-44dd-af28-d70215354656" providerId="ADAL" clId="{F4C38084-5DFF-442D-85B3-8EFD38D39BDF}" dt="2025-02-19T16:17:29.918" v="632" actId="20577"/>
          <ac:spMkLst>
            <pc:docMk/>
            <pc:sldMk cId="3868993214" sldId="2147470357"/>
            <ac:spMk id="24" creationId="{5C4382BC-DEE8-2A59-E6C8-6DDFA9999742}"/>
          </ac:spMkLst>
        </pc:spChg>
      </pc:sldChg>
      <pc:sldChg chg="modSp mod">
        <pc:chgData name="Erika TRIMARCHI (EXT)" userId="315e2711-64f8-44dd-af28-d70215354656" providerId="ADAL" clId="{F4C38084-5DFF-442D-85B3-8EFD38D39BDF}" dt="2025-02-19T16:19:21.335" v="719" actId="1076"/>
        <pc:sldMkLst>
          <pc:docMk/>
          <pc:sldMk cId="358767797" sldId="2147470358"/>
        </pc:sldMkLst>
        <pc:spChg chg="mod">
          <ac:chgData name="Erika TRIMARCHI (EXT)" userId="315e2711-64f8-44dd-af28-d70215354656" providerId="ADAL" clId="{F4C38084-5DFF-442D-85B3-8EFD38D39BDF}" dt="2025-02-19T16:18:51.800" v="685" actId="1076"/>
          <ac:spMkLst>
            <pc:docMk/>
            <pc:sldMk cId="358767797" sldId="2147470358"/>
            <ac:spMk id="14" creationId="{930599E6-A026-FFC6-B9E9-6F3A53530FD4}"/>
          </ac:spMkLst>
        </pc:spChg>
        <pc:spChg chg="mod">
          <ac:chgData name="Erika TRIMARCHI (EXT)" userId="315e2711-64f8-44dd-af28-d70215354656" providerId="ADAL" clId="{F4C38084-5DFF-442D-85B3-8EFD38D39BDF}" dt="2025-02-19T16:19:21.335" v="719" actId="1076"/>
          <ac:spMkLst>
            <pc:docMk/>
            <pc:sldMk cId="358767797" sldId="2147470358"/>
            <ac:spMk id="15" creationId="{D147DC3D-2D28-C39C-64AB-78A97913D654}"/>
          </ac:spMkLst>
        </pc:spChg>
        <pc:spChg chg="mod">
          <ac:chgData name="Erika TRIMARCHI (EXT)" userId="315e2711-64f8-44dd-af28-d70215354656" providerId="ADAL" clId="{F4C38084-5DFF-442D-85B3-8EFD38D39BDF}" dt="2025-02-19T16:17:56.642" v="643" actId="20577"/>
          <ac:spMkLst>
            <pc:docMk/>
            <pc:sldMk cId="358767797" sldId="2147470358"/>
            <ac:spMk id="24" creationId="{D66ED58F-298A-ECA0-A8F0-13BB4CE24BCE}"/>
          </ac:spMkLst>
        </pc:spChg>
      </pc:sldChg>
      <pc:sldChg chg="modSp mod">
        <pc:chgData name="Erika TRIMARCHI (EXT)" userId="315e2711-64f8-44dd-af28-d70215354656" providerId="ADAL" clId="{F4C38084-5DFF-442D-85B3-8EFD38D39BDF}" dt="2025-02-19T16:12:17.979" v="533" actId="20577"/>
        <pc:sldMkLst>
          <pc:docMk/>
          <pc:sldMk cId="3968479230" sldId="2147470359"/>
        </pc:sldMkLst>
        <pc:spChg chg="mod">
          <ac:chgData name="Erika TRIMARCHI (EXT)" userId="315e2711-64f8-44dd-af28-d70215354656" providerId="ADAL" clId="{F4C38084-5DFF-442D-85B3-8EFD38D39BDF}" dt="2025-02-19T16:12:17.979" v="533" actId="20577"/>
          <ac:spMkLst>
            <pc:docMk/>
            <pc:sldMk cId="3968479230" sldId="2147470359"/>
            <ac:spMk id="24" creationId="{324EE454-FA24-CA2B-C479-B37EB10C2659}"/>
          </ac:spMkLst>
        </pc:spChg>
      </pc:sldChg>
      <pc:sldChg chg="modSp mod">
        <pc:chgData name="Erika TRIMARCHI (EXT)" userId="315e2711-64f8-44dd-af28-d70215354656" providerId="ADAL" clId="{F4C38084-5DFF-442D-85B3-8EFD38D39BDF}" dt="2025-02-19T16:20:43.477" v="733" actId="20577"/>
        <pc:sldMkLst>
          <pc:docMk/>
          <pc:sldMk cId="1041831335" sldId="2147470360"/>
        </pc:sldMkLst>
        <pc:spChg chg="mod">
          <ac:chgData name="Erika TRIMARCHI (EXT)" userId="315e2711-64f8-44dd-af28-d70215354656" providerId="ADAL" clId="{F4C38084-5DFF-442D-85B3-8EFD38D39BDF}" dt="2025-02-19T16:20:43.477" v="733" actId="20577"/>
          <ac:spMkLst>
            <pc:docMk/>
            <pc:sldMk cId="1041831335" sldId="2147470360"/>
            <ac:spMk id="4" creationId="{95A9B558-BC85-E927-399E-3FCD76496FA0}"/>
          </ac:spMkLst>
        </pc:spChg>
        <pc:spChg chg="mod">
          <ac:chgData name="Erika TRIMARCHI (EXT)" userId="315e2711-64f8-44dd-af28-d70215354656" providerId="ADAL" clId="{F4C38084-5DFF-442D-85B3-8EFD38D39BDF}" dt="2025-02-19T16:19:54.962" v="732" actId="14100"/>
          <ac:spMkLst>
            <pc:docMk/>
            <pc:sldMk cId="1041831335" sldId="2147470360"/>
            <ac:spMk id="5" creationId="{CA7260BB-DD78-E6C6-0527-CF77915EC9CE}"/>
          </ac:spMkLst>
        </pc:spChg>
        <pc:spChg chg="mod">
          <ac:chgData name="Erika TRIMARCHI (EXT)" userId="315e2711-64f8-44dd-af28-d70215354656" providerId="ADAL" clId="{F4C38084-5DFF-442D-85B3-8EFD38D39BDF}" dt="2025-02-19T16:19:39.085" v="730" actId="20577"/>
          <ac:spMkLst>
            <pc:docMk/>
            <pc:sldMk cId="1041831335" sldId="2147470360"/>
            <ac:spMk id="24" creationId="{78F4FF0C-1E98-7FA3-8060-0AEE44100345}"/>
          </ac:spMkLst>
        </pc:spChg>
        <pc:picChg chg="mod">
          <ac:chgData name="Erika TRIMARCHI (EXT)" userId="315e2711-64f8-44dd-af28-d70215354656" providerId="ADAL" clId="{F4C38084-5DFF-442D-85B3-8EFD38D39BDF}" dt="2025-02-19T16:19:42.407" v="731" actId="1076"/>
          <ac:picMkLst>
            <pc:docMk/>
            <pc:sldMk cId="1041831335" sldId="2147470360"/>
            <ac:picMk id="8" creationId="{D1AABAB5-0D82-5738-7D13-03802FC86A4C}"/>
          </ac:picMkLst>
        </pc:picChg>
      </pc:sldChg>
      <pc:sldChg chg="del">
        <pc:chgData name="Erika TRIMARCHI (EXT)" userId="315e2711-64f8-44dd-af28-d70215354656" providerId="ADAL" clId="{F4C38084-5DFF-442D-85B3-8EFD38D39BDF}" dt="2025-02-19T17:47:05.782" v="1022" actId="47"/>
        <pc:sldMkLst>
          <pc:docMk/>
          <pc:sldMk cId="4153095786" sldId="2147470363"/>
        </pc:sldMkLst>
      </pc:sldChg>
      <pc:sldChg chg="modSp mod">
        <pc:chgData name="Erika TRIMARCHI (EXT)" userId="315e2711-64f8-44dd-af28-d70215354656" providerId="ADAL" clId="{F4C38084-5DFF-442D-85B3-8EFD38D39BDF}" dt="2025-02-19T16:05:13.861" v="414" actId="465"/>
        <pc:sldMkLst>
          <pc:docMk/>
          <pc:sldMk cId="1898276935" sldId="2147470366"/>
        </pc:sldMkLst>
        <pc:spChg chg="mod">
          <ac:chgData name="Erika TRIMARCHI (EXT)" userId="315e2711-64f8-44dd-af28-d70215354656" providerId="ADAL" clId="{F4C38084-5DFF-442D-85B3-8EFD38D39BDF}" dt="2025-02-19T16:03:49.851" v="407" actId="255"/>
          <ac:spMkLst>
            <pc:docMk/>
            <pc:sldMk cId="1898276935" sldId="2147470366"/>
            <ac:spMk id="4" creationId="{D25F600A-DF27-4061-BCD3-FDDC206523EE}"/>
          </ac:spMkLst>
        </pc:spChg>
        <pc:spChg chg="mod">
          <ac:chgData name="Erika TRIMARCHI (EXT)" userId="315e2711-64f8-44dd-af28-d70215354656" providerId="ADAL" clId="{F4C38084-5DFF-442D-85B3-8EFD38D39BDF}" dt="2025-02-19T16:04:42.181" v="412" actId="1076"/>
          <ac:spMkLst>
            <pc:docMk/>
            <pc:sldMk cId="1898276935" sldId="2147470366"/>
            <ac:spMk id="9" creationId="{2161DF74-4C11-7F4B-CEB2-9607E4D2A4C8}"/>
          </ac:spMkLst>
        </pc:spChg>
        <pc:spChg chg="mod">
          <ac:chgData name="Erika TRIMARCHI (EXT)" userId="315e2711-64f8-44dd-af28-d70215354656" providerId="ADAL" clId="{F4C38084-5DFF-442D-85B3-8EFD38D39BDF}" dt="2025-02-19T16:03:49.851" v="407" actId="255"/>
          <ac:spMkLst>
            <pc:docMk/>
            <pc:sldMk cId="1898276935" sldId="2147470366"/>
            <ac:spMk id="14" creationId="{F84F9C5D-1C88-A6A9-1996-CB51B98E7E84}"/>
          </ac:spMkLst>
        </pc:spChg>
        <pc:spChg chg="mod">
          <ac:chgData name="Erika TRIMARCHI (EXT)" userId="315e2711-64f8-44dd-af28-d70215354656" providerId="ADAL" clId="{F4C38084-5DFF-442D-85B3-8EFD38D39BDF}" dt="2025-02-19T16:04:56.556" v="413" actId="1076"/>
          <ac:spMkLst>
            <pc:docMk/>
            <pc:sldMk cId="1898276935" sldId="2147470366"/>
            <ac:spMk id="16" creationId="{0D5E25F7-472B-0FE3-C90D-03EC5772490C}"/>
          </ac:spMkLst>
        </pc:spChg>
        <pc:spChg chg="mod">
          <ac:chgData name="Erika TRIMARCHI (EXT)" userId="315e2711-64f8-44dd-af28-d70215354656" providerId="ADAL" clId="{F4C38084-5DFF-442D-85B3-8EFD38D39BDF}" dt="2025-02-19T16:03:49.851" v="407" actId="255"/>
          <ac:spMkLst>
            <pc:docMk/>
            <pc:sldMk cId="1898276935" sldId="2147470366"/>
            <ac:spMk id="18" creationId="{943D7DA4-A02D-990B-12B6-E7A865592F2D}"/>
          </ac:spMkLst>
        </pc:spChg>
        <pc:spChg chg="mod">
          <ac:chgData name="Erika TRIMARCHI (EXT)" userId="315e2711-64f8-44dd-af28-d70215354656" providerId="ADAL" clId="{F4C38084-5DFF-442D-85B3-8EFD38D39BDF}" dt="2025-02-19T16:03:49.851" v="407" actId="255"/>
          <ac:spMkLst>
            <pc:docMk/>
            <pc:sldMk cId="1898276935" sldId="2147470366"/>
            <ac:spMk id="19" creationId="{9AF2BAE4-AF76-597C-5305-0795D0107905}"/>
          </ac:spMkLst>
        </pc:spChg>
        <pc:spChg chg="mod">
          <ac:chgData name="Erika TRIMARCHI (EXT)" userId="315e2711-64f8-44dd-af28-d70215354656" providerId="ADAL" clId="{F4C38084-5DFF-442D-85B3-8EFD38D39BDF}" dt="2025-02-19T16:03:49.851" v="407" actId="255"/>
          <ac:spMkLst>
            <pc:docMk/>
            <pc:sldMk cId="1898276935" sldId="2147470366"/>
            <ac:spMk id="20" creationId="{F03DEFE9-F4FB-83AF-910D-49629288C70A}"/>
          </ac:spMkLst>
        </pc:spChg>
        <pc:spChg chg="mod">
          <ac:chgData name="Erika TRIMARCHI (EXT)" userId="315e2711-64f8-44dd-af28-d70215354656" providerId="ADAL" clId="{F4C38084-5DFF-442D-85B3-8EFD38D39BDF}" dt="2025-02-19T16:03:49.851" v="407" actId="255"/>
          <ac:spMkLst>
            <pc:docMk/>
            <pc:sldMk cId="1898276935" sldId="2147470366"/>
            <ac:spMk id="21" creationId="{4CC9FD85-0F6D-0FEA-2082-884EC5FB95DD}"/>
          </ac:spMkLst>
        </pc:spChg>
        <pc:spChg chg="mod">
          <ac:chgData name="Erika TRIMARCHI (EXT)" userId="315e2711-64f8-44dd-af28-d70215354656" providerId="ADAL" clId="{F4C38084-5DFF-442D-85B3-8EFD38D39BDF}" dt="2025-02-19T16:05:13.861" v="414" actId="465"/>
          <ac:spMkLst>
            <pc:docMk/>
            <pc:sldMk cId="1898276935" sldId="2147470366"/>
            <ac:spMk id="22" creationId="{6B23798E-7D5E-9777-2916-407125594F0B}"/>
          </ac:spMkLst>
        </pc:spChg>
        <pc:spChg chg="mod">
          <ac:chgData name="Erika TRIMARCHI (EXT)" userId="315e2711-64f8-44dd-af28-d70215354656" providerId="ADAL" clId="{F4C38084-5DFF-442D-85B3-8EFD38D39BDF}" dt="2025-02-19T16:05:13.861" v="414" actId="465"/>
          <ac:spMkLst>
            <pc:docMk/>
            <pc:sldMk cId="1898276935" sldId="2147470366"/>
            <ac:spMk id="23" creationId="{DA4676CF-2DBD-3D7A-98C1-8F49DEE4D27E}"/>
          </ac:spMkLst>
        </pc:spChg>
        <pc:spChg chg="mod">
          <ac:chgData name="Erika TRIMARCHI (EXT)" userId="315e2711-64f8-44dd-af28-d70215354656" providerId="ADAL" clId="{F4C38084-5DFF-442D-85B3-8EFD38D39BDF}" dt="2025-02-19T16:03:49.851" v="407" actId="255"/>
          <ac:spMkLst>
            <pc:docMk/>
            <pc:sldMk cId="1898276935" sldId="2147470366"/>
            <ac:spMk id="43" creationId="{04B42A61-21BD-E3BD-9BB5-61453A09FA9D}"/>
          </ac:spMkLst>
        </pc:spChg>
        <pc:spChg chg="mod">
          <ac:chgData name="Erika TRIMARCHI (EXT)" userId="315e2711-64f8-44dd-af28-d70215354656" providerId="ADAL" clId="{F4C38084-5DFF-442D-85B3-8EFD38D39BDF}" dt="2025-02-19T16:03:49.851" v="407" actId="255"/>
          <ac:spMkLst>
            <pc:docMk/>
            <pc:sldMk cId="1898276935" sldId="2147470366"/>
            <ac:spMk id="45" creationId="{08F05485-A080-F48C-EC9D-4D73942204A5}"/>
          </ac:spMkLst>
        </pc:spChg>
        <pc:spChg chg="mod">
          <ac:chgData name="Erika TRIMARCHI (EXT)" userId="315e2711-64f8-44dd-af28-d70215354656" providerId="ADAL" clId="{F4C38084-5DFF-442D-85B3-8EFD38D39BDF}" dt="2025-02-19T16:05:13.861" v="414" actId="465"/>
          <ac:spMkLst>
            <pc:docMk/>
            <pc:sldMk cId="1898276935" sldId="2147470366"/>
            <ac:spMk id="59" creationId="{792A4593-B634-EB43-4F2A-FAF685767318}"/>
          </ac:spMkLst>
        </pc:spChg>
        <pc:spChg chg="mod">
          <ac:chgData name="Erika TRIMARCHI (EXT)" userId="315e2711-64f8-44dd-af28-d70215354656" providerId="ADAL" clId="{F4C38084-5DFF-442D-85B3-8EFD38D39BDF}" dt="2025-02-19T16:05:13.861" v="414" actId="465"/>
          <ac:spMkLst>
            <pc:docMk/>
            <pc:sldMk cId="1898276935" sldId="2147470366"/>
            <ac:spMk id="60" creationId="{48315FF9-8DA1-ADAA-4309-AEA8FF1AF190}"/>
          </ac:spMkLst>
        </pc:spChg>
        <pc:spChg chg="mod">
          <ac:chgData name="Erika TRIMARCHI (EXT)" userId="315e2711-64f8-44dd-af28-d70215354656" providerId="ADAL" clId="{F4C38084-5DFF-442D-85B3-8EFD38D39BDF}" dt="2025-02-19T16:03:49.851" v="407" actId="255"/>
          <ac:spMkLst>
            <pc:docMk/>
            <pc:sldMk cId="1898276935" sldId="2147470366"/>
            <ac:spMk id="61" creationId="{729A6093-7956-DFF6-A3F8-FA3F52BDE7DB}"/>
          </ac:spMkLst>
        </pc:spChg>
        <pc:picChg chg="mod">
          <ac:chgData name="Erika TRIMARCHI (EXT)" userId="315e2711-64f8-44dd-af28-d70215354656" providerId="ADAL" clId="{F4C38084-5DFF-442D-85B3-8EFD38D39BDF}" dt="2025-02-19T16:04:11.164" v="409" actId="1076"/>
          <ac:picMkLst>
            <pc:docMk/>
            <pc:sldMk cId="1898276935" sldId="2147470366"/>
            <ac:picMk id="3" creationId="{9AEBA960-E723-6FE1-EDA1-0195C325A5E4}"/>
          </ac:picMkLst>
        </pc:picChg>
      </pc:sldChg>
      <pc:sldChg chg="modSp mod">
        <pc:chgData name="Erika TRIMARCHI (EXT)" userId="315e2711-64f8-44dd-af28-d70215354656" providerId="ADAL" clId="{F4C38084-5DFF-442D-85B3-8EFD38D39BDF}" dt="2025-02-19T16:25:42.743" v="771" actId="120"/>
        <pc:sldMkLst>
          <pc:docMk/>
          <pc:sldMk cId="2011432114" sldId="2147470370"/>
        </pc:sldMkLst>
        <pc:graphicFrameChg chg="modGraphic">
          <ac:chgData name="Erika TRIMARCHI (EXT)" userId="315e2711-64f8-44dd-af28-d70215354656" providerId="ADAL" clId="{F4C38084-5DFF-442D-85B3-8EFD38D39BDF}" dt="2025-02-19T16:25:42.743" v="771" actId="120"/>
          <ac:graphicFrameMkLst>
            <pc:docMk/>
            <pc:sldMk cId="2011432114" sldId="2147470370"/>
            <ac:graphicFrameMk id="16" creationId="{568D5270-E5D1-6254-772F-4AE49703BA61}"/>
          </ac:graphicFrameMkLst>
        </pc:graphicFrameChg>
      </pc:sldChg>
      <pc:sldChg chg="modSp mod">
        <pc:chgData name="Erika TRIMARCHI (EXT)" userId="315e2711-64f8-44dd-af28-d70215354656" providerId="ADAL" clId="{F4C38084-5DFF-442D-85B3-8EFD38D39BDF}" dt="2025-02-19T16:27:41.422" v="778" actId="1076"/>
        <pc:sldMkLst>
          <pc:docMk/>
          <pc:sldMk cId="3522148893" sldId="2147470377"/>
        </pc:sldMkLst>
        <pc:spChg chg="mod">
          <ac:chgData name="Erika TRIMARCHI (EXT)" userId="315e2711-64f8-44dd-af28-d70215354656" providerId="ADAL" clId="{F4C38084-5DFF-442D-85B3-8EFD38D39BDF}" dt="2025-02-19T16:27:37.990" v="777" actId="1076"/>
          <ac:spMkLst>
            <pc:docMk/>
            <pc:sldMk cId="3522148893" sldId="2147470377"/>
            <ac:spMk id="6" creationId="{4E466AF2-26EC-6311-F6DE-CA1F7501FCF5}"/>
          </ac:spMkLst>
        </pc:spChg>
        <pc:spChg chg="mod">
          <ac:chgData name="Erika TRIMARCHI (EXT)" userId="315e2711-64f8-44dd-af28-d70215354656" providerId="ADAL" clId="{F4C38084-5DFF-442D-85B3-8EFD38D39BDF}" dt="2025-02-19T16:27:41.422" v="778" actId="1076"/>
          <ac:spMkLst>
            <pc:docMk/>
            <pc:sldMk cId="3522148893" sldId="2147470377"/>
            <ac:spMk id="20" creationId="{A09929DD-4D2E-2D9B-E202-A90E20198A85}"/>
          </ac:spMkLst>
        </pc:spChg>
      </pc:sldChg>
      <pc:sldChg chg="modSp mod">
        <pc:chgData name="Erika TRIMARCHI (EXT)" userId="315e2711-64f8-44dd-af28-d70215354656" providerId="ADAL" clId="{F4C38084-5DFF-442D-85B3-8EFD38D39BDF}" dt="2025-02-19T16:27:27" v="774" actId="1076"/>
        <pc:sldMkLst>
          <pc:docMk/>
          <pc:sldMk cId="3673649887" sldId="2147470378"/>
        </pc:sldMkLst>
        <pc:spChg chg="mod">
          <ac:chgData name="Erika TRIMARCHI (EXT)" userId="315e2711-64f8-44dd-af28-d70215354656" providerId="ADAL" clId="{F4C38084-5DFF-442D-85B3-8EFD38D39BDF}" dt="2025-02-19T16:27:23.558" v="773" actId="1076"/>
          <ac:spMkLst>
            <pc:docMk/>
            <pc:sldMk cId="3673649887" sldId="2147470378"/>
            <ac:spMk id="6" creationId="{C1D4E8B8-8BB3-A991-8F7F-413DABBD92E8}"/>
          </ac:spMkLst>
        </pc:spChg>
        <pc:spChg chg="mod">
          <ac:chgData name="Erika TRIMARCHI (EXT)" userId="315e2711-64f8-44dd-af28-d70215354656" providerId="ADAL" clId="{F4C38084-5DFF-442D-85B3-8EFD38D39BDF}" dt="2025-02-19T16:27:27" v="774" actId="1076"/>
          <ac:spMkLst>
            <pc:docMk/>
            <pc:sldMk cId="3673649887" sldId="2147470378"/>
            <ac:spMk id="20" creationId="{15706B79-F170-A9F5-965F-C3E2B5D241E5}"/>
          </ac:spMkLst>
        </pc:spChg>
      </pc:sldChg>
      <pc:sldChg chg="modSp mod">
        <pc:chgData name="Erika TRIMARCHI (EXT)" userId="315e2711-64f8-44dd-af28-d70215354656" providerId="ADAL" clId="{F4C38084-5DFF-442D-85B3-8EFD38D39BDF}" dt="2025-02-19T16:27:55.745" v="781" actId="1076"/>
        <pc:sldMkLst>
          <pc:docMk/>
          <pc:sldMk cId="1592464791" sldId="2147470379"/>
        </pc:sldMkLst>
        <pc:spChg chg="mod">
          <ac:chgData name="Erika TRIMARCHI (EXT)" userId="315e2711-64f8-44dd-af28-d70215354656" providerId="ADAL" clId="{F4C38084-5DFF-442D-85B3-8EFD38D39BDF}" dt="2025-02-19T16:27:52.851" v="780" actId="1076"/>
          <ac:spMkLst>
            <pc:docMk/>
            <pc:sldMk cId="1592464791" sldId="2147470379"/>
            <ac:spMk id="6" creationId="{FA481F4C-F1D3-7AE6-2193-65D2A353CB12}"/>
          </ac:spMkLst>
        </pc:spChg>
        <pc:spChg chg="mod">
          <ac:chgData name="Erika TRIMARCHI (EXT)" userId="315e2711-64f8-44dd-af28-d70215354656" providerId="ADAL" clId="{F4C38084-5DFF-442D-85B3-8EFD38D39BDF}" dt="2025-02-19T16:27:55.745" v="781" actId="1076"/>
          <ac:spMkLst>
            <pc:docMk/>
            <pc:sldMk cId="1592464791" sldId="2147470379"/>
            <ac:spMk id="20" creationId="{2F34D43D-F72C-F19A-637F-C12E6DA36918}"/>
          </ac:spMkLst>
        </pc:spChg>
      </pc:sldChg>
      <pc:sldChg chg="modSp mod">
        <pc:chgData name="Erika TRIMARCHI (EXT)" userId="315e2711-64f8-44dd-af28-d70215354656" providerId="ADAL" clId="{F4C38084-5DFF-442D-85B3-8EFD38D39BDF}" dt="2025-02-19T16:28:03.699" v="783" actId="1076"/>
        <pc:sldMkLst>
          <pc:docMk/>
          <pc:sldMk cId="2419577490" sldId="2147470380"/>
        </pc:sldMkLst>
        <pc:spChg chg="mod">
          <ac:chgData name="Erika TRIMARCHI (EXT)" userId="315e2711-64f8-44dd-af28-d70215354656" providerId="ADAL" clId="{F4C38084-5DFF-442D-85B3-8EFD38D39BDF}" dt="2025-02-19T16:28:01.219" v="782" actId="1076"/>
          <ac:spMkLst>
            <pc:docMk/>
            <pc:sldMk cId="2419577490" sldId="2147470380"/>
            <ac:spMk id="6" creationId="{0DA5019E-3487-E322-E371-34D1BCC745A3}"/>
          </ac:spMkLst>
        </pc:spChg>
        <pc:spChg chg="mod">
          <ac:chgData name="Erika TRIMARCHI (EXT)" userId="315e2711-64f8-44dd-af28-d70215354656" providerId="ADAL" clId="{F4C38084-5DFF-442D-85B3-8EFD38D39BDF}" dt="2025-02-19T16:28:03.699" v="783" actId="1076"/>
          <ac:spMkLst>
            <pc:docMk/>
            <pc:sldMk cId="2419577490" sldId="2147470380"/>
            <ac:spMk id="20" creationId="{825D828F-67BF-793C-995F-EDED4D76C6CB}"/>
          </ac:spMkLst>
        </pc:spChg>
      </pc:sldChg>
      <pc:sldChg chg="modSp mod">
        <pc:chgData name="Erika TRIMARCHI (EXT)" userId="315e2711-64f8-44dd-af28-d70215354656" providerId="ADAL" clId="{F4C38084-5DFF-442D-85B3-8EFD38D39BDF}" dt="2025-02-19T16:28:11.658" v="785" actId="1076"/>
        <pc:sldMkLst>
          <pc:docMk/>
          <pc:sldMk cId="3713191828" sldId="2147470381"/>
        </pc:sldMkLst>
        <pc:spChg chg="mod">
          <ac:chgData name="Erika TRIMARCHI (EXT)" userId="315e2711-64f8-44dd-af28-d70215354656" providerId="ADAL" clId="{F4C38084-5DFF-442D-85B3-8EFD38D39BDF}" dt="2025-02-19T16:28:08.887" v="784" actId="1076"/>
          <ac:spMkLst>
            <pc:docMk/>
            <pc:sldMk cId="3713191828" sldId="2147470381"/>
            <ac:spMk id="6" creationId="{DF86B659-826E-1155-7EBB-6306A111C0F3}"/>
          </ac:spMkLst>
        </pc:spChg>
        <pc:spChg chg="mod">
          <ac:chgData name="Erika TRIMARCHI (EXT)" userId="315e2711-64f8-44dd-af28-d70215354656" providerId="ADAL" clId="{F4C38084-5DFF-442D-85B3-8EFD38D39BDF}" dt="2025-02-19T16:28:11.658" v="785" actId="1076"/>
          <ac:spMkLst>
            <pc:docMk/>
            <pc:sldMk cId="3713191828" sldId="2147470381"/>
            <ac:spMk id="20" creationId="{79610D8F-D396-849B-0D02-ADF3E67D2014}"/>
          </ac:spMkLst>
        </pc:spChg>
      </pc:sldChg>
      <pc:sldChg chg="modSp mod">
        <pc:chgData name="Erika TRIMARCHI (EXT)" userId="315e2711-64f8-44dd-af28-d70215354656" providerId="ADAL" clId="{F4C38084-5DFF-442D-85B3-8EFD38D39BDF}" dt="2025-02-19T16:28:27.596" v="790" actId="1036"/>
        <pc:sldMkLst>
          <pc:docMk/>
          <pc:sldMk cId="3508493181" sldId="2147470382"/>
        </pc:sldMkLst>
        <pc:spChg chg="mod">
          <ac:chgData name="Erika TRIMARCHI (EXT)" userId="315e2711-64f8-44dd-af28-d70215354656" providerId="ADAL" clId="{F4C38084-5DFF-442D-85B3-8EFD38D39BDF}" dt="2025-02-19T16:28:27.596" v="790" actId="1036"/>
          <ac:spMkLst>
            <pc:docMk/>
            <pc:sldMk cId="3508493181" sldId="2147470382"/>
            <ac:spMk id="6" creationId="{9BD3B45B-E8D0-99E1-040D-32015CB66296}"/>
          </ac:spMkLst>
        </pc:spChg>
        <pc:spChg chg="mod">
          <ac:chgData name="Erika TRIMARCHI (EXT)" userId="315e2711-64f8-44dd-af28-d70215354656" providerId="ADAL" clId="{F4C38084-5DFF-442D-85B3-8EFD38D39BDF}" dt="2025-02-19T16:28:27.596" v="790" actId="1036"/>
          <ac:spMkLst>
            <pc:docMk/>
            <pc:sldMk cId="3508493181" sldId="2147470382"/>
            <ac:spMk id="20" creationId="{9E9A82C1-3DF4-9AD0-64FF-3D004F65E9BB}"/>
          </ac:spMkLst>
        </pc:spChg>
      </pc:sldChg>
      <pc:sldChg chg="modSp mod">
        <pc:chgData name="Erika TRIMARCHI (EXT)" userId="315e2711-64f8-44dd-af28-d70215354656" providerId="ADAL" clId="{F4C38084-5DFF-442D-85B3-8EFD38D39BDF}" dt="2025-02-19T16:28:47.575" v="792" actId="1076"/>
        <pc:sldMkLst>
          <pc:docMk/>
          <pc:sldMk cId="336750876" sldId="2147470383"/>
        </pc:sldMkLst>
        <pc:spChg chg="mod">
          <ac:chgData name="Erika TRIMARCHI (EXT)" userId="315e2711-64f8-44dd-af28-d70215354656" providerId="ADAL" clId="{F4C38084-5DFF-442D-85B3-8EFD38D39BDF}" dt="2025-02-19T16:28:43.641" v="791" actId="1076"/>
          <ac:spMkLst>
            <pc:docMk/>
            <pc:sldMk cId="336750876" sldId="2147470383"/>
            <ac:spMk id="6" creationId="{B922B0A0-1F05-7D94-DC66-3608532FF712}"/>
          </ac:spMkLst>
        </pc:spChg>
        <pc:spChg chg="mod">
          <ac:chgData name="Erika TRIMARCHI (EXT)" userId="315e2711-64f8-44dd-af28-d70215354656" providerId="ADAL" clId="{F4C38084-5DFF-442D-85B3-8EFD38D39BDF}" dt="2025-02-19T16:28:47.575" v="792" actId="1076"/>
          <ac:spMkLst>
            <pc:docMk/>
            <pc:sldMk cId="336750876" sldId="2147470383"/>
            <ac:spMk id="20" creationId="{2241B91B-D8AC-613E-AB25-92BD1E382714}"/>
          </ac:spMkLst>
        </pc:spChg>
      </pc:sldChg>
      <pc:sldChg chg="modSp mod">
        <pc:chgData name="Erika TRIMARCHI (EXT)" userId="315e2711-64f8-44dd-af28-d70215354656" providerId="ADAL" clId="{F4C38084-5DFF-442D-85B3-8EFD38D39BDF}" dt="2025-02-19T16:29:12.449" v="816" actId="1035"/>
        <pc:sldMkLst>
          <pc:docMk/>
          <pc:sldMk cId="1812398231" sldId="2147470384"/>
        </pc:sldMkLst>
        <pc:spChg chg="mod">
          <ac:chgData name="Erika TRIMARCHI (EXT)" userId="315e2711-64f8-44dd-af28-d70215354656" providerId="ADAL" clId="{F4C38084-5DFF-442D-85B3-8EFD38D39BDF}" dt="2025-02-19T16:29:12.449" v="816" actId="1035"/>
          <ac:spMkLst>
            <pc:docMk/>
            <pc:sldMk cId="1812398231" sldId="2147470384"/>
            <ac:spMk id="6" creationId="{45A6E5E2-9545-0ADA-1739-C539E11D4B42}"/>
          </ac:spMkLst>
        </pc:spChg>
        <pc:spChg chg="mod">
          <ac:chgData name="Erika TRIMARCHI (EXT)" userId="315e2711-64f8-44dd-af28-d70215354656" providerId="ADAL" clId="{F4C38084-5DFF-442D-85B3-8EFD38D39BDF}" dt="2025-02-19T16:29:12.449" v="816" actId="1035"/>
          <ac:spMkLst>
            <pc:docMk/>
            <pc:sldMk cId="1812398231" sldId="2147470384"/>
            <ac:spMk id="20" creationId="{4D0831B5-0304-5CD8-7C50-AA18FA58D36D}"/>
          </ac:spMkLst>
        </pc:spChg>
      </pc:sldChg>
      <pc:sldChg chg="modSp mod">
        <pc:chgData name="Erika TRIMARCHI (EXT)" userId="315e2711-64f8-44dd-af28-d70215354656" providerId="ADAL" clId="{F4C38084-5DFF-442D-85B3-8EFD38D39BDF}" dt="2025-02-19T16:29:21.086" v="832" actId="1035"/>
        <pc:sldMkLst>
          <pc:docMk/>
          <pc:sldMk cId="4122304160" sldId="2147470385"/>
        </pc:sldMkLst>
        <pc:spChg chg="mod">
          <ac:chgData name="Erika TRIMARCHI (EXT)" userId="315e2711-64f8-44dd-af28-d70215354656" providerId="ADAL" clId="{F4C38084-5DFF-442D-85B3-8EFD38D39BDF}" dt="2025-02-19T16:29:21.086" v="832" actId="1035"/>
          <ac:spMkLst>
            <pc:docMk/>
            <pc:sldMk cId="4122304160" sldId="2147470385"/>
            <ac:spMk id="6" creationId="{D1D67DE7-7317-C28F-36D4-1ABB4A1B5578}"/>
          </ac:spMkLst>
        </pc:spChg>
        <pc:spChg chg="mod">
          <ac:chgData name="Erika TRIMARCHI (EXT)" userId="315e2711-64f8-44dd-af28-d70215354656" providerId="ADAL" clId="{F4C38084-5DFF-442D-85B3-8EFD38D39BDF}" dt="2025-02-19T16:29:21.086" v="832" actId="1035"/>
          <ac:spMkLst>
            <pc:docMk/>
            <pc:sldMk cId="4122304160" sldId="2147470385"/>
            <ac:spMk id="20" creationId="{BBDF8401-61DE-79D9-D6EE-BA2AEF2540D2}"/>
          </ac:spMkLst>
        </pc:spChg>
      </pc:sldChg>
      <pc:sldChg chg="modSp mod">
        <pc:chgData name="Erika TRIMARCHI (EXT)" userId="315e2711-64f8-44dd-af28-d70215354656" providerId="ADAL" clId="{F4C38084-5DFF-442D-85B3-8EFD38D39BDF}" dt="2025-02-19T16:29:51.736" v="857" actId="1035"/>
        <pc:sldMkLst>
          <pc:docMk/>
          <pc:sldMk cId="2032720248" sldId="2147470386"/>
        </pc:sldMkLst>
        <pc:spChg chg="mod">
          <ac:chgData name="Erika TRIMARCHI (EXT)" userId="315e2711-64f8-44dd-af28-d70215354656" providerId="ADAL" clId="{F4C38084-5DFF-442D-85B3-8EFD38D39BDF}" dt="2025-02-19T16:29:30.707" v="851" actId="1036"/>
          <ac:spMkLst>
            <pc:docMk/>
            <pc:sldMk cId="2032720248" sldId="2147470386"/>
            <ac:spMk id="6" creationId="{1A7C7336-BFFC-4876-2C17-B1F08A6B2B9B}"/>
          </ac:spMkLst>
        </pc:spChg>
        <pc:spChg chg="mod">
          <ac:chgData name="Erika TRIMARCHI (EXT)" userId="315e2711-64f8-44dd-af28-d70215354656" providerId="ADAL" clId="{F4C38084-5DFF-442D-85B3-8EFD38D39BDF}" dt="2025-02-19T16:29:51.736" v="857" actId="1035"/>
          <ac:spMkLst>
            <pc:docMk/>
            <pc:sldMk cId="2032720248" sldId="2147470386"/>
            <ac:spMk id="7" creationId="{D8DC5591-9E66-41F9-CA80-EA7507046BB8}"/>
          </ac:spMkLst>
        </pc:spChg>
      </pc:sldChg>
      <pc:sldChg chg="modSp mod">
        <pc:chgData name="Erika TRIMARCHI (EXT)" userId="315e2711-64f8-44dd-af28-d70215354656" providerId="ADAL" clId="{F4C38084-5DFF-442D-85B3-8EFD38D39BDF}" dt="2025-02-19T16:30:03.050" v="878" actId="1035"/>
        <pc:sldMkLst>
          <pc:docMk/>
          <pc:sldMk cId="3871083165" sldId="2147470387"/>
        </pc:sldMkLst>
        <pc:spChg chg="mod">
          <ac:chgData name="Erika TRIMARCHI (EXT)" userId="315e2711-64f8-44dd-af28-d70215354656" providerId="ADAL" clId="{F4C38084-5DFF-442D-85B3-8EFD38D39BDF}" dt="2025-02-19T16:30:03.050" v="878" actId="1035"/>
          <ac:spMkLst>
            <pc:docMk/>
            <pc:sldMk cId="3871083165" sldId="2147470387"/>
            <ac:spMk id="6" creationId="{ABEFCB40-3E82-D7EE-164F-671CA08A81B1}"/>
          </ac:spMkLst>
        </pc:spChg>
        <pc:spChg chg="mod">
          <ac:chgData name="Erika TRIMARCHI (EXT)" userId="315e2711-64f8-44dd-af28-d70215354656" providerId="ADAL" clId="{F4C38084-5DFF-442D-85B3-8EFD38D39BDF}" dt="2025-02-19T16:30:03.050" v="878" actId="1035"/>
          <ac:spMkLst>
            <pc:docMk/>
            <pc:sldMk cId="3871083165" sldId="2147470387"/>
            <ac:spMk id="7" creationId="{26B67BAC-0C2B-2A52-5133-61EF99EB8340}"/>
          </ac:spMkLst>
        </pc:spChg>
      </pc:sldChg>
      <pc:sldChg chg="modSp mod">
        <pc:chgData name="Erika TRIMARCHI (EXT)" userId="315e2711-64f8-44dd-af28-d70215354656" providerId="ADAL" clId="{F4C38084-5DFF-442D-85B3-8EFD38D39BDF}" dt="2025-02-19T16:30:11.021" v="899" actId="1035"/>
        <pc:sldMkLst>
          <pc:docMk/>
          <pc:sldMk cId="2182110966" sldId="2147470388"/>
        </pc:sldMkLst>
        <pc:spChg chg="mod">
          <ac:chgData name="Erika TRIMARCHI (EXT)" userId="315e2711-64f8-44dd-af28-d70215354656" providerId="ADAL" clId="{F4C38084-5DFF-442D-85B3-8EFD38D39BDF}" dt="2025-02-19T16:30:11.021" v="899" actId="1035"/>
          <ac:spMkLst>
            <pc:docMk/>
            <pc:sldMk cId="2182110966" sldId="2147470388"/>
            <ac:spMk id="6" creationId="{0927B373-4DE7-5464-82EB-57AFF89BF293}"/>
          </ac:spMkLst>
        </pc:spChg>
        <pc:spChg chg="mod">
          <ac:chgData name="Erika TRIMARCHI (EXT)" userId="315e2711-64f8-44dd-af28-d70215354656" providerId="ADAL" clId="{F4C38084-5DFF-442D-85B3-8EFD38D39BDF}" dt="2025-02-19T16:30:11.021" v="899" actId="1035"/>
          <ac:spMkLst>
            <pc:docMk/>
            <pc:sldMk cId="2182110966" sldId="2147470388"/>
            <ac:spMk id="7" creationId="{494D19C6-1B21-2669-85DB-C69F7D3CE3DF}"/>
          </ac:spMkLst>
        </pc:spChg>
      </pc:sldChg>
      <pc:sldChg chg="modSp mod">
        <pc:chgData name="Erika TRIMARCHI (EXT)" userId="315e2711-64f8-44dd-af28-d70215354656" providerId="ADAL" clId="{F4C38084-5DFF-442D-85B3-8EFD38D39BDF}" dt="2025-02-19T16:30:25.624" v="928" actId="1036"/>
        <pc:sldMkLst>
          <pc:docMk/>
          <pc:sldMk cId="1360717542" sldId="2147470389"/>
        </pc:sldMkLst>
        <pc:spChg chg="mod">
          <ac:chgData name="Erika TRIMARCHI (EXT)" userId="315e2711-64f8-44dd-af28-d70215354656" providerId="ADAL" clId="{F4C38084-5DFF-442D-85B3-8EFD38D39BDF}" dt="2025-02-19T16:30:25.624" v="928" actId="1036"/>
          <ac:spMkLst>
            <pc:docMk/>
            <pc:sldMk cId="1360717542" sldId="2147470389"/>
            <ac:spMk id="6" creationId="{8E69CCFC-2FD4-C425-1398-44F1CB8D89BE}"/>
          </ac:spMkLst>
        </pc:spChg>
        <pc:spChg chg="mod">
          <ac:chgData name="Erika TRIMARCHI (EXT)" userId="315e2711-64f8-44dd-af28-d70215354656" providerId="ADAL" clId="{F4C38084-5DFF-442D-85B3-8EFD38D39BDF}" dt="2025-02-19T16:30:25.624" v="928" actId="1036"/>
          <ac:spMkLst>
            <pc:docMk/>
            <pc:sldMk cId="1360717542" sldId="2147470389"/>
            <ac:spMk id="7" creationId="{82A13521-D6A6-C1A0-ACA3-1C7D93BB8227}"/>
          </ac:spMkLst>
        </pc:spChg>
      </pc:sldChg>
      <pc:sldChg chg="modSp mod">
        <pc:chgData name="Erika TRIMARCHI (EXT)" userId="315e2711-64f8-44dd-af28-d70215354656" providerId="ADAL" clId="{F4C38084-5DFF-442D-85B3-8EFD38D39BDF}" dt="2025-02-19T16:30:35.377" v="958" actId="1035"/>
        <pc:sldMkLst>
          <pc:docMk/>
          <pc:sldMk cId="3316896039" sldId="2147470390"/>
        </pc:sldMkLst>
        <pc:spChg chg="mod">
          <ac:chgData name="Erika TRIMARCHI (EXT)" userId="315e2711-64f8-44dd-af28-d70215354656" providerId="ADAL" clId="{F4C38084-5DFF-442D-85B3-8EFD38D39BDF}" dt="2025-02-19T16:30:35.377" v="958" actId="1035"/>
          <ac:spMkLst>
            <pc:docMk/>
            <pc:sldMk cId="3316896039" sldId="2147470390"/>
            <ac:spMk id="6" creationId="{3B4333CE-7801-4837-EFCA-3FBB7B7E99C5}"/>
          </ac:spMkLst>
        </pc:spChg>
        <pc:spChg chg="mod">
          <ac:chgData name="Erika TRIMARCHI (EXT)" userId="315e2711-64f8-44dd-af28-d70215354656" providerId="ADAL" clId="{F4C38084-5DFF-442D-85B3-8EFD38D39BDF}" dt="2025-02-19T16:30:35.377" v="958" actId="1035"/>
          <ac:spMkLst>
            <pc:docMk/>
            <pc:sldMk cId="3316896039" sldId="2147470390"/>
            <ac:spMk id="7" creationId="{6D9DCB6F-9D1F-0CBE-9BBE-3C3FEC817393}"/>
          </ac:spMkLst>
        </pc:spChg>
      </pc:sldChg>
      <pc:sldChg chg="modSp mod">
        <pc:chgData name="Erika TRIMARCHI (EXT)" userId="315e2711-64f8-44dd-af28-d70215354656" providerId="ADAL" clId="{F4C38084-5DFF-442D-85B3-8EFD38D39BDF}" dt="2025-02-19T16:15:42.666" v="555" actId="20577"/>
        <pc:sldMkLst>
          <pc:docMk/>
          <pc:sldMk cId="3070494711" sldId="2147470393"/>
        </pc:sldMkLst>
        <pc:spChg chg="mod">
          <ac:chgData name="Erika TRIMARCHI (EXT)" userId="315e2711-64f8-44dd-af28-d70215354656" providerId="ADAL" clId="{F4C38084-5DFF-442D-85B3-8EFD38D39BDF}" dt="2025-02-19T16:14:53.046" v="543" actId="255"/>
          <ac:spMkLst>
            <pc:docMk/>
            <pc:sldMk cId="3070494711" sldId="2147470393"/>
            <ac:spMk id="4" creationId="{EEDBB43D-AFE8-B9C6-1C1E-88961FB344FB}"/>
          </ac:spMkLst>
        </pc:spChg>
        <pc:spChg chg="mod">
          <ac:chgData name="Erika TRIMARCHI (EXT)" userId="315e2711-64f8-44dd-af28-d70215354656" providerId="ADAL" clId="{F4C38084-5DFF-442D-85B3-8EFD38D39BDF}" dt="2025-02-19T16:15:06.612" v="546" actId="1076"/>
          <ac:spMkLst>
            <pc:docMk/>
            <pc:sldMk cId="3070494711" sldId="2147470393"/>
            <ac:spMk id="9" creationId="{6783C0D2-5BE7-C192-73B4-D8887885AB27}"/>
          </ac:spMkLst>
        </pc:spChg>
        <pc:spChg chg="mod">
          <ac:chgData name="Erika TRIMARCHI (EXT)" userId="315e2711-64f8-44dd-af28-d70215354656" providerId="ADAL" clId="{F4C38084-5DFF-442D-85B3-8EFD38D39BDF}" dt="2025-02-19T16:14:53.046" v="543" actId="255"/>
          <ac:spMkLst>
            <pc:docMk/>
            <pc:sldMk cId="3070494711" sldId="2147470393"/>
            <ac:spMk id="14" creationId="{970D5307-23E6-92C1-4191-BB5B58DF05F7}"/>
          </ac:spMkLst>
        </pc:spChg>
        <pc:spChg chg="mod">
          <ac:chgData name="Erika TRIMARCHI (EXT)" userId="315e2711-64f8-44dd-af28-d70215354656" providerId="ADAL" clId="{F4C38084-5DFF-442D-85B3-8EFD38D39BDF}" dt="2025-02-19T16:15:35.734" v="548" actId="12"/>
          <ac:spMkLst>
            <pc:docMk/>
            <pc:sldMk cId="3070494711" sldId="2147470393"/>
            <ac:spMk id="16" creationId="{6F0B13AA-4FB8-4FCB-4867-27A89A4AFD45}"/>
          </ac:spMkLst>
        </pc:spChg>
        <pc:spChg chg="mod">
          <ac:chgData name="Erika TRIMARCHI (EXT)" userId="315e2711-64f8-44dd-af28-d70215354656" providerId="ADAL" clId="{F4C38084-5DFF-442D-85B3-8EFD38D39BDF}" dt="2025-02-19T16:14:53.046" v="543" actId="255"/>
          <ac:spMkLst>
            <pc:docMk/>
            <pc:sldMk cId="3070494711" sldId="2147470393"/>
            <ac:spMk id="18" creationId="{A240005B-0D78-770C-E4B0-E4A9B738A566}"/>
          </ac:spMkLst>
        </pc:spChg>
        <pc:spChg chg="mod">
          <ac:chgData name="Erika TRIMARCHI (EXT)" userId="315e2711-64f8-44dd-af28-d70215354656" providerId="ADAL" clId="{F4C38084-5DFF-442D-85B3-8EFD38D39BDF}" dt="2025-02-19T16:14:53.046" v="543" actId="255"/>
          <ac:spMkLst>
            <pc:docMk/>
            <pc:sldMk cId="3070494711" sldId="2147470393"/>
            <ac:spMk id="19" creationId="{DAEBB931-21B2-0D79-72FC-406BCD89A5C5}"/>
          </ac:spMkLst>
        </pc:spChg>
        <pc:spChg chg="mod">
          <ac:chgData name="Erika TRIMARCHI (EXT)" userId="315e2711-64f8-44dd-af28-d70215354656" providerId="ADAL" clId="{F4C38084-5DFF-442D-85B3-8EFD38D39BDF}" dt="2025-02-19T16:14:53.046" v="543" actId="255"/>
          <ac:spMkLst>
            <pc:docMk/>
            <pc:sldMk cId="3070494711" sldId="2147470393"/>
            <ac:spMk id="20" creationId="{908F1A99-8A60-2810-60BF-A2912F3C1EA1}"/>
          </ac:spMkLst>
        </pc:spChg>
        <pc:spChg chg="mod">
          <ac:chgData name="Erika TRIMARCHI (EXT)" userId="315e2711-64f8-44dd-af28-d70215354656" providerId="ADAL" clId="{F4C38084-5DFF-442D-85B3-8EFD38D39BDF}" dt="2025-02-19T16:14:53.046" v="543" actId="255"/>
          <ac:spMkLst>
            <pc:docMk/>
            <pc:sldMk cId="3070494711" sldId="2147470393"/>
            <ac:spMk id="21" creationId="{9E52F2AF-4312-D56F-B137-7D4A736788BA}"/>
          </ac:spMkLst>
        </pc:spChg>
        <pc:spChg chg="mod">
          <ac:chgData name="Erika TRIMARCHI (EXT)" userId="315e2711-64f8-44dd-af28-d70215354656" providerId="ADAL" clId="{F4C38084-5DFF-442D-85B3-8EFD38D39BDF}" dt="2025-02-19T16:15:18.586" v="547" actId="465"/>
          <ac:spMkLst>
            <pc:docMk/>
            <pc:sldMk cId="3070494711" sldId="2147470393"/>
            <ac:spMk id="22" creationId="{80FEE0B1-C847-43A4-F32D-CB5CB2CE66A3}"/>
          </ac:spMkLst>
        </pc:spChg>
        <pc:spChg chg="mod">
          <ac:chgData name="Erika TRIMARCHI (EXT)" userId="315e2711-64f8-44dd-af28-d70215354656" providerId="ADAL" clId="{F4C38084-5DFF-442D-85B3-8EFD38D39BDF}" dt="2025-02-19T16:15:18.586" v="547" actId="465"/>
          <ac:spMkLst>
            <pc:docMk/>
            <pc:sldMk cId="3070494711" sldId="2147470393"/>
            <ac:spMk id="23" creationId="{2D3638F2-760A-04FD-4E6C-D701F1F83AE7}"/>
          </ac:spMkLst>
        </pc:spChg>
        <pc:spChg chg="mod">
          <ac:chgData name="Erika TRIMARCHI (EXT)" userId="315e2711-64f8-44dd-af28-d70215354656" providerId="ADAL" clId="{F4C38084-5DFF-442D-85B3-8EFD38D39BDF}" dt="2025-02-19T16:14:53.046" v="543" actId="255"/>
          <ac:spMkLst>
            <pc:docMk/>
            <pc:sldMk cId="3070494711" sldId="2147470393"/>
            <ac:spMk id="43" creationId="{02D08A41-B31F-800D-04F0-BFFE7CE15BF5}"/>
          </ac:spMkLst>
        </pc:spChg>
        <pc:spChg chg="mod">
          <ac:chgData name="Erika TRIMARCHI (EXT)" userId="315e2711-64f8-44dd-af28-d70215354656" providerId="ADAL" clId="{F4C38084-5DFF-442D-85B3-8EFD38D39BDF}" dt="2025-02-19T16:15:42.666" v="555" actId="20577"/>
          <ac:spMkLst>
            <pc:docMk/>
            <pc:sldMk cId="3070494711" sldId="2147470393"/>
            <ac:spMk id="45" creationId="{3FCE9D19-E752-1B7B-F9E6-637AEF5CAC55}"/>
          </ac:spMkLst>
        </pc:spChg>
        <pc:spChg chg="mod">
          <ac:chgData name="Erika TRIMARCHI (EXT)" userId="315e2711-64f8-44dd-af28-d70215354656" providerId="ADAL" clId="{F4C38084-5DFF-442D-85B3-8EFD38D39BDF}" dt="2025-02-19T16:15:18.586" v="547" actId="465"/>
          <ac:spMkLst>
            <pc:docMk/>
            <pc:sldMk cId="3070494711" sldId="2147470393"/>
            <ac:spMk id="59" creationId="{144F2B8E-9A12-2FA4-CB16-F78BBF2C2EAB}"/>
          </ac:spMkLst>
        </pc:spChg>
        <pc:spChg chg="mod">
          <ac:chgData name="Erika TRIMARCHI (EXT)" userId="315e2711-64f8-44dd-af28-d70215354656" providerId="ADAL" clId="{F4C38084-5DFF-442D-85B3-8EFD38D39BDF}" dt="2025-02-19T16:15:18.586" v="547" actId="465"/>
          <ac:spMkLst>
            <pc:docMk/>
            <pc:sldMk cId="3070494711" sldId="2147470393"/>
            <ac:spMk id="60" creationId="{39B426B3-5E7D-76B1-F89B-C21916C7605A}"/>
          </ac:spMkLst>
        </pc:spChg>
        <pc:spChg chg="mod">
          <ac:chgData name="Erika TRIMARCHI (EXT)" userId="315e2711-64f8-44dd-af28-d70215354656" providerId="ADAL" clId="{F4C38084-5DFF-442D-85B3-8EFD38D39BDF}" dt="2025-02-19T16:14:53.046" v="543" actId="255"/>
          <ac:spMkLst>
            <pc:docMk/>
            <pc:sldMk cId="3070494711" sldId="2147470393"/>
            <ac:spMk id="61" creationId="{EE77A34C-C6EE-0320-1D99-825544C75DB9}"/>
          </ac:spMkLst>
        </pc:spChg>
        <pc:picChg chg="mod">
          <ac:chgData name="Erika TRIMARCHI (EXT)" userId="315e2711-64f8-44dd-af28-d70215354656" providerId="ADAL" clId="{F4C38084-5DFF-442D-85B3-8EFD38D39BDF}" dt="2025-02-19T16:14:57.200" v="544" actId="1076"/>
          <ac:picMkLst>
            <pc:docMk/>
            <pc:sldMk cId="3070494711" sldId="2147470393"/>
            <ac:picMk id="3" creationId="{FD83E677-ADE5-BF47-2BB6-927127B23236}"/>
          </ac:picMkLst>
        </pc:picChg>
      </pc:sldChg>
      <pc:sldChg chg="modSp mod">
        <pc:chgData name="Erika TRIMARCHI (EXT)" userId="315e2711-64f8-44dd-af28-d70215354656" providerId="ADAL" clId="{F4C38084-5DFF-442D-85B3-8EFD38D39BDF}" dt="2025-02-19T16:25:03.478" v="769" actId="20577"/>
        <pc:sldMkLst>
          <pc:docMk/>
          <pc:sldMk cId="3914118317" sldId="2147470394"/>
        </pc:sldMkLst>
        <pc:spChg chg="mod">
          <ac:chgData name="Erika TRIMARCHI (EXT)" userId="315e2711-64f8-44dd-af28-d70215354656" providerId="ADAL" clId="{F4C38084-5DFF-442D-85B3-8EFD38D39BDF}" dt="2025-02-19T16:24:01.558" v="742" actId="255"/>
          <ac:spMkLst>
            <pc:docMk/>
            <pc:sldMk cId="3914118317" sldId="2147470394"/>
            <ac:spMk id="4" creationId="{4F2E9255-30B9-6E4D-1DD6-60C4CA8ED31B}"/>
          </ac:spMkLst>
        </pc:spChg>
        <pc:spChg chg="mod">
          <ac:chgData name="Erika TRIMARCHI (EXT)" userId="315e2711-64f8-44dd-af28-d70215354656" providerId="ADAL" clId="{F4C38084-5DFF-442D-85B3-8EFD38D39BDF}" dt="2025-02-19T16:25:03.478" v="769" actId="20577"/>
          <ac:spMkLst>
            <pc:docMk/>
            <pc:sldMk cId="3914118317" sldId="2147470394"/>
            <ac:spMk id="6" creationId="{91581F59-8D93-1DAE-C4B3-8EFCC92D6AF9}"/>
          </ac:spMkLst>
        </pc:spChg>
        <pc:spChg chg="mod">
          <ac:chgData name="Erika TRIMARCHI (EXT)" userId="315e2711-64f8-44dd-af28-d70215354656" providerId="ADAL" clId="{F4C38084-5DFF-442D-85B3-8EFD38D39BDF}" dt="2025-02-19T16:24:24.366" v="747" actId="1076"/>
          <ac:spMkLst>
            <pc:docMk/>
            <pc:sldMk cId="3914118317" sldId="2147470394"/>
            <ac:spMk id="9" creationId="{41BB8132-A1EA-B956-2248-57C61620BC7E}"/>
          </ac:spMkLst>
        </pc:spChg>
        <pc:spChg chg="mod">
          <ac:chgData name="Erika TRIMARCHI (EXT)" userId="315e2711-64f8-44dd-af28-d70215354656" providerId="ADAL" clId="{F4C38084-5DFF-442D-85B3-8EFD38D39BDF}" dt="2025-02-19T16:24:01.558" v="742" actId="255"/>
          <ac:spMkLst>
            <pc:docMk/>
            <pc:sldMk cId="3914118317" sldId="2147470394"/>
            <ac:spMk id="14" creationId="{F6529AF5-FE3F-7800-A133-9E8F7C951108}"/>
          </ac:spMkLst>
        </pc:spChg>
        <pc:spChg chg="mod">
          <ac:chgData name="Erika TRIMARCHI (EXT)" userId="315e2711-64f8-44dd-af28-d70215354656" providerId="ADAL" clId="{F4C38084-5DFF-442D-85B3-8EFD38D39BDF}" dt="2025-02-19T16:24:15.740" v="745" actId="12"/>
          <ac:spMkLst>
            <pc:docMk/>
            <pc:sldMk cId="3914118317" sldId="2147470394"/>
            <ac:spMk id="16" creationId="{04C83E57-32A2-0ADB-124B-C37E0F3257C5}"/>
          </ac:spMkLst>
        </pc:spChg>
        <pc:spChg chg="mod">
          <ac:chgData name="Erika TRIMARCHI (EXT)" userId="315e2711-64f8-44dd-af28-d70215354656" providerId="ADAL" clId="{F4C38084-5DFF-442D-85B3-8EFD38D39BDF}" dt="2025-02-19T16:24:01.558" v="742" actId="255"/>
          <ac:spMkLst>
            <pc:docMk/>
            <pc:sldMk cId="3914118317" sldId="2147470394"/>
            <ac:spMk id="18" creationId="{07A264BD-864D-7559-20D3-FCEDF4B08F48}"/>
          </ac:spMkLst>
        </pc:spChg>
        <pc:spChg chg="mod">
          <ac:chgData name="Erika TRIMARCHI (EXT)" userId="315e2711-64f8-44dd-af28-d70215354656" providerId="ADAL" clId="{F4C38084-5DFF-442D-85B3-8EFD38D39BDF}" dt="2025-02-19T16:24:01.558" v="742" actId="255"/>
          <ac:spMkLst>
            <pc:docMk/>
            <pc:sldMk cId="3914118317" sldId="2147470394"/>
            <ac:spMk id="19" creationId="{88B46ECE-C562-131C-4F12-57D3DE508AEC}"/>
          </ac:spMkLst>
        </pc:spChg>
        <pc:spChg chg="mod">
          <ac:chgData name="Erika TRIMARCHI (EXT)" userId="315e2711-64f8-44dd-af28-d70215354656" providerId="ADAL" clId="{F4C38084-5DFF-442D-85B3-8EFD38D39BDF}" dt="2025-02-19T16:24:01.558" v="742" actId="255"/>
          <ac:spMkLst>
            <pc:docMk/>
            <pc:sldMk cId="3914118317" sldId="2147470394"/>
            <ac:spMk id="20" creationId="{B9C413F6-2F4D-125D-B5C4-8EA52ABF12C1}"/>
          </ac:spMkLst>
        </pc:spChg>
        <pc:spChg chg="mod">
          <ac:chgData name="Erika TRIMARCHI (EXT)" userId="315e2711-64f8-44dd-af28-d70215354656" providerId="ADAL" clId="{F4C38084-5DFF-442D-85B3-8EFD38D39BDF}" dt="2025-02-19T16:24:01.558" v="742" actId="255"/>
          <ac:spMkLst>
            <pc:docMk/>
            <pc:sldMk cId="3914118317" sldId="2147470394"/>
            <ac:spMk id="21" creationId="{05A8A10D-D782-829F-F944-CD25F1543994}"/>
          </ac:spMkLst>
        </pc:spChg>
        <pc:spChg chg="mod">
          <ac:chgData name="Erika TRIMARCHI (EXT)" userId="315e2711-64f8-44dd-af28-d70215354656" providerId="ADAL" clId="{F4C38084-5DFF-442D-85B3-8EFD38D39BDF}" dt="2025-02-19T16:24:44.925" v="748" actId="465"/>
          <ac:spMkLst>
            <pc:docMk/>
            <pc:sldMk cId="3914118317" sldId="2147470394"/>
            <ac:spMk id="22" creationId="{2174CB65-72BD-82BE-568B-C900A622D15B}"/>
          </ac:spMkLst>
        </pc:spChg>
        <pc:spChg chg="mod">
          <ac:chgData name="Erika TRIMARCHI (EXT)" userId="315e2711-64f8-44dd-af28-d70215354656" providerId="ADAL" clId="{F4C38084-5DFF-442D-85B3-8EFD38D39BDF}" dt="2025-02-19T16:24:44.925" v="748" actId="465"/>
          <ac:spMkLst>
            <pc:docMk/>
            <pc:sldMk cId="3914118317" sldId="2147470394"/>
            <ac:spMk id="23" creationId="{A15560A1-5B1E-94EF-06F8-02D32B4ACCDB}"/>
          </ac:spMkLst>
        </pc:spChg>
        <pc:spChg chg="mod">
          <ac:chgData name="Erika TRIMARCHI (EXT)" userId="315e2711-64f8-44dd-af28-d70215354656" providerId="ADAL" clId="{F4C38084-5DFF-442D-85B3-8EFD38D39BDF}" dt="2025-02-19T16:24:01.558" v="742" actId="255"/>
          <ac:spMkLst>
            <pc:docMk/>
            <pc:sldMk cId="3914118317" sldId="2147470394"/>
            <ac:spMk id="43" creationId="{9CD1E2D5-3CF2-7AD7-A6F8-7DD4083DA1E2}"/>
          </ac:spMkLst>
        </pc:spChg>
        <pc:spChg chg="mod">
          <ac:chgData name="Erika TRIMARCHI (EXT)" userId="315e2711-64f8-44dd-af28-d70215354656" providerId="ADAL" clId="{F4C38084-5DFF-442D-85B3-8EFD38D39BDF}" dt="2025-02-19T16:24:51.794" v="756" actId="20577"/>
          <ac:spMkLst>
            <pc:docMk/>
            <pc:sldMk cId="3914118317" sldId="2147470394"/>
            <ac:spMk id="45" creationId="{CF0226FD-8725-0D98-9712-688428117F02}"/>
          </ac:spMkLst>
        </pc:spChg>
        <pc:spChg chg="mod">
          <ac:chgData name="Erika TRIMARCHI (EXT)" userId="315e2711-64f8-44dd-af28-d70215354656" providerId="ADAL" clId="{F4C38084-5DFF-442D-85B3-8EFD38D39BDF}" dt="2025-02-19T16:24:44.925" v="748" actId="465"/>
          <ac:spMkLst>
            <pc:docMk/>
            <pc:sldMk cId="3914118317" sldId="2147470394"/>
            <ac:spMk id="59" creationId="{A3107444-4901-6D5C-370F-28608E010A7D}"/>
          </ac:spMkLst>
        </pc:spChg>
        <pc:spChg chg="mod">
          <ac:chgData name="Erika TRIMARCHI (EXT)" userId="315e2711-64f8-44dd-af28-d70215354656" providerId="ADAL" clId="{F4C38084-5DFF-442D-85B3-8EFD38D39BDF}" dt="2025-02-19T16:24:44.925" v="748" actId="465"/>
          <ac:spMkLst>
            <pc:docMk/>
            <pc:sldMk cId="3914118317" sldId="2147470394"/>
            <ac:spMk id="60" creationId="{BB79E2BC-EC64-0387-F598-E83B61240AFE}"/>
          </ac:spMkLst>
        </pc:spChg>
        <pc:spChg chg="mod">
          <ac:chgData name="Erika TRIMARCHI (EXT)" userId="315e2711-64f8-44dd-af28-d70215354656" providerId="ADAL" clId="{F4C38084-5DFF-442D-85B3-8EFD38D39BDF}" dt="2025-02-19T16:24:01.558" v="742" actId="255"/>
          <ac:spMkLst>
            <pc:docMk/>
            <pc:sldMk cId="3914118317" sldId="2147470394"/>
            <ac:spMk id="61" creationId="{5DC2AF71-C9F3-CD27-E9BA-00B1155E55F3}"/>
          </ac:spMkLst>
        </pc:spChg>
        <pc:picChg chg="mod">
          <ac:chgData name="Erika TRIMARCHI (EXT)" userId="315e2711-64f8-44dd-af28-d70215354656" providerId="ADAL" clId="{F4C38084-5DFF-442D-85B3-8EFD38D39BDF}" dt="2025-02-19T16:24:08.696" v="744" actId="1076"/>
          <ac:picMkLst>
            <pc:docMk/>
            <pc:sldMk cId="3914118317" sldId="2147470394"/>
            <ac:picMk id="3" creationId="{99BACE0F-01A1-6D8C-1589-34DF074E3D8A}"/>
          </ac:picMkLst>
        </pc:picChg>
      </pc:sldChg>
      <pc:sldChg chg="modSp mod">
        <pc:chgData name="Erika TRIMARCHI (EXT)" userId="315e2711-64f8-44dd-af28-d70215354656" providerId="ADAL" clId="{F4C38084-5DFF-442D-85B3-8EFD38D39BDF}" dt="2025-02-19T16:14:26.027" v="542" actId="20577"/>
        <pc:sldMkLst>
          <pc:docMk/>
          <pc:sldMk cId="647733250" sldId="2147470395"/>
        </pc:sldMkLst>
        <pc:spChg chg="mod">
          <ac:chgData name="Erika TRIMARCHI (EXT)" userId="315e2711-64f8-44dd-af28-d70215354656" providerId="ADAL" clId="{F4C38084-5DFF-442D-85B3-8EFD38D39BDF}" dt="2025-02-19T16:13:22.740" v="538" actId="255"/>
          <ac:spMkLst>
            <pc:docMk/>
            <pc:sldMk cId="647733250" sldId="2147470395"/>
            <ac:spMk id="2" creationId="{A9710904-A62E-A09D-5D8E-D2D192C46B6A}"/>
          </ac:spMkLst>
        </pc:spChg>
        <pc:spChg chg="mod">
          <ac:chgData name="Erika TRIMARCHI (EXT)" userId="315e2711-64f8-44dd-af28-d70215354656" providerId="ADAL" clId="{F4C38084-5DFF-442D-85B3-8EFD38D39BDF}" dt="2025-02-19T16:14:26.027" v="542" actId="20577"/>
          <ac:spMkLst>
            <pc:docMk/>
            <pc:sldMk cId="647733250" sldId="2147470395"/>
            <ac:spMk id="3" creationId="{4B38493F-60F2-BC7D-5B94-8458ABAD2342}"/>
          </ac:spMkLst>
        </pc:spChg>
        <pc:spChg chg="mod">
          <ac:chgData name="Erika TRIMARCHI (EXT)" userId="315e2711-64f8-44dd-af28-d70215354656" providerId="ADAL" clId="{F4C38084-5DFF-442D-85B3-8EFD38D39BDF}" dt="2025-02-19T16:13:25.698" v="539" actId="14100"/>
          <ac:spMkLst>
            <pc:docMk/>
            <pc:sldMk cId="647733250" sldId="2147470395"/>
            <ac:spMk id="9" creationId="{95336C51-BFA2-F01A-EDBE-DD463B70DEC9}"/>
          </ac:spMkLst>
        </pc:spChg>
      </pc:sldChg>
      <pc:sldChg chg="modSp add mod">
        <pc:chgData name="Erika TRIMARCHI (EXT)" userId="315e2711-64f8-44dd-af28-d70215354656" providerId="ADAL" clId="{F4C38084-5DFF-442D-85B3-8EFD38D39BDF}" dt="2025-02-19T16:54:38.264" v="1008" actId="108"/>
        <pc:sldMkLst>
          <pc:docMk/>
          <pc:sldMk cId="431922778" sldId="2147470396"/>
        </pc:sldMkLst>
        <pc:spChg chg="mod">
          <ac:chgData name="Erika TRIMARCHI (EXT)" userId="315e2711-64f8-44dd-af28-d70215354656" providerId="ADAL" clId="{F4C38084-5DFF-442D-85B3-8EFD38D39BDF}" dt="2025-02-19T16:54:38.264" v="1008" actId="108"/>
          <ac:spMkLst>
            <pc:docMk/>
            <pc:sldMk cId="431922778" sldId="2147470396"/>
            <ac:spMk id="3" creationId="{58DC0D59-1707-45A7-60B4-6A8B71B34F40}"/>
          </ac:spMkLst>
        </pc:spChg>
      </pc:sldChg>
      <pc:sldChg chg="modSp add mod">
        <pc:chgData name="Erika TRIMARCHI (EXT)" userId="315e2711-64f8-44dd-af28-d70215354656" providerId="ADAL" clId="{F4C38084-5DFF-442D-85B3-8EFD38D39BDF}" dt="2025-02-19T16:54:59.170" v="1011" actId="108"/>
        <pc:sldMkLst>
          <pc:docMk/>
          <pc:sldMk cId="355279968" sldId="2147470397"/>
        </pc:sldMkLst>
        <pc:spChg chg="mod">
          <ac:chgData name="Erika TRIMARCHI (EXT)" userId="315e2711-64f8-44dd-af28-d70215354656" providerId="ADAL" clId="{F4C38084-5DFF-442D-85B3-8EFD38D39BDF}" dt="2025-02-19T16:54:59.170" v="1011" actId="108"/>
          <ac:spMkLst>
            <pc:docMk/>
            <pc:sldMk cId="355279968" sldId="2147470397"/>
            <ac:spMk id="3" creationId="{9EFFF6A7-0D95-5FB0-3D5E-AD8F2CC647E3}"/>
          </ac:spMkLst>
        </pc:spChg>
      </pc:sldChg>
      <pc:sldChg chg="modSp add mod">
        <pc:chgData name="Erika TRIMARCHI (EXT)" userId="315e2711-64f8-44dd-af28-d70215354656" providerId="ADAL" clId="{F4C38084-5DFF-442D-85B3-8EFD38D39BDF}" dt="2025-02-19T16:55:18.510" v="1014" actId="108"/>
        <pc:sldMkLst>
          <pc:docMk/>
          <pc:sldMk cId="1173234934" sldId="2147470398"/>
        </pc:sldMkLst>
        <pc:spChg chg="mod">
          <ac:chgData name="Erika TRIMARCHI (EXT)" userId="315e2711-64f8-44dd-af28-d70215354656" providerId="ADAL" clId="{F4C38084-5DFF-442D-85B3-8EFD38D39BDF}" dt="2025-02-19T16:55:18.510" v="1014" actId="108"/>
          <ac:spMkLst>
            <pc:docMk/>
            <pc:sldMk cId="1173234934" sldId="2147470398"/>
            <ac:spMk id="3" creationId="{2768BDBD-7780-8A0F-2D37-60D4E0C74F73}"/>
          </ac:spMkLst>
        </pc:spChg>
      </pc:sldChg>
      <pc:sldChg chg="modSp add mod">
        <pc:chgData name="Erika TRIMARCHI (EXT)" userId="315e2711-64f8-44dd-af28-d70215354656" providerId="ADAL" clId="{F4C38084-5DFF-442D-85B3-8EFD38D39BDF}" dt="2025-02-19T16:55:39.597" v="1017" actId="108"/>
        <pc:sldMkLst>
          <pc:docMk/>
          <pc:sldMk cId="2219917815" sldId="2147470399"/>
        </pc:sldMkLst>
        <pc:spChg chg="mod">
          <ac:chgData name="Erika TRIMARCHI (EXT)" userId="315e2711-64f8-44dd-af28-d70215354656" providerId="ADAL" clId="{F4C38084-5DFF-442D-85B3-8EFD38D39BDF}" dt="2025-02-19T16:55:39.597" v="1017" actId="108"/>
          <ac:spMkLst>
            <pc:docMk/>
            <pc:sldMk cId="2219917815" sldId="2147470399"/>
            <ac:spMk id="3" creationId="{A33F5FE0-CB92-C0BD-8148-B0163788FBAE}"/>
          </ac:spMkLst>
        </pc:spChg>
      </pc:sldChg>
      <pc:sldMasterChg chg="delSldLayout modSldLayout">
        <pc:chgData name="Erika TRIMARCHI (EXT)" userId="315e2711-64f8-44dd-af28-d70215354656" providerId="ADAL" clId="{F4C38084-5DFF-442D-85B3-8EFD38D39BDF}" dt="2025-02-19T17:51:05.092" v="1039"/>
        <pc:sldMasterMkLst>
          <pc:docMk/>
          <pc:sldMasterMk cId="2514093045" sldId="2147483699"/>
        </pc:sldMasterMkLst>
        <pc:sldLayoutChg chg="addSp delSp modSp mod">
          <pc:chgData name="Erika TRIMARCHI (EXT)" userId="315e2711-64f8-44dd-af28-d70215354656" providerId="ADAL" clId="{F4C38084-5DFF-442D-85B3-8EFD38D39BDF}" dt="2025-02-19T17:50:41.679" v="1035" actId="1035"/>
          <pc:sldLayoutMkLst>
            <pc:docMk/>
            <pc:sldMasterMk cId="2514093045" sldId="2147483699"/>
            <pc:sldLayoutMk cId="763617889" sldId="2147483701"/>
          </pc:sldLayoutMkLst>
          <pc:spChg chg="mod">
            <ac:chgData name="Erika TRIMARCHI (EXT)" userId="315e2711-64f8-44dd-af28-d70215354656" providerId="ADAL" clId="{F4C38084-5DFF-442D-85B3-8EFD38D39BDF}" dt="2025-02-19T16:31:54.347" v="962" actId="1076"/>
            <ac:spMkLst>
              <pc:docMk/>
              <pc:sldMasterMk cId="2514093045" sldId="2147483699"/>
              <pc:sldLayoutMk cId="763617889" sldId="2147483701"/>
              <ac:spMk id="10" creationId="{00000000-0000-0000-0000-000000000000}"/>
            </ac:spMkLst>
          </pc:spChg>
          <pc:picChg chg="add mod">
            <ac:chgData name="Erika TRIMARCHI (EXT)" userId="315e2711-64f8-44dd-af28-d70215354656" providerId="ADAL" clId="{F4C38084-5DFF-442D-85B3-8EFD38D39BDF}" dt="2025-02-19T17:50:41.679" v="1035" actId="1035"/>
            <ac:picMkLst>
              <pc:docMk/>
              <pc:sldMasterMk cId="2514093045" sldId="2147483699"/>
              <pc:sldLayoutMk cId="763617889" sldId="2147483701"/>
              <ac:picMk id="14" creationId="{5A90A116-4A0F-58A5-534C-F04A20A02752}"/>
            </ac:picMkLst>
          </pc:picChg>
        </pc:sldLayoutChg>
        <pc:sldLayoutChg chg="addSp delSp modSp mod">
          <pc:chgData name="Erika TRIMARCHI (EXT)" userId="315e2711-64f8-44dd-af28-d70215354656" providerId="ADAL" clId="{F4C38084-5DFF-442D-85B3-8EFD38D39BDF}" dt="2025-02-19T17:50:51.661" v="1037"/>
          <pc:sldLayoutMkLst>
            <pc:docMk/>
            <pc:sldMasterMk cId="2514093045" sldId="2147483699"/>
            <pc:sldLayoutMk cId="1632525279" sldId="2147483702"/>
          </pc:sldLayoutMkLst>
          <pc:picChg chg="add mod">
            <ac:chgData name="Erika TRIMARCHI (EXT)" userId="315e2711-64f8-44dd-af28-d70215354656" providerId="ADAL" clId="{F4C38084-5DFF-442D-85B3-8EFD38D39BDF}" dt="2025-02-19T17:50:51.661" v="1037"/>
            <ac:picMkLst>
              <pc:docMk/>
              <pc:sldMasterMk cId="2514093045" sldId="2147483699"/>
              <pc:sldLayoutMk cId="1632525279" sldId="2147483702"/>
              <ac:picMk id="5" creationId="{6DCB10B8-C38D-EA2E-20C2-AACF2E6B9C09}"/>
            </ac:picMkLst>
          </pc:picChg>
        </pc:sldLayoutChg>
        <pc:sldLayoutChg chg="addSp delSp modSp mod">
          <pc:chgData name="Erika TRIMARCHI (EXT)" userId="315e2711-64f8-44dd-af28-d70215354656" providerId="ADAL" clId="{F4C38084-5DFF-442D-85B3-8EFD38D39BDF}" dt="2025-02-19T17:51:05.092" v="1039"/>
          <pc:sldLayoutMkLst>
            <pc:docMk/>
            <pc:sldMasterMk cId="2514093045" sldId="2147483699"/>
            <pc:sldLayoutMk cId="3937838594" sldId="2147483708"/>
          </pc:sldLayoutMkLst>
          <pc:picChg chg="add mod">
            <ac:chgData name="Erika TRIMARCHI (EXT)" userId="315e2711-64f8-44dd-af28-d70215354656" providerId="ADAL" clId="{F4C38084-5DFF-442D-85B3-8EFD38D39BDF}" dt="2025-02-19T17:51:05.092" v="1039"/>
            <ac:picMkLst>
              <pc:docMk/>
              <pc:sldMasterMk cId="2514093045" sldId="2147483699"/>
              <pc:sldLayoutMk cId="3937838594" sldId="2147483708"/>
              <ac:picMk id="3" creationId="{2C178C76-D3B3-2A1E-6FDD-6272D4988591}"/>
            </ac:picMkLst>
          </pc:picChg>
        </pc:sldLayoutChg>
        <pc:sldLayoutChg chg="addSp delSp modSp mod">
          <pc:chgData name="Erika TRIMARCHI (EXT)" userId="315e2711-64f8-44dd-af28-d70215354656" providerId="ADAL" clId="{F4C38084-5DFF-442D-85B3-8EFD38D39BDF}" dt="2025-02-19T17:50:06.849" v="1025" actId="1036"/>
          <pc:sldLayoutMkLst>
            <pc:docMk/>
            <pc:sldMasterMk cId="2514093045" sldId="2147483699"/>
            <pc:sldLayoutMk cId="3674267367" sldId="2147483709"/>
          </pc:sldLayoutMkLst>
          <pc:spChg chg="mod">
            <ac:chgData name="Erika TRIMARCHI (EXT)" userId="315e2711-64f8-44dd-af28-d70215354656" providerId="ADAL" clId="{F4C38084-5DFF-442D-85B3-8EFD38D39BDF}" dt="2025-02-19T17:49:34.571" v="1023" actId="1076"/>
            <ac:spMkLst>
              <pc:docMk/>
              <pc:sldMasterMk cId="2514093045" sldId="2147483699"/>
              <pc:sldLayoutMk cId="3674267367" sldId="2147483709"/>
              <ac:spMk id="9" creationId="{00000000-0000-0000-0000-000000000000}"/>
            </ac:spMkLst>
          </pc:spChg>
          <pc:grpChg chg="mod">
            <ac:chgData name="Erika TRIMARCHI (EXT)" userId="315e2711-64f8-44dd-af28-d70215354656" providerId="ADAL" clId="{F4C38084-5DFF-442D-85B3-8EFD38D39BDF}" dt="2025-02-19T17:50:06.849" v="1025" actId="1036"/>
            <ac:grpSpMkLst>
              <pc:docMk/>
              <pc:sldMasterMk cId="2514093045" sldId="2147483699"/>
              <pc:sldLayoutMk cId="3674267367" sldId="2147483709"/>
              <ac:grpSpMk id="11" creationId="{57585051-64B7-4860-8D53-A7815A1FD194}"/>
            </ac:grpSpMkLst>
          </pc:grpChg>
          <pc:picChg chg="add mod">
            <ac:chgData name="Erika TRIMARCHI (EXT)" userId="315e2711-64f8-44dd-af28-d70215354656" providerId="ADAL" clId="{F4C38084-5DFF-442D-85B3-8EFD38D39BDF}" dt="2025-02-19T16:36:47.400" v="1002" actId="1076"/>
            <ac:picMkLst>
              <pc:docMk/>
              <pc:sldMasterMk cId="2514093045" sldId="2147483699"/>
              <pc:sldLayoutMk cId="3674267367" sldId="2147483709"/>
              <ac:picMk id="3" creationId="{8C2553F2-189B-61C2-FB73-386B3A201F92}"/>
            </ac:picMkLst>
          </pc:picChg>
        </pc:sldLayoutChg>
        <pc:sldLayoutChg chg="del">
          <pc:chgData name="Erika TRIMARCHI (EXT)" userId="315e2711-64f8-44dd-af28-d70215354656" providerId="ADAL" clId="{F4C38084-5DFF-442D-85B3-8EFD38D39BDF}" dt="2025-02-19T17:47:05.782" v="1022" actId="47"/>
          <pc:sldLayoutMkLst>
            <pc:docMk/>
            <pc:sldMasterMk cId="2514093045" sldId="2147483699"/>
            <pc:sldLayoutMk cId="1399135762" sldId="2147483727"/>
          </pc:sldLayoutMkLst>
        </pc:sldLayoutChg>
      </pc:sldMasterChg>
    </pc:docChg>
  </pc:docChgLst>
  <pc:docChgLst>
    <pc:chgData name="Laure MANZANERA (EXT)" userId="S::laure.manzanera.ext@esante.gouv.fr::312a473b-b33f-4013-8b5f-0b68c379c4b8" providerId="AD" clId="Web-{4922A12F-ECD3-30F4-9265-81DFF099F7BA}"/>
    <pc:docChg chg="addSld delSld modSld">
      <pc:chgData name="Laure MANZANERA (EXT)" userId="S::laure.manzanera.ext@esante.gouv.fr::312a473b-b33f-4013-8b5f-0b68c379c4b8" providerId="AD" clId="Web-{4922A12F-ECD3-30F4-9265-81DFF099F7BA}" dt="2025-02-07T14:29:26.050" v="167"/>
      <pc:docMkLst>
        <pc:docMk/>
      </pc:docMkLst>
      <pc:sldChg chg="addSp delSp modSp del">
        <pc:chgData name="Laure MANZANERA (EXT)" userId="S::laure.manzanera.ext@esante.gouv.fr::312a473b-b33f-4013-8b5f-0b68c379c4b8" providerId="AD" clId="Web-{4922A12F-ECD3-30F4-9265-81DFF099F7BA}" dt="2025-02-07T14:24:07.400" v="128"/>
        <pc:sldMkLst>
          <pc:docMk/>
          <pc:sldMk cId="201568077" sldId="309"/>
        </pc:sldMkLst>
      </pc:sldChg>
      <pc:sldChg chg="addSp delSp modSp add">
        <pc:chgData name="Laure MANZANERA (EXT)" userId="S::laure.manzanera.ext@esante.gouv.fr::312a473b-b33f-4013-8b5f-0b68c379c4b8" providerId="AD" clId="Web-{4922A12F-ECD3-30F4-9265-81DFF099F7BA}" dt="2025-02-07T14:24:01.634" v="127"/>
        <pc:sldMkLst>
          <pc:docMk/>
          <pc:sldMk cId="4035542594" sldId="2147469795"/>
        </pc:sldMkLst>
        <pc:spChg chg="mod">
          <ac:chgData name="Laure MANZANERA (EXT)" userId="S::laure.manzanera.ext@esante.gouv.fr::312a473b-b33f-4013-8b5f-0b68c379c4b8" providerId="AD" clId="Web-{4922A12F-ECD3-30F4-9265-81DFF099F7BA}" dt="2025-02-07T14:23:55.821" v="109" actId="20577"/>
          <ac:spMkLst>
            <pc:docMk/>
            <pc:sldMk cId="4035542594" sldId="2147469795"/>
            <ac:spMk id="2" creationId="{82D3355D-8BEE-424D-B05E-312706B9C12A}"/>
          </ac:spMkLst>
        </pc:spChg>
        <pc:spChg chg="add">
          <ac:chgData name="Laure MANZANERA (EXT)" userId="S::laure.manzanera.ext@esante.gouv.fr::312a473b-b33f-4013-8b5f-0b68c379c4b8" providerId="AD" clId="Web-{4922A12F-ECD3-30F4-9265-81DFF099F7BA}" dt="2025-02-07T14:22:41.272" v="14"/>
          <ac:spMkLst>
            <pc:docMk/>
            <pc:sldMk cId="4035542594" sldId="2147469795"/>
            <ac:spMk id="8" creationId="{40D507A7-2D1C-464C-96B9-E8EF3C9F3070}"/>
          </ac:spMkLst>
        </pc:spChg>
      </pc:sldChg>
      <pc:sldChg chg="addSp modSp">
        <pc:chgData name="Laure MANZANERA (EXT)" userId="S::laure.manzanera.ext@esante.gouv.fr::312a473b-b33f-4013-8b5f-0b68c379c4b8" providerId="AD" clId="Web-{4922A12F-ECD3-30F4-9265-81DFF099F7BA}" dt="2025-02-07T14:21:14.973" v="5" actId="1076"/>
        <pc:sldMkLst>
          <pc:docMk/>
          <pc:sldMk cId="3595406513" sldId="2147470332"/>
        </pc:sldMkLst>
      </pc:sldChg>
      <pc:sldChg chg="modSp">
        <pc:chgData name="Laure MANZANERA (EXT)" userId="S::laure.manzanera.ext@esante.gouv.fr::312a473b-b33f-4013-8b5f-0b68c379c4b8" providerId="AD" clId="Web-{4922A12F-ECD3-30F4-9265-81DFF099F7BA}" dt="2025-02-07T14:26:36.904" v="132" actId="14100"/>
        <pc:sldMkLst>
          <pc:docMk/>
          <pc:sldMk cId="1214526159" sldId="2147470333"/>
        </pc:sldMkLst>
        <pc:spChg chg="mod">
          <ac:chgData name="Laure MANZANERA (EXT)" userId="S::laure.manzanera.ext@esante.gouv.fr::312a473b-b33f-4013-8b5f-0b68c379c4b8" providerId="AD" clId="Web-{4922A12F-ECD3-30F4-9265-81DFF099F7BA}" dt="2025-02-07T14:24:31.494" v="131" actId="20577"/>
          <ac:spMkLst>
            <pc:docMk/>
            <pc:sldMk cId="1214526159" sldId="2147470333"/>
            <ac:spMk id="25" creationId="{DC6B9EC1-D267-EF0B-4419-FF4A34A17703}"/>
          </ac:spMkLst>
        </pc:spChg>
      </pc:sldChg>
      <pc:sldChg chg="modSp">
        <pc:chgData name="Laure MANZANERA (EXT)" userId="S::laure.manzanera.ext@esante.gouv.fr::312a473b-b33f-4013-8b5f-0b68c379c4b8" providerId="AD" clId="Web-{4922A12F-ECD3-30F4-9265-81DFF099F7BA}" dt="2025-02-07T14:28:44.502" v="157"/>
        <pc:sldMkLst>
          <pc:docMk/>
          <pc:sldMk cId="2969859766" sldId="2147470336"/>
        </pc:sldMkLst>
        <pc:spChg chg="mod">
          <ac:chgData name="Laure MANZANERA (EXT)" userId="S::laure.manzanera.ext@esante.gouv.fr::312a473b-b33f-4013-8b5f-0b68c379c4b8" providerId="AD" clId="Web-{4922A12F-ECD3-30F4-9265-81DFF099F7BA}" dt="2025-02-07T14:28:44.502" v="157"/>
          <ac:spMkLst>
            <pc:docMk/>
            <pc:sldMk cId="2969859766" sldId="2147470336"/>
            <ac:spMk id="9" creationId="{24CC71C7-1365-5068-36C1-BC606B29A345}"/>
          </ac:spMkLst>
        </pc:spChg>
        <pc:picChg chg="mod">
          <ac:chgData name="Laure MANZANERA (EXT)" userId="S::laure.manzanera.ext@esante.gouv.fr::312a473b-b33f-4013-8b5f-0b68c379c4b8" providerId="AD" clId="Web-{4922A12F-ECD3-30F4-9265-81DFF099F7BA}" dt="2025-02-07T14:28:35.814" v="156" actId="1076"/>
          <ac:picMkLst>
            <pc:docMk/>
            <pc:sldMk cId="2969859766" sldId="2147470336"/>
            <ac:picMk id="4" creationId="{F21AE70D-50ED-F3D5-FEB4-2887DA43D76D}"/>
          </ac:picMkLst>
        </pc:picChg>
      </pc:sldChg>
      <pc:sldChg chg="modSp">
        <pc:chgData name="Laure MANZANERA (EXT)" userId="S::laure.manzanera.ext@esante.gouv.fr::312a473b-b33f-4013-8b5f-0b68c379c4b8" providerId="AD" clId="Web-{4922A12F-ECD3-30F4-9265-81DFF099F7BA}" dt="2025-02-07T14:29:26.050" v="167"/>
        <pc:sldMkLst>
          <pc:docMk/>
          <pc:sldMk cId="2013967520" sldId="2147470337"/>
        </pc:sldMkLst>
      </pc:sldChg>
      <pc:sldChg chg="addSp modSp">
        <pc:chgData name="Laure MANZANERA (EXT)" userId="S::laure.manzanera.ext@esante.gouv.fr::312a473b-b33f-4013-8b5f-0b68c379c4b8" providerId="AD" clId="Web-{4922A12F-ECD3-30F4-9265-81DFF099F7BA}" dt="2025-02-07T14:27:23.874" v="139" actId="1076"/>
        <pc:sldMkLst>
          <pc:docMk/>
          <pc:sldMk cId="125117326" sldId="2147470340"/>
        </pc:sldMkLst>
        <pc:spChg chg="add mod">
          <ac:chgData name="Laure MANZANERA (EXT)" userId="S::laure.manzanera.ext@esante.gouv.fr::312a473b-b33f-4013-8b5f-0b68c379c4b8" providerId="AD" clId="Web-{4922A12F-ECD3-30F4-9265-81DFF099F7BA}" dt="2025-02-07T14:27:23.874" v="139" actId="1076"/>
          <ac:spMkLst>
            <pc:docMk/>
            <pc:sldMk cId="125117326" sldId="2147470340"/>
            <ac:spMk id="2" creationId="{FE5C003A-1608-1912-6601-CF2F847880ED}"/>
          </ac:spMkLst>
        </pc:spChg>
      </pc:sldChg>
      <pc:sldChg chg="addSp modSp">
        <pc:chgData name="Laure MANZANERA (EXT)" userId="S::laure.manzanera.ext@esante.gouv.fr::312a473b-b33f-4013-8b5f-0b68c379c4b8" providerId="AD" clId="Web-{4922A12F-ECD3-30F4-9265-81DFF099F7BA}" dt="2025-02-07T14:28:17.095" v="152" actId="1076"/>
        <pc:sldMkLst>
          <pc:docMk/>
          <pc:sldMk cId="1783799666" sldId="2147470341"/>
        </pc:sldMkLst>
        <pc:spChg chg="add mod">
          <ac:chgData name="Laure MANZANERA (EXT)" userId="S::laure.manzanera.ext@esante.gouv.fr::312a473b-b33f-4013-8b5f-0b68c379c4b8" providerId="AD" clId="Web-{4922A12F-ECD3-30F4-9265-81DFF099F7BA}" dt="2025-02-07T14:27:37.328" v="144" actId="14100"/>
          <ac:spMkLst>
            <pc:docMk/>
            <pc:sldMk cId="1783799666" sldId="2147470341"/>
            <ac:spMk id="3" creationId="{734B9547-A2F1-2542-A854-8A2531D403F3}"/>
          </ac:spMkLst>
        </pc:spChg>
      </pc:sldChg>
      <pc:sldChg chg="addSp modSp">
        <pc:chgData name="Laure MANZANERA (EXT)" userId="S::laure.manzanera.ext@esante.gouv.fr::312a473b-b33f-4013-8b5f-0b68c379c4b8" providerId="AD" clId="Web-{4922A12F-ECD3-30F4-9265-81DFF099F7BA}" dt="2025-02-07T14:27:47.250" v="148" actId="14100"/>
        <pc:sldMkLst>
          <pc:docMk/>
          <pc:sldMk cId="90078356" sldId="2147470342"/>
        </pc:sldMkLst>
        <pc:spChg chg="add mod">
          <ac:chgData name="Laure MANZANERA (EXT)" userId="S::laure.manzanera.ext@esante.gouv.fr::312a473b-b33f-4013-8b5f-0b68c379c4b8" providerId="AD" clId="Web-{4922A12F-ECD3-30F4-9265-81DFF099F7BA}" dt="2025-02-07T14:27:47.250" v="148" actId="14100"/>
          <ac:spMkLst>
            <pc:docMk/>
            <pc:sldMk cId="90078356" sldId="2147470342"/>
            <ac:spMk id="5" creationId="{6EE3DF06-54B9-ABE7-A2FA-1F14D2EFBA4C}"/>
          </ac:spMkLst>
        </pc:spChg>
      </pc:sldChg>
    </pc:docChg>
  </pc:docChgLst>
  <pc:docChgLst>
    <pc:chgData name="Laure MANZANERA (EXT)" userId="S::laure.manzanera.ext@esante.gouv.fr::312a473b-b33f-4013-8b5f-0b68c379c4b8" providerId="AD" clId="Web-{F28F10EF-6CCE-73C6-3244-0E6D2E522B00}"/>
    <pc:docChg chg="mod modSld">
      <pc:chgData name="Laure MANZANERA (EXT)" userId="S::laure.manzanera.ext@esante.gouv.fr::312a473b-b33f-4013-8b5f-0b68c379c4b8" providerId="AD" clId="Web-{F28F10EF-6CCE-73C6-3244-0E6D2E522B00}" dt="2025-02-11T09:06:27.312" v="1" actId="20577"/>
      <pc:docMkLst>
        <pc:docMk/>
      </pc:docMkLst>
      <pc:sldChg chg="modSp">
        <pc:chgData name="Laure MANZANERA (EXT)" userId="S::laure.manzanera.ext@esante.gouv.fr::312a473b-b33f-4013-8b5f-0b68c379c4b8" providerId="AD" clId="Web-{F28F10EF-6CCE-73C6-3244-0E6D2E522B00}" dt="2025-02-11T09:06:27.312" v="1" actId="20577"/>
        <pc:sldMkLst>
          <pc:docMk/>
          <pc:sldMk cId="1033645402" sldId="2147470338"/>
        </pc:sldMkLst>
        <pc:spChg chg="mod">
          <ac:chgData name="Laure MANZANERA (EXT)" userId="S::laure.manzanera.ext@esante.gouv.fr::312a473b-b33f-4013-8b5f-0b68c379c4b8" providerId="AD" clId="Web-{F28F10EF-6CCE-73C6-3244-0E6D2E522B00}" dt="2025-02-11T09:06:27.312" v="1" actId="20577"/>
          <ac:spMkLst>
            <pc:docMk/>
            <pc:sldMk cId="1033645402" sldId="2147470338"/>
            <ac:spMk id="12" creationId="{BB98A2AC-C15D-0E9B-93B3-0329B590A20D}"/>
          </ac:spMkLst>
        </pc:spChg>
      </pc:sldChg>
    </pc:docChg>
  </pc:docChgLst>
  <pc:docChgLst>
    <pc:chgData name="Erika TRIMARCHI (EXT)" userId="315e2711-64f8-44dd-af28-d70215354656" providerId="ADAL" clId="{9D9532DA-6664-47F0-98AF-555F8725E0EE}"/>
    <pc:docChg chg="undo custSel addSld delSld modSld">
      <pc:chgData name="Erika TRIMARCHI (EXT)" userId="315e2711-64f8-44dd-af28-d70215354656" providerId="ADAL" clId="{9D9532DA-6664-47F0-98AF-555F8725E0EE}" dt="2025-02-12T09:58:21.901" v="873" actId="20577"/>
      <pc:docMkLst>
        <pc:docMk/>
      </pc:docMkLst>
      <pc:sldChg chg="modSp mod">
        <pc:chgData name="Erika TRIMARCHI (EXT)" userId="315e2711-64f8-44dd-af28-d70215354656" providerId="ADAL" clId="{9D9532DA-6664-47F0-98AF-555F8725E0EE}" dt="2025-02-11T17:36:02.665" v="699" actId="790"/>
        <pc:sldMkLst>
          <pc:docMk/>
          <pc:sldMk cId="4035542594" sldId="2147469795"/>
        </pc:sldMkLst>
        <pc:spChg chg="mod">
          <ac:chgData name="Erika TRIMARCHI (EXT)" userId="315e2711-64f8-44dd-af28-d70215354656" providerId="ADAL" clId="{9D9532DA-6664-47F0-98AF-555F8725E0EE}" dt="2025-02-11T17:35:48.190" v="698" actId="20577"/>
          <ac:spMkLst>
            <pc:docMk/>
            <pc:sldMk cId="4035542594" sldId="2147469795"/>
            <ac:spMk id="5" creationId="{524AA200-641D-E252-9B3C-3658C0A06455}"/>
          </ac:spMkLst>
        </pc:spChg>
        <pc:spChg chg="mod">
          <ac:chgData name="Erika TRIMARCHI (EXT)" userId="315e2711-64f8-44dd-af28-d70215354656" providerId="ADAL" clId="{9D9532DA-6664-47F0-98AF-555F8725E0EE}" dt="2025-02-11T17:36:02.665" v="699" actId="790"/>
          <ac:spMkLst>
            <pc:docMk/>
            <pc:sldMk cId="4035542594" sldId="2147469795"/>
            <ac:spMk id="6" creationId="{EDA8701A-9782-B94C-3914-76793DB13F8B}"/>
          </ac:spMkLst>
        </pc:spChg>
      </pc:sldChg>
      <pc:sldChg chg="modSp mod">
        <pc:chgData name="Erika TRIMARCHI (EXT)" userId="315e2711-64f8-44dd-af28-d70215354656" providerId="ADAL" clId="{9D9532DA-6664-47F0-98AF-555F8725E0EE}" dt="2025-02-12T09:44:51.076" v="807" actId="13926"/>
        <pc:sldMkLst>
          <pc:docMk/>
          <pc:sldMk cId="1214526159" sldId="2147470333"/>
        </pc:sldMkLst>
        <pc:spChg chg="mod">
          <ac:chgData name="Erika TRIMARCHI (EXT)" userId="315e2711-64f8-44dd-af28-d70215354656" providerId="ADAL" clId="{9D9532DA-6664-47F0-98AF-555F8725E0EE}" dt="2025-02-12T09:43:40.548" v="806" actId="13926"/>
          <ac:spMkLst>
            <pc:docMk/>
            <pc:sldMk cId="1214526159" sldId="2147470333"/>
            <ac:spMk id="25" creationId="{DC6B9EC1-D267-EF0B-4419-FF4A34A17703}"/>
          </ac:spMkLst>
        </pc:spChg>
        <pc:spChg chg="mod">
          <ac:chgData name="Erika TRIMARCHI (EXT)" userId="315e2711-64f8-44dd-af28-d70215354656" providerId="ADAL" clId="{9D9532DA-6664-47F0-98AF-555F8725E0EE}" dt="2025-02-12T09:44:51.076" v="807" actId="13926"/>
          <ac:spMkLst>
            <pc:docMk/>
            <pc:sldMk cId="1214526159" sldId="2147470333"/>
            <ac:spMk id="56" creationId="{E8629CC1-1DD6-A28E-ACB9-E26BA178442A}"/>
          </ac:spMkLst>
        </pc:spChg>
      </pc:sldChg>
      <pc:sldChg chg="addSp delSp modSp mod">
        <pc:chgData name="Erika TRIMARCHI (EXT)" userId="315e2711-64f8-44dd-af28-d70215354656" providerId="ADAL" clId="{9D9532DA-6664-47F0-98AF-555F8725E0EE}" dt="2025-02-12T09:56:12.180" v="818" actId="20577"/>
        <pc:sldMkLst>
          <pc:docMk/>
          <pc:sldMk cId="125117326" sldId="2147470340"/>
        </pc:sldMkLst>
        <pc:spChg chg="mod">
          <ac:chgData name="Erika TRIMARCHI (EXT)" userId="315e2711-64f8-44dd-af28-d70215354656" providerId="ADAL" clId="{9D9532DA-6664-47F0-98AF-555F8725E0EE}" dt="2025-02-11T17:37:57.745" v="709" actId="20577"/>
          <ac:spMkLst>
            <pc:docMk/>
            <pc:sldMk cId="125117326" sldId="2147470340"/>
            <ac:spMk id="4" creationId="{0733D953-856E-5562-4A35-0FA31313E689}"/>
          </ac:spMkLst>
        </pc:spChg>
        <pc:spChg chg="mod">
          <ac:chgData name="Erika TRIMARCHI (EXT)" userId="315e2711-64f8-44dd-af28-d70215354656" providerId="ADAL" clId="{9D9532DA-6664-47F0-98AF-555F8725E0EE}" dt="2025-02-12T09:56:12.180" v="818" actId="20577"/>
          <ac:spMkLst>
            <pc:docMk/>
            <pc:sldMk cId="125117326" sldId="2147470340"/>
            <ac:spMk id="24" creationId="{417C6BE9-1895-0254-B40D-C6997D6D176D}"/>
          </ac:spMkLst>
        </pc:spChg>
        <pc:picChg chg="add mod">
          <ac:chgData name="Erika TRIMARCHI (EXT)" userId="315e2711-64f8-44dd-af28-d70215354656" providerId="ADAL" clId="{9D9532DA-6664-47F0-98AF-555F8725E0EE}" dt="2025-02-11T17:37:47.827" v="705" actId="1076"/>
          <ac:picMkLst>
            <pc:docMk/>
            <pc:sldMk cId="125117326" sldId="2147470340"/>
            <ac:picMk id="8" creationId="{C0D9EFF1-05D9-5C17-8F7C-9F9CE06FE115}"/>
          </ac:picMkLst>
        </pc:picChg>
      </pc:sldChg>
      <pc:sldChg chg="addSp delSp modSp mod">
        <pc:chgData name="Erika TRIMARCHI (EXT)" userId="315e2711-64f8-44dd-af28-d70215354656" providerId="ADAL" clId="{9D9532DA-6664-47F0-98AF-555F8725E0EE}" dt="2025-02-12T09:58:21.901" v="873" actId="20577"/>
        <pc:sldMkLst>
          <pc:docMk/>
          <pc:sldMk cId="1783799666" sldId="2147470341"/>
        </pc:sldMkLst>
        <pc:spChg chg="mod">
          <ac:chgData name="Erika TRIMARCHI (EXT)" userId="315e2711-64f8-44dd-af28-d70215354656" providerId="ADAL" clId="{9D9532DA-6664-47F0-98AF-555F8725E0EE}" dt="2025-02-11T17:47:12.654" v="795" actId="20577"/>
          <ac:spMkLst>
            <pc:docMk/>
            <pc:sldMk cId="1783799666" sldId="2147470341"/>
            <ac:spMk id="4" creationId="{CF00CE5B-7600-B745-C0FA-E1BF0E0DC40C}"/>
          </ac:spMkLst>
        </pc:spChg>
        <pc:spChg chg="add mod">
          <ac:chgData name="Erika TRIMARCHI (EXT)" userId="315e2711-64f8-44dd-af28-d70215354656" providerId="ADAL" clId="{9D9532DA-6664-47F0-98AF-555F8725E0EE}" dt="2025-02-11T17:47:25.397" v="799" actId="1076"/>
          <ac:spMkLst>
            <pc:docMk/>
            <pc:sldMk cId="1783799666" sldId="2147470341"/>
            <ac:spMk id="11" creationId="{39C4C7A7-73A3-AAF5-5C73-84C670719917}"/>
          </ac:spMkLst>
        </pc:spChg>
        <pc:spChg chg="add mod">
          <ac:chgData name="Erika TRIMARCHI (EXT)" userId="315e2711-64f8-44dd-af28-d70215354656" providerId="ADAL" clId="{9D9532DA-6664-47F0-98AF-555F8725E0EE}" dt="2025-02-11T17:47:38.869" v="803" actId="1076"/>
          <ac:spMkLst>
            <pc:docMk/>
            <pc:sldMk cId="1783799666" sldId="2147470341"/>
            <ac:spMk id="14" creationId="{AA78D02B-0217-97D9-F321-963FE095D324}"/>
          </ac:spMkLst>
        </pc:spChg>
        <pc:spChg chg="mod">
          <ac:chgData name="Erika TRIMARCHI (EXT)" userId="315e2711-64f8-44dd-af28-d70215354656" providerId="ADAL" clId="{9D9532DA-6664-47F0-98AF-555F8725E0EE}" dt="2025-02-12T09:58:21.901" v="873" actId="20577"/>
          <ac:spMkLst>
            <pc:docMk/>
            <pc:sldMk cId="1783799666" sldId="2147470341"/>
            <ac:spMk id="24" creationId="{70F9B254-C385-FBE3-0EBA-1DC19AAF1CAB}"/>
          </ac:spMkLst>
        </pc:spChg>
        <pc:picChg chg="add mod">
          <ac:chgData name="Erika TRIMARCHI (EXT)" userId="315e2711-64f8-44dd-af28-d70215354656" providerId="ADAL" clId="{9D9532DA-6664-47F0-98AF-555F8725E0EE}" dt="2025-02-11T17:47:22.181" v="798" actId="1076"/>
          <ac:picMkLst>
            <pc:docMk/>
            <pc:sldMk cId="1783799666" sldId="2147470341"/>
            <ac:picMk id="7" creationId="{D4966C5E-3229-211E-65B4-4812D527F2B0}"/>
          </ac:picMkLst>
        </pc:picChg>
        <pc:picChg chg="add mod">
          <ac:chgData name="Erika TRIMARCHI (EXT)" userId="315e2711-64f8-44dd-af28-d70215354656" providerId="ADAL" clId="{9D9532DA-6664-47F0-98AF-555F8725E0EE}" dt="2025-02-11T17:47:35.798" v="802" actId="1076"/>
          <ac:picMkLst>
            <pc:docMk/>
            <pc:sldMk cId="1783799666" sldId="2147470341"/>
            <ac:picMk id="13" creationId="{3B9C13D8-FEE9-5C1B-51B5-A83380AFFEFE}"/>
          </ac:picMkLst>
        </pc:picChg>
      </pc:sldChg>
      <pc:sldChg chg="addSp delSp modSp mod">
        <pc:chgData name="Erika TRIMARCHI (EXT)" userId="315e2711-64f8-44dd-af28-d70215354656" providerId="ADAL" clId="{9D9532DA-6664-47F0-98AF-555F8725E0EE}" dt="2025-02-11T16:08:27.326" v="4" actId="20577"/>
        <pc:sldMkLst>
          <pc:docMk/>
          <pc:sldMk cId="90078356" sldId="2147470342"/>
        </pc:sldMkLst>
        <pc:spChg chg="mod">
          <ac:chgData name="Erika TRIMARCHI (EXT)" userId="315e2711-64f8-44dd-af28-d70215354656" providerId="ADAL" clId="{9D9532DA-6664-47F0-98AF-555F8725E0EE}" dt="2025-02-11T16:08:27.326" v="4" actId="20577"/>
          <ac:spMkLst>
            <pc:docMk/>
            <pc:sldMk cId="90078356" sldId="2147470342"/>
            <ac:spMk id="4" creationId="{D0B1AAFE-D432-77D0-37E5-F3D3AD560B1A}"/>
          </ac:spMkLst>
        </pc:spChg>
        <pc:picChg chg="add mod">
          <ac:chgData name="Erika TRIMARCHI (EXT)" userId="315e2711-64f8-44dd-af28-d70215354656" providerId="ADAL" clId="{9D9532DA-6664-47F0-98AF-555F8725E0EE}" dt="2025-02-11T16:07:28.739" v="3" actId="1076"/>
          <ac:picMkLst>
            <pc:docMk/>
            <pc:sldMk cId="90078356" sldId="2147470342"/>
            <ac:picMk id="7" creationId="{44A61409-8134-8146-02AE-4160274BAA59}"/>
          </ac:picMkLst>
        </pc:picChg>
      </pc:sldChg>
      <pc:sldChg chg="addSp delSp modSp mod">
        <pc:chgData name="Erika TRIMARCHI (EXT)" userId="315e2711-64f8-44dd-af28-d70215354656" providerId="ADAL" clId="{9D9532DA-6664-47F0-98AF-555F8725E0EE}" dt="2025-02-11T16:34:36.762" v="192" actId="20577"/>
        <pc:sldMkLst>
          <pc:docMk/>
          <pc:sldMk cId="4283954259" sldId="2147470349"/>
        </pc:sldMkLst>
        <pc:spChg chg="mod">
          <ac:chgData name="Erika TRIMARCHI (EXT)" userId="315e2711-64f8-44dd-af28-d70215354656" providerId="ADAL" clId="{9D9532DA-6664-47F0-98AF-555F8725E0EE}" dt="2025-02-11T16:34:36.762" v="192" actId="20577"/>
          <ac:spMkLst>
            <pc:docMk/>
            <pc:sldMk cId="4283954259" sldId="2147470349"/>
            <ac:spMk id="4" creationId="{6CEC2773-5707-8A97-90E2-5CF37BC1CB75}"/>
          </ac:spMkLst>
        </pc:spChg>
        <pc:picChg chg="add mod">
          <ac:chgData name="Erika TRIMARCHI (EXT)" userId="315e2711-64f8-44dd-af28-d70215354656" providerId="ADAL" clId="{9D9532DA-6664-47F0-98AF-555F8725E0EE}" dt="2025-02-11T16:33:20.835" v="165" actId="1076"/>
          <ac:picMkLst>
            <pc:docMk/>
            <pc:sldMk cId="4283954259" sldId="2147470349"/>
            <ac:picMk id="8" creationId="{FA573B3A-7561-95E3-7F6F-ADE165213530}"/>
          </ac:picMkLst>
        </pc:picChg>
      </pc:sldChg>
      <pc:sldChg chg="addSp delSp modSp mod">
        <pc:chgData name="Erika TRIMARCHI (EXT)" userId="315e2711-64f8-44dd-af28-d70215354656" providerId="ADAL" clId="{9D9532DA-6664-47F0-98AF-555F8725E0EE}" dt="2025-02-11T16:31:37.184" v="161" actId="20577"/>
        <pc:sldMkLst>
          <pc:docMk/>
          <pc:sldMk cId="1173264400" sldId="2147470350"/>
        </pc:sldMkLst>
        <pc:spChg chg="mod">
          <ac:chgData name="Erika TRIMARCHI (EXT)" userId="315e2711-64f8-44dd-af28-d70215354656" providerId="ADAL" clId="{9D9532DA-6664-47F0-98AF-555F8725E0EE}" dt="2025-02-11T16:31:37.184" v="161" actId="20577"/>
          <ac:spMkLst>
            <pc:docMk/>
            <pc:sldMk cId="1173264400" sldId="2147470350"/>
            <ac:spMk id="4" creationId="{7C903622-A11C-32C4-A2C9-55210E7F161B}"/>
          </ac:spMkLst>
        </pc:spChg>
        <pc:picChg chg="add mod">
          <ac:chgData name="Erika TRIMARCHI (EXT)" userId="315e2711-64f8-44dd-af28-d70215354656" providerId="ADAL" clId="{9D9532DA-6664-47F0-98AF-555F8725E0EE}" dt="2025-02-11T16:29:57.324" v="154" actId="1076"/>
          <ac:picMkLst>
            <pc:docMk/>
            <pc:sldMk cId="1173264400" sldId="2147470350"/>
            <ac:picMk id="7" creationId="{C35572A7-B244-3658-15CC-C6936BACA22D}"/>
          </ac:picMkLst>
        </pc:picChg>
      </pc:sldChg>
      <pc:sldChg chg="addSp delSp modSp mod">
        <pc:chgData name="Erika TRIMARCHI (EXT)" userId="315e2711-64f8-44dd-af28-d70215354656" providerId="ADAL" clId="{9D9532DA-6664-47F0-98AF-555F8725E0EE}" dt="2025-02-11T16:36:34.175" v="200" actId="1076"/>
        <pc:sldMkLst>
          <pc:docMk/>
          <pc:sldMk cId="3868993214" sldId="2147470357"/>
        </pc:sldMkLst>
        <pc:picChg chg="add mod">
          <ac:chgData name="Erika TRIMARCHI (EXT)" userId="315e2711-64f8-44dd-af28-d70215354656" providerId="ADAL" clId="{9D9532DA-6664-47F0-98AF-555F8725E0EE}" dt="2025-02-11T16:36:34.175" v="200" actId="1076"/>
          <ac:picMkLst>
            <pc:docMk/>
            <pc:sldMk cId="3868993214" sldId="2147470357"/>
            <ac:picMk id="5" creationId="{37F5F0AA-8FB0-ACFC-9E68-EF3A692B532F}"/>
          </ac:picMkLst>
        </pc:picChg>
      </pc:sldChg>
      <pc:sldChg chg="addSp delSp modSp mod">
        <pc:chgData name="Erika TRIMARCHI (EXT)" userId="315e2711-64f8-44dd-af28-d70215354656" providerId="ADAL" clId="{9D9532DA-6664-47F0-98AF-555F8725E0EE}" dt="2025-02-11T17:47:56.132" v="805" actId="1076"/>
        <pc:sldMkLst>
          <pc:docMk/>
          <pc:sldMk cId="358767797" sldId="2147470358"/>
        </pc:sldMkLst>
        <pc:spChg chg="mod">
          <ac:chgData name="Erika TRIMARCHI (EXT)" userId="315e2711-64f8-44dd-af28-d70215354656" providerId="ADAL" clId="{9D9532DA-6664-47F0-98AF-555F8725E0EE}" dt="2025-02-11T17:31:04.101" v="676" actId="1076"/>
          <ac:spMkLst>
            <pc:docMk/>
            <pc:sldMk cId="358767797" sldId="2147470358"/>
            <ac:spMk id="4" creationId="{7A1AB9CD-63CF-CB45-B0AA-C9A4B598FFA5}"/>
          </ac:spMkLst>
        </pc:spChg>
        <pc:spChg chg="add mod">
          <ac:chgData name="Erika TRIMARCHI (EXT)" userId="315e2711-64f8-44dd-af28-d70215354656" providerId="ADAL" clId="{9D9532DA-6664-47F0-98AF-555F8725E0EE}" dt="2025-02-11T17:30:26.839" v="668" actId="14100"/>
          <ac:spMkLst>
            <pc:docMk/>
            <pc:sldMk cId="358767797" sldId="2147470358"/>
            <ac:spMk id="14" creationId="{930599E6-A026-FFC6-B9E9-6F3A53530FD4}"/>
          </ac:spMkLst>
        </pc:spChg>
        <pc:spChg chg="add mod">
          <ac:chgData name="Erika TRIMARCHI (EXT)" userId="315e2711-64f8-44dd-af28-d70215354656" providerId="ADAL" clId="{9D9532DA-6664-47F0-98AF-555F8725E0EE}" dt="2025-02-11T17:47:56.132" v="805" actId="1076"/>
          <ac:spMkLst>
            <pc:docMk/>
            <pc:sldMk cId="358767797" sldId="2147470358"/>
            <ac:spMk id="15" creationId="{D147DC3D-2D28-C39C-64AB-78A97913D654}"/>
          </ac:spMkLst>
        </pc:spChg>
        <pc:spChg chg="mod">
          <ac:chgData name="Erika TRIMARCHI (EXT)" userId="315e2711-64f8-44dd-af28-d70215354656" providerId="ADAL" clId="{9D9532DA-6664-47F0-98AF-555F8725E0EE}" dt="2025-02-11T17:25:00.890" v="662" actId="1076"/>
          <ac:spMkLst>
            <pc:docMk/>
            <pc:sldMk cId="358767797" sldId="2147470358"/>
            <ac:spMk id="24" creationId="{D66ED58F-298A-ECA0-A8F0-13BB4CE24BCE}"/>
          </ac:spMkLst>
        </pc:spChg>
        <pc:picChg chg="add mod ord">
          <ac:chgData name="Erika TRIMARCHI (EXT)" userId="315e2711-64f8-44dd-af28-d70215354656" providerId="ADAL" clId="{9D9532DA-6664-47F0-98AF-555F8725E0EE}" dt="2025-02-11T17:47:52.236" v="804" actId="1076"/>
          <ac:picMkLst>
            <pc:docMk/>
            <pc:sldMk cId="358767797" sldId="2147470358"/>
            <ac:picMk id="5" creationId="{7D6F0A49-FED3-4497-A313-F7420616F70A}"/>
          </ac:picMkLst>
        </pc:picChg>
        <pc:picChg chg="add mod">
          <ac:chgData name="Erika TRIMARCHI (EXT)" userId="315e2711-64f8-44dd-af28-d70215354656" providerId="ADAL" clId="{9D9532DA-6664-47F0-98AF-555F8725E0EE}" dt="2025-02-11T17:30:26.839" v="668" actId="14100"/>
          <ac:picMkLst>
            <pc:docMk/>
            <pc:sldMk cId="358767797" sldId="2147470358"/>
            <ac:picMk id="11" creationId="{FD7C825A-71EB-3651-1775-9311C8FB7C61}"/>
          </ac:picMkLst>
        </pc:picChg>
      </pc:sldChg>
      <pc:sldChg chg="addSp delSp modSp mod">
        <pc:chgData name="Erika TRIMARCHI (EXT)" userId="315e2711-64f8-44dd-af28-d70215354656" providerId="ADAL" clId="{9D9532DA-6664-47F0-98AF-555F8725E0EE}" dt="2025-02-11T16:28:15.723" v="150" actId="1076"/>
        <pc:sldMkLst>
          <pc:docMk/>
          <pc:sldMk cId="3968479230" sldId="2147470359"/>
        </pc:sldMkLst>
        <pc:picChg chg="add mod">
          <ac:chgData name="Erika TRIMARCHI (EXT)" userId="315e2711-64f8-44dd-af28-d70215354656" providerId="ADAL" clId="{9D9532DA-6664-47F0-98AF-555F8725E0EE}" dt="2025-02-11T16:28:15.723" v="150" actId="1076"/>
          <ac:picMkLst>
            <pc:docMk/>
            <pc:sldMk cId="3968479230" sldId="2147470359"/>
            <ac:picMk id="7" creationId="{E3ADA5B4-EC68-796B-ABDB-B7AD34B61992}"/>
          </ac:picMkLst>
        </pc:picChg>
      </pc:sldChg>
      <pc:sldChg chg="addSp delSp modSp mod">
        <pc:chgData name="Erika TRIMARCHI (EXT)" userId="315e2711-64f8-44dd-af28-d70215354656" providerId="ADAL" clId="{9D9532DA-6664-47F0-98AF-555F8725E0EE}" dt="2025-02-11T17:32:39.375" v="680" actId="1076"/>
        <pc:sldMkLst>
          <pc:docMk/>
          <pc:sldMk cId="1041831335" sldId="2147470360"/>
        </pc:sldMkLst>
        <pc:spChg chg="mod">
          <ac:chgData name="Erika TRIMARCHI (EXT)" userId="315e2711-64f8-44dd-af28-d70215354656" providerId="ADAL" clId="{9D9532DA-6664-47F0-98AF-555F8725E0EE}" dt="2025-02-11T17:32:39.375" v="680" actId="1076"/>
          <ac:spMkLst>
            <pc:docMk/>
            <pc:sldMk cId="1041831335" sldId="2147470360"/>
            <ac:spMk id="4" creationId="{95A9B558-BC85-E927-399E-3FCD76496FA0}"/>
          </ac:spMkLst>
        </pc:spChg>
        <pc:picChg chg="add mod">
          <ac:chgData name="Erika TRIMARCHI (EXT)" userId="315e2711-64f8-44dd-af28-d70215354656" providerId="ADAL" clId="{9D9532DA-6664-47F0-98AF-555F8725E0EE}" dt="2025-02-11T17:32:24.087" v="679" actId="1076"/>
          <ac:picMkLst>
            <pc:docMk/>
            <pc:sldMk cId="1041831335" sldId="2147470360"/>
            <ac:picMk id="3" creationId="{A3AB58D5-4E80-353A-8918-8ABF6BF9487F}"/>
          </ac:picMkLst>
        </pc:picChg>
      </pc:sldChg>
      <pc:sldChg chg="addSp delSp modSp del mod">
        <pc:chgData name="Erika TRIMARCHI (EXT)" userId="315e2711-64f8-44dd-af28-d70215354656" providerId="ADAL" clId="{9D9532DA-6664-47F0-98AF-555F8725E0EE}" dt="2025-02-11T16:26:33.887" v="145" actId="47"/>
        <pc:sldMkLst>
          <pc:docMk/>
          <pc:sldMk cId="42686925" sldId="2147470362"/>
        </pc:sldMkLst>
      </pc:sldChg>
      <pc:sldChg chg="modSp add mod">
        <pc:chgData name="Erika TRIMARCHI (EXT)" userId="315e2711-64f8-44dd-af28-d70215354656" providerId="ADAL" clId="{9D9532DA-6664-47F0-98AF-555F8725E0EE}" dt="2025-02-11T16:26:30.441" v="144"/>
        <pc:sldMkLst>
          <pc:docMk/>
          <pc:sldMk cId="1898276935" sldId="2147470366"/>
        </pc:sldMkLst>
        <pc:spChg chg="mod">
          <ac:chgData name="Erika TRIMARCHI (EXT)" userId="315e2711-64f8-44dd-af28-d70215354656" providerId="ADAL" clId="{9D9532DA-6664-47F0-98AF-555F8725E0EE}" dt="2025-02-11T16:26:30.441" v="144"/>
          <ac:spMkLst>
            <pc:docMk/>
            <pc:sldMk cId="1898276935" sldId="2147470366"/>
            <ac:spMk id="6" creationId="{BDE783A3-2A0B-B356-A8E0-7F439EE9C114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1342" y="0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2104ED-560C-4120-89D5-A40EBF371D29}" type="datetimeFigureOut">
              <a:rPr lang="fr-FR" smtClean="0"/>
              <a:t>25/02/2025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1599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3"/>
          </p:nvPr>
        </p:nvSpPr>
        <p:spPr>
          <a:xfrm>
            <a:off x="3851342" y="9431599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B7C83D-2704-4EF9-9935-2CF956BF747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68315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347" cy="496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342" y="0"/>
            <a:ext cx="2946347" cy="496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+mn-ea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488" y="744538"/>
            <a:ext cx="6618287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927" y="4716661"/>
            <a:ext cx="5439410" cy="4468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599"/>
            <a:ext cx="2946347" cy="496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342" y="9431599"/>
            <a:ext cx="2946347" cy="496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43599C48-8A9F-4257-828B-FB74267884A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3372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Geneva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Geneva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Geneva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Geneva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Geneva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3599C48-8A9F-4257-828B-FB74267884A8}" type="slidenum">
              <a:rPr lang="fr-FR" smtClean="0"/>
              <a:pPr>
                <a:defRPr/>
              </a:pPr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65223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/>
            <a:fld id="{00000000-1234-1234-1234-123412341234}" type="slidenum">
              <a:rPr lang="fr-FR" smtClean="0">
                <a:solidFill>
                  <a:schemeClr val="dk1"/>
                </a:solidFill>
              </a:rPr>
              <a:pPr algn="r"/>
              <a:t>11</a:t>
            </a:fld>
            <a:endParaRPr lang="fr-FR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59392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98F1A2-CC0F-7D12-44D0-6257E99B7A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3E4D922C-4B5F-54BA-5ABE-F1647A0EF2B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51F97ABE-B6F3-5F3C-3C20-2EE79B6BA49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CC87E6-0142-E6FD-D3B4-F741EEF9520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/>
            <a:fld id="{00000000-1234-1234-1234-123412341234}" type="slidenum">
              <a:rPr lang="fr-FR" smtClean="0">
                <a:solidFill>
                  <a:schemeClr val="dk1"/>
                </a:solidFill>
              </a:rPr>
              <a:pPr algn="r"/>
              <a:t>12</a:t>
            </a:fld>
            <a:endParaRPr lang="fr-FR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35996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1C1F1B-E0CF-732F-6FD7-DE753E0169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279930B-6E00-8453-C804-DFBC2467089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CDE45D6-D947-B70E-6A92-D8041A32E17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0F4E1D-F031-FABE-BEBA-360C3693C13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3599C48-8A9F-4257-828B-FB74267884A8}" type="slidenum">
              <a:rPr lang="fr-FR" smtClean="0"/>
              <a:pPr>
                <a:defRPr/>
              </a:pPr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65787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2B985D-8889-114D-9366-E42C1DB623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E43A4287-64A4-1661-FDC6-6774315C838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DCE38D42-921E-5DE7-AC83-C9E3CD5C077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CF36792-09AD-E297-4EF0-A1E98FCFA7C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/>
            <a:fld id="{00000000-1234-1234-1234-123412341234}" type="slidenum">
              <a:rPr lang="fr-FR" smtClean="0">
                <a:solidFill>
                  <a:schemeClr val="dk1"/>
                </a:solidFill>
              </a:rPr>
              <a:pPr algn="r"/>
              <a:t>14</a:t>
            </a:fld>
            <a:endParaRPr lang="fr-FR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8658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6DA1FF-9CD1-AF07-5899-62352B2145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C7F9731B-389E-387E-5A42-C203F183E11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2C244177-2716-6F65-2C79-1A6A95FAFEF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D257402-BF07-DAFD-19B4-B2FA1DB1405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/>
            <a:fld id="{00000000-1234-1234-1234-123412341234}" type="slidenum">
              <a:rPr lang="fr-FR" smtClean="0">
                <a:solidFill>
                  <a:schemeClr val="dk1"/>
                </a:solidFill>
              </a:rPr>
              <a:pPr algn="r"/>
              <a:t>15</a:t>
            </a:fld>
            <a:endParaRPr lang="fr-FR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711080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387D8A-7A62-E3C8-1F7E-71CB08C8B5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88BD61E1-0896-14F3-EDEC-7B9165408AC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2EAB1DAC-C65B-0946-FD5B-1A90ACE23F7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D3FD119-7AD4-B63E-4FB8-A8620D5FD4B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/>
            <a:fld id="{00000000-1234-1234-1234-123412341234}" type="slidenum">
              <a:rPr lang="fr-FR" smtClean="0">
                <a:solidFill>
                  <a:schemeClr val="dk1"/>
                </a:solidFill>
              </a:rPr>
              <a:pPr algn="r"/>
              <a:t>16</a:t>
            </a:fld>
            <a:endParaRPr lang="fr-FR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348531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1B771F-8722-8859-E53A-373AA21946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3B6F411F-722D-5066-31D5-E16BAD39803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C841AFF9-B480-A177-6257-2D70D2EB92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AC923C9-76DE-A7C3-F509-8FB0900FE60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/>
            <a:fld id="{00000000-1234-1234-1234-123412341234}" type="slidenum">
              <a:rPr lang="fr-FR" smtClean="0">
                <a:solidFill>
                  <a:schemeClr val="dk1"/>
                </a:solidFill>
              </a:rPr>
              <a:pPr algn="r"/>
              <a:t>17</a:t>
            </a:fld>
            <a:endParaRPr lang="fr-FR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801143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3A7587-DF38-BD3B-C8E2-16EC6CFFD1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BDC2720D-68CF-ED51-7683-32A2D73C0EF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25F49726-4F76-E27E-E71E-40E6DD051C0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53833A2-D4F3-A169-F94C-F275DF8613F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/>
            <a:fld id="{00000000-1234-1234-1234-123412341234}" type="slidenum">
              <a:rPr lang="fr-FR" smtClean="0">
                <a:solidFill>
                  <a:schemeClr val="dk1"/>
                </a:solidFill>
              </a:rPr>
              <a:pPr algn="r"/>
              <a:t>18</a:t>
            </a:fld>
            <a:endParaRPr lang="fr-FR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36534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A66B1E-5A2A-831E-FCDD-AB6DABE49A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1608F8A0-F800-46E9-2A82-0312DDADCDB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262B2168-871D-4ECE-5B18-39D8BBF4EED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981F188-DFC5-9524-3338-434350B0799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/>
            <a:fld id="{00000000-1234-1234-1234-123412341234}" type="slidenum">
              <a:rPr lang="fr-FR" smtClean="0">
                <a:solidFill>
                  <a:schemeClr val="dk1"/>
                </a:solidFill>
              </a:rPr>
              <a:pPr algn="r"/>
              <a:t>19</a:t>
            </a:fld>
            <a:endParaRPr lang="fr-FR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539235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80D87D-27D9-869B-7478-0845A3F7E3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FE54BBA5-FF74-5591-6990-3376FF76B68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1E51EBC5-46F7-C7A8-C66D-6D6B47DACDD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D010BF2-717A-1C29-588A-4BF66889531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/>
            <a:fld id="{00000000-1234-1234-1234-123412341234}" type="slidenum">
              <a:rPr lang="fr-FR" smtClean="0">
                <a:solidFill>
                  <a:schemeClr val="dk1"/>
                </a:solidFill>
              </a:rPr>
              <a:pPr algn="r"/>
              <a:t>20</a:t>
            </a:fld>
            <a:endParaRPr lang="fr-FR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03567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000000-1234-1234-1234-123412341234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9972343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B79F60-3C74-FF4C-DE38-E2229896C2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BD6F806E-CF1F-3CEB-0043-4DD42B618EB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F0C66957-1795-5A59-E8B0-B6EDD229CDB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C4A63DD-DF5E-EF08-3DDD-FB37990FCB0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/>
            <a:fld id="{00000000-1234-1234-1234-123412341234}" type="slidenum">
              <a:rPr lang="fr-FR" smtClean="0">
                <a:solidFill>
                  <a:schemeClr val="dk1"/>
                </a:solidFill>
              </a:rPr>
              <a:pPr algn="r"/>
              <a:t>21</a:t>
            </a:fld>
            <a:endParaRPr lang="fr-FR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642654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B93A23-8894-73F1-4C32-72DB464AB5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AADBB89-4B60-60A8-E06F-2D4DF16FA9C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D91B164-5847-8870-0665-41CE5F216C9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7DE8DD-5806-3791-AFA7-2F5555DFAC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3599C48-8A9F-4257-828B-FB74267884A8}" type="slidenum">
              <a:rPr lang="fr-FR" smtClean="0"/>
              <a:pPr>
                <a:defRPr/>
              </a:pPr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838650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A0E107-816A-630D-EFEB-1C6E4B8A12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5C267344-83DB-7343-93AE-4C5964CA313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1FAA73B9-4906-400D-2B8A-CE711CB2D3A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3661572-6CFA-125D-70F9-47A67525401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/>
            <a:fld id="{00000000-1234-1234-1234-123412341234}" type="slidenum">
              <a:rPr lang="fr-FR" smtClean="0">
                <a:solidFill>
                  <a:schemeClr val="dk1"/>
                </a:solidFill>
              </a:rPr>
              <a:pPr algn="r"/>
              <a:t>23</a:t>
            </a:fld>
            <a:endParaRPr lang="fr-FR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926391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76B4F4-1FB6-3BEE-9766-32604D0018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DA7E391C-31B0-FF9E-47E2-B221EE4DAAC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338DA420-D0D2-753C-FAED-BE5A72DD81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29402C9-949E-BCF8-1488-F82A53F89BC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/>
            <a:fld id="{00000000-1234-1234-1234-123412341234}" type="slidenum">
              <a:rPr lang="fr-FR" smtClean="0">
                <a:solidFill>
                  <a:schemeClr val="dk1"/>
                </a:solidFill>
              </a:rPr>
              <a:pPr algn="r"/>
              <a:t>24</a:t>
            </a:fld>
            <a:endParaRPr lang="fr-FR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649016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0E164D-3F1C-239E-A751-8232988018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78BEB509-BF1A-F1AA-C5A8-67FA8BFD56C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605340F4-FDDE-170F-2F41-590161F9C1B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64E1610-7643-91B0-CC86-D8971604BED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/>
            <a:fld id="{00000000-1234-1234-1234-123412341234}" type="slidenum">
              <a:rPr lang="fr-FR" smtClean="0">
                <a:solidFill>
                  <a:schemeClr val="dk1"/>
                </a:solidFill>
              </a:rPr>
              <a:pPr algn="r"/>
              <a:t>25</a:t>
            </a:fld>
            <a:endParaRPr lang="fr-FR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799095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CB47EA-CC79-DED3-9404-FD3F76AB1C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B36601F4-2245-C815-FBF4-E475C25E7A3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B51EECB3-1E27-4E87-517B-0348DA35359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A7D352E-76AB-2C84-77DC-13D5FC0CCED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/>
            <a:fld id="{00000000-1234-1234-1234-123412341234}" type="slidenum">
              <a:rPr lang="fr-FR" smtClean="0">
                <a:solidFill>
                  <a:schemeClr val="dk1"/>
                </a:solidFill>
              </a:rPr>
              <a:pPr algn="r"/>
              <a:t>26</a:t>
            </a:fld>
            <a:endParaRPr lang="fr-FR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93267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C4E4AA-8601-CBA8-E6E0-E2C1EEADBC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0A59D2BA-378E-56F4-57DB-CF1AB24D96F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92ADC709-6A6B-2B68-C121-0E0956B8CD6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55109F2-85D5-CEE4-DEBE-57D115FEB3E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/>
            <a:fld id="{00000000-1234-1234-1234-123412341234}" type="slidenum">
              <a:rPr lang="fr-FR" smtClean="0">
                <a:solidFill>
                  <a:schemeClr val="dk1"/>
                </a:solidFill>
              </a:rPr>
              <a:pPr algn="r"/>
              <a:t>27</a:t>
            </a:fld>
            <a:endParaRPr lang="fr-FR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025485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/>
            <a:fld id="{00000000-1234-1234-1234-123412341234}" type="slidenum">
              <a:rPr lang="fr-FR" smtClean="0">
                <a:solidFill>
                  <a:schemeClr val="dk1"/>
                </a:solidFill>
              </a:rPr>
              <a:pPr algn="r"/>
              <a:t>28</a:t>
            </a:fld>
            <a:endParaRPr lang="fr-FR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902600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947E98-EC29-83B8-E752-D6BF59D5EB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ABA80EAB-8792-6FA9-13F9-7E9C9179CAD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ADF11B3B-68E6-1767-C1C7-886489B77A4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49C8664-B1B3-017F-09B9-847BD24FB48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/>
            <a:fld id="{00000000-1234-1234-1234-123412341234}" type="slidenum">
              <a:rPr lang="fr-FR" smtClean="0">
                <a:solidFill>
                  <a:schemeClr val="dk1"/>
                </a:solidFill>
              </a:rPr>
              <a:pPr algn="r"/>
              <a:t>29</a:t>
            </a:fld>
            <a:endParaRPr lang="fr-FR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539356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64352E-06F3-752F-B51E-F7E78E992E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12E36B2-3FB7-B4D2-8E1B-3E70CACE81A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B1A72F2-1D58-FB91-790A-D7C2D411B7F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BC8157-AF6B-53D5-ECD2-6431C48A9A5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3599C48-8A9F-4257-828B-FB74267884A8}" type="slidenum">
              <a:rPr lang="fr-FR" smtClean="0"/>
              <a:pPr>
                <a:defRPr/>
              </a:pPr>
              <a:t>30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83197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4F9B5E-3AC9-E007-EFE6-A2EA04A4E7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9C5AD2A-F035-E166-63E5-6DD7F7A84FB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8C5EAEB-A422-195D-4BA7-CFAE46EBDFF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BB2AAA-BC6A-0650-D002-E9A1F4A0EB4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3599C48-8A9F-4257-828B-FB74267884A8}" type="slidenum">
              <a:rPr lang="fr-FR" smtClean="0"/>
              <a:pPr>
                <a:defRPr/>
              </a:pPr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026183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3599C48-8A9F-4257-828B-FB74267884A8}" type="slidenum">
              <a:rPr lang="fr-FR" smtClean="0"/>
              <a:pPr>
                <a:defRPr/>
              </a:pPr>
              <a:t>33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04169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FE6A79-C212-7F69-14EC-98D4C8414C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18F5D4E3-DBB0-B3EC-FCA7-D7F681230C3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14DB03F7-1869-C0D4-07E0-5688C715BA5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82563C6-2A87-1E44-D5C9-F8A287AFDAB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3599C48-8A9F-4257-828B-FB74267884A8}" type="slidenum">
              <a:rPr lang="fr-FR" smtClean="0"/>
              <a:pPr>
                <a:defRPr/>
              </a:pPr>
              <a:t>34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750067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F9EA64-C0E2-99A4-D88F-E8E139312B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36987121-710D-A926-1A69-C4F00F09962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405A491E-7933-271E-9436-B7366550BB4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E13F7C7-824D-CEDE-5F1F-BC7AC1206A1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3599C48-8A9F-4257-828B-FB74267884A8}" type="slidenum">
              <a:rPr lang="fr-FR" smtClean="0"/>
              <a:pPr>
                <a:defRPr/>
              </a:pPr>
              <a:t>35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94433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/>
            <a:fld id="{00000000-1234-1234-1234-123412341234}" type="slidenum">
              <a:rPr lang="fr-FR" smtClean="0">
                <a:solidFill>
                  <a:schemeClr val="dk1"/>
                </a:solidFill>
              </a:rPr>
              <a:pPr algn="r"/>
              <a:t>5</a:t>
            </a:fld>
            <a:endParaRPr lang="fr-FR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60534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/>
            <a:fld id="{00000000-1234-1234-1234-123412341234}" type="slidenum">
              <a:rPr lang="fr-FR" smtClean="0">
                <a:solidFill>
                  <a:schemeClr val="dk1"/>
                </a:solidFill>
              </a:rPr>
              <a:pPr algn="r"/>
              <a:t>6</a:t>
            </a:fld>
            <a:endParaRPr lang="fr-FR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90561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9B395D-7F8E-4322-4DCF-1CA064015E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55F72C8E-47DA-A4D0-FBD9-D1BDEC976AC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1FD37697-9B4D-6E22-3C43-B6603AC704F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34F3EB2-BD4A-AD5D-385D-B33FF40E228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/>
            <a:fld id="{00000000-1234-1234-1234-123412341234}" type="slidenum">
              <a:rPr lang="fr-FR" smtClean="0">
                <a:solidFill>
                  <a:schemeClr val="dk1"/>
                </a:solidFill>
              </a:rPr>
              <a:pPr algn="r"/>
              <a:t>7</a:t>
            </a:fld>
            <a:endParaRPr lang="fr-FR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5401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226D55-662C-AC48-C00C-8B050745B6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977523F6-8C58-59FB-39CD-8567A4D8A61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854B94E0-C069-05A5-96A7-6B1852E979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4ED44C7-C510-A617-6C4C-C443E15B934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/>
            <a:fld id="{00000000-1234-1234-1234-123412341234}" type="slidenum">
              <a:rPr lang="fr-FR" smtClean="0">
                <a:solidFill>
                  <a:schemeClr val="dk1"/>
                </a:solidFill>
              </a:rPr>
              <a:pPr algn="r"/>
              <a:t>8</a:t>
            </a:fld>
            <a:endParaRPr lang="fr-FR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85803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635C39-8010-4D05-02C5-F2DCB00B83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D6382BB7-1859-5537-59A5-A596535FC54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3EEAB2C3-4213-36FB-1B64-F00783C2230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72BD59B-9B60-C017-7080-587C9AEB845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/>
            <a:fld id="{00000000-1234-1234-1234-123412341234}" type="slidenum">
              <a:rPr lang="fr-FR" smtClean="0">
                <a:solidFill>
                  <a:schemeClr val="dk1"/>
                </a:solidFill>
              </a:rPr>
              <a:pPr algn="r"/>
              <a:t>9</a:t>
            </a:fld>
            <a:endParaRPr lang="fr-FR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54653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/>
            <a:fld id="{00000000-1234-1234-1234-123412341234}" type="slidenum">
              <a:rPr lang="fr-FR" smtClean="0">
                <a:solidFill>
                  <a:schemeClr val="dk1"/>
                </a:solidFill>
              </a:rPr>
              <a:pPr algn="r"/>
              <a:t>10</a:t>
            </a:fld>
            <a:endParaRPr lang="fr-FR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48584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1.png"/><Relationship Id="rId7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1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Page de garde 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58366" y="61084"/>
            <a:ext cx="9144000" cy="8456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4211960" y="1683271"/>
            <a:ext cx="4527550" cy="1032495"/>
          </a:xfrm>
        </p:spPr>
        <p:txBody>
          <a:bodyPr anchor="ctr" anchorCtr="0">
            <a:noAutofit/>
          </a:bodyPr>
          <a:lstStyle>
            <a:lvl1pPr algn="l">
              <a:lnSpc>
                <a:spcPts val="2700"/>
              </a:lnSpc>
              <a:spcBef>
                <a:spcPts val="0"/>
              </a:spcBef>
              <a:defRPr sz="2800" baseline="0">
                <a:solidFill>
                  <a:srgbClr val="006AB2"/>
                </a:solidFill>
              </a:defRPr>
            </a:lvl1pPr>
          </a:lstStyle>
          <a:p>
            <a:r>
              <a:rPr lang="fr-FR"/>
              <a:t>Titre de la présentation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0" hasCustomPrompt="1"/>
          </p:nvPr>
        </p:nvSpPr>
        <p:spPr>
          <a:xfrm>
            <a:off x="4211960" y="2815605"/>
            <a:ext cx="4527550" cy="664418"/>
          </a:xfrm>
        </p:spPr>
        <p:txBody>
          <a:bodyPr>
            <a:noAutofit/>
          </a:bodyPr>
          <a:lstStyle>
            <a:lvl1pPr algn="l">
              <a:defRPr sz="2000">
                <a:solidFill>
                  <a:srgbClr val="575757"/>
                </a:solidFill>
              </a:defRPr>
            </a:lvl1pPr>
          </a:lstStyle>
          <a:p>
            <a:pPr lvl="0"/>
            <a:r>
              <a:rPr lang="fr-FR"/>
              <a:t>Cliquer pour ajouter un sous-titre</a:t>
            </a:r>
          </a:p>
        </p:txBody>
      </p:sp>
      <p:pic>
        <p:nvPicPr>
          <p:cNvPr id="13" name="Imag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2536" y="222405"/>
            <a:ext cx="1361391" cy="4698691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0" y="4948014"/>
            <a:ext cx="9144000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7" name="Espace réservé du texte 21">
            <a:extLst>
              <a:ext uri="{FF2B5EF4-FFF2-40B4-BE49-F238E27FC236}">
                <a16:creationId xmlns:a16="http://schemas.microsoft.com/office/drawing/2014/main" id="{FC509A42-19AD-CE45-9631-39CA09E7EA3F}"/>
              </a:ext>
            </a:extLst>
          </p:cNvPr>
          <p:cNvSpPr>
            <a:spLocks noGrp="1"/>
          </p:cNvSpPr>
          <p:nvPr userDrawn="1">
            <p:ph type="body" sz="quarter" idx="12" hasCustomPrompt="1"/>
          </p:nvPr>
        </p:nvSpPr>
        <p:spPr>
          <a:xfrm>
            <a:off x="4211960" y="3914822"/>
            <a:ext cx="4527550" cy="385120"/>
          </a:xfrm>
          <a:prstGeom prst="rect">
            <a:avLst/>
          </a:prstGeom>
        </p:spPr>
        <p:txBody>
          <a:bodyPr/>
          <a:lstStyle>
            <a:lvl1pPr>
              <a:defRPr sz="12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fr-FR"/>
              <a:t>Date | Emetteur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7585051-64B7-4860-8D53-A7815A1FD194}"/>
              </a:ext>
            </a:extLst>
          </p:cNvPr>
          <p:cNvGrpSpPr/>
          <p:nvPr userDrawn="1"/>
        </p:nvGrpSpPr>
        <p:grpSpPr>
          <a:xfrm>
            <a:off x="701675" y="433726"/>
            <a:ext cx="1401948" cy="4395808"/>
            <a:chOff x="2026038" y="600819"/>
            <a:chExt cx="1401948" cy="4395808"/>
          </a:xfrm>
        </p:grpSpPr>
        <p:pic>
          <p:nvPicPr>
            <p:cNvPr id="12" name="Image 10">
              <a:extLst>
                <a:ext uri="{FF2B5EF4-FFF2-40B4-BE49-F238E27FC236}">
                  <a16:creationId xmlns:a16="http://schemas.microsoft.com/office/drawing/2014/main" id="{20C6BEBB-BE5F-4357-8F14-FA3276D9031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28655" y="1878706"/>
              <a:ext cx="796714" cy="702982"/>
            </a:xfrm>
            <a:prstGeom prst="rect">
              <a:avLst/>
            </a:prstGeom>
          </p:spPr>
        </p:pic>
        <p:pic>
          <p:nvPicPr>
            <p:cNvPr id="15" name="Picture 14" descr="Logo, company name&#10;&#10;Description automatically generated">
              <a:extLst>
                <a:ext uri="{FF2B5EF4-FFF2-40B4-BE49-F238E27FC236}">
                  <a16:creationId xmlns:a16="http://schemas.microsoft.com/office/drawing/2014/main" id="{1A622777-AE37-45D1-99BB-9BCC14E0C3A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2026038" y="3995018"/>
              <a:ext cx="1401948" cy="856580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E7A257F4-E0A5-4E0F-9123-C23894BF383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2328655" y="3178156"/>
              <a:ext cx="797896" cy="450924"/>
            </a:xfrm>
            <a:prstGeom prst="rect">
              <a:avLst/>
            </a:prstGeom>
          </p:spPr>
        </p:pic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2682E085-DFFD-49AA-AF1C-BF96B1F78BBC}"/>
                </a:ext>
              </a:extLst>
            </p:cNvPr>
            <p:cNvSpPr/>
            <p:nvPr userDrawn="1"/>
          </p:nvSpPr>
          <p:spPr>
            <a:xfrm>
              <a:off x="2168665" y="600819"/>
              <a:ext cx="1116701" cy="98465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FBAA8D0-31AD-413D-BDD0-813BF55B32E1}"/>
                </a:ext>
              </a:extLst>
            </p:cNvPr>
            <p:cNvSpPr/>
            <p:nvPr userDrawn="1"/>
          </p:nvSpPr>
          <p:spPr>
            <a:xfrm>
              <a:off x="2168664" y="1737871"/>
              <a:ext cx="1116701" cy="98465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DC179D3A-20DE-48F3-B12B-9445B46E148D}"/>
                </a:ext>
              </a:extLst>
            </p:cNvPr>
            <p:cNvSpPr/>
            <p:nvPr userDrawn="1"/>
          </p:nvSpPr>
          <p:spPr>
            <a:xfrm>
              <a:off x="2168663" y="2874923"/>
              <a:ext cx="1116701" cy="98465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9716BFFD-2CEE-4EBC-BBB4-95F07C360997}"/>
                </a:ext>
              </a:extLst>
            </p:cNvPr>
            <p:cNvSpPr/>
            <p:nvPr userDrawn="1"/>
          </p:nvSpPr>
          <p:spPr>
            <a:xfrm>
              <a:off x="2168662" y="4011975"/>
              <a:ext cx="1116701" cy="98465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</p:grpSp>
      <p:pic>
        <p:nvPicPr>
          <p:cNvPr id="3" name="Image 2" descr="Une image contenant texte, Police, capture d’écran, blanc&#10;&#10;Description générée automatiquement">
            <a:extLst>
              <a:ext uri="{FF2B5EF4-FFF2-40B4-BE49-F238E27FC236}">
                <a16:creationId xmlns:a16="http://schemas.microsoft.com/office/drawing/2014/main" id="{8C2553F2-189B-61C2-FB73-386B3A201F92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59377" y="613453"/>
            <a:ext cx="1101623" cy="643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4267367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e_1 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exte 9">
            <a:extLst>
              <a:ext uri="{FF2B5EF4-FFF2-40B4-BE49-F238E27FC236}">
                <a16:creationId xmlns:a16="http://schemas.microsoft.com/office/drawing/2014/main" id="{D48D3109-4619-5246-B41A-A2751CAC6E7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43909" y="999859"/>
            <a:ext cx="8459572" cy="3666146"/>
          </a:xfrm>
          <a:prstGeom prst="rect">
            <a:avLst/>
          </a:prstGeom>
        </p:spPr>
        <p:txBody>
          <a:bodyPr/>
          <a:lstStyle>
            <a:lvl1pPr>
              <a:buClr>
                <a:srgbClr val="E7366F"/>
              </a:buClr>
              <a:buFont typeface="Wingdings" pitchFamily="2" charset="2"/>
              <a:buChar char="ü"/>
              <a:defRPr sz="1500"/>
            </a:lvl1pPr>
            <a:lvl2pPr>
              <a:defRPr sz="1350"/>
            </a:lvl2pPr>
            <a:lvl3pPr marL="857250" indent="-171450">
              <a:buFont typeface="Wingdings" panose="05000000000000000000" pitchFamily="2" charset="2"/>
              <a:buChar char="§"/>
              <a:defRPr sz="1200"/>
            </a:lvl3pPr>
            <a:lvl4pPr marL="1200150" indent="-171450">
              <a:buFont typeface="Courier New" panose="02070309020205020404" pitchFamily="49" charset="0"/>
              <a:buChar char="o"/>
              <a:defRPr sz="1050"/>
            </a:lvl4pPr>
            <a:lvl5pPr marL="1543050" indent="-171450">
              <a:buFont typeface="Wingdings" panose="05000000000000000000" pitchFamily="2" charset="2"/>
              <a:buChar char="ü"/>
              <a:defRPr sz="9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12" name="Espace réservé de la date 11">
            <a:extLst>
              <a:ext uri="{FF2B5EF4-FFF2-40B4-BE49-F238E27FC236}">
                <a16:creationId xmlns:a16="http://schemas.microsoft.com/office/drawing/2014/main" id="{F14A3866-598C-4B4D-8CEF-8E8EB9E653CC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/>
              <a:t>30/05/2023</a:t>
            </a:r>
          </a:p>
        </p:txBody>
      </p:sp>
      <p:sp>
        <p:nvSpPr>
          <p:cNvPr id="13" name="Espace réservé du pied de page 12">
            <a:extLst>
              <a:ext uri="{FF2B5EF4-FFF2-40B4-BE49-F238E27FC236}">
                <a16:creationId xmlns:a16="http://schemas.microsoft.com/office/drawing/2014/main" id="{7AFFAEDD-8DC4-014F-A5FD-A6927A4E648C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FR"/>
              <a:t>Atelier fédérations hospitalières #8</a:t>
            </a:r>
          </a:p>
        </p:txBody>
      </p:sp>
      <p:sp>
        <p:nvSpPr>
          <p:cNvPr id="14" name="Espace réservé du numéro de diapositive 13">
            <a:extLst>
              <a:ext uri="{FF2B5EF4-FFF2-40B4-BE49-F238E27FC236}">
                <a16:creationId xmlns:a16="http://schemas.microsoft.com/office/drawing/2014/main" id="{0A7DF736-A6EE-A649-AE58-4F2779BE5ECD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4A897389-FDC9-4B4F-9058-9FB9E4529928}" type="slidenum">
              <a:rPr lang="fr-FR" smtClean="0"/>
              <a:t>‹N°›</a:t>
            </a:fld>
            <a:endParaRPr lang="fr-FR"/>
          </a:p>
        </p:txBody>
      </p:sp>
      <p:sp>
        <p:nvSpPr>
          <p:cNvPr id="15" name="Titre 14">
            <a:extLst>
              <a:ext uri="{FF2B5EF4-FFF2-40B4-BE49-F238E27FC236}">
                <a16:creationId xmlns:a16="http://schemas.microsoft.com/office/drawing/2014/main" id="{2FAD034F-BA59-5B42-843D-90BA2B19C1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6735" y="299325"/>
            <a:ext cx="5928644" cy="462322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8520952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Cover White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Espace réservé pour une image  3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1"/>
            <a:ext cx="5639262" cy="4966210"/>
          </a:xfrm>
          <a:custGeom>
            <a:avLst/>
            <a:gdLst>
              <a:gd name="connsiteX0" fmla="*/ 0 w 6097588"/>
              <a:gd name="connsiteY0" fmla="*/ 0 h 4795838"/>
              <a:gd name="connsiteX1" fmla="*/ 6097588 w 6097588"/>
              <a:gd name="connsiteY1" fmla="*/ 0 h 4795838"/>
              <a:gd name="connsiteX2" fmla="*/ 6097588 w 6097588"/>
              <a:gd name="connsiteY2" fmla="*/ 4795838 h 4795838"/>
              <a:gd name="connsiteX3" fmla="*/ 0 w 6097588"/>
              <a:gd name="connsiteY3" fmla="*/ 4795838 h 4795838"/>
              <a:gd name="connsiteX4" fmla="*/ 0 w 6097588"/>
              <a:gd name="connsiteY4" fmla="*/ 0 h 4795838"/>
              <a:gd name="connsiteX0" fmla="*/ 0 w 6097588"/>
              <a:gd name="connsiteY0" fmla="*/ 0 h 6635927"/>
              <a:gd name="connsiteX1" fmla="*/ 6097588 w 6097588"/>
              <a:gd name="connsiteY1" fmla="*/ 0 h 6635927"/>
              <a:gd name="connsiteX2" fmla="*/ 1051455 w 6097588"/>
              <a:gd name="connsiteY2" fmla="*/ 6635927 h 6635927"/>
              <a:gd name="connsiteX3" fmla="*/ 0 w 6097588"/>
              <a:gd name="connsiteY3" fmla="*/ 4795838 h 6635927"/>
              <a:gd name="connsiteX4" fmla="*/ 0 w 6097588"/>
              <a:gd name="connsiteY4" fmla="*/ 0 h 6635927"/>
              <a:gd name="connsiteX0" fmla="*/ 0 w 6097588"/>
              <a:gd name="connsiteY0" fmla="*/ 0 h 6502879"/>
              <a:gd name="connsiteX1" fmla="*/ 6097588 w 6097588"/>
              <a:gd name="connsiteY1" fmla="*/ 0 h 6502879"/>
              <a:gd name="connsiteX2" fmla="*/ 1027264 w 6097588"/>
              <a:gd name="connsiteY2" fmla="*/ 6502879 h 6502879"/>
              <a:gd name="connsiteX3" fmla="*/ 0 w 6097588"/>
              <a:gd name="connsiteY3" fmla="*/ 4795838 h 6502879"/>
              <a:gd name="connsiteX4" fmla="*/ 0 w 6097588"/>
              <a:gd name="connsiteY4" fmla="*/ 0 h 6502879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419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75450"/>
              <a:gd name="connsiteX1" fmla="*/ 6097588 w 6097588"/>
              <a:gd name="connsiteY1" fmla="*/ 0 h 6575450"/>
              <a:gd name="connsiteX2" fmla="*/ 1078065 w 6097588"/>
              <a:gd name="connsiteY2" fmla="*/ 6575450 h 6575450"/>
              <a:gd name="connsiteX3" fmla="*/ 0 w 6097588"/>
              <a:gd name="connsiteY3" fmla="*/ 4795838 h 6575450"/>
              <a:gd name="connsiteX4" fmla="*/ 0 w 6097588"/>
              <a:gd name="connsiteY4" fmla="*/ 0 h 6575450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661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29489"/>
              <a:gd name="connsiteX1" fmla="*/ 6097588 w 6097588"/>
              <a:gd name="connsiteY1" fmla="*/ 0 h 6529489"/>
              <a:gd name="connsiteX2" fmla="*/ 1116770 w 6097588"/>
              <a:gd name="connsiteY2" fmla="*/ 6529489 h 6529489"/>
              <a:gd name="connsiteX3" fmla="*/ 0 w 6097588"/>
              <a:gd name="connsiteY3" fmla="*/ 4795838 h 6529489"/>
              <a:gd name="connsiteX4" fmla="*/ 0 w 6097588"/>
              <a:gd name="connsiteY4" fmla="*/ 0 h 6529489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577675"/>
              <a:gd name="connsiteX1" fmla="*/ 6097588 w 6097588"/>
              <a:gd name="connsiteY1" fmla="*/ 0 h 6577675"/>
              <a:gd name="connsiteX2" fmla="*/ 1062740 w 6097588"/>
              <a:gd name="connsiteY2" fmla="*/ 6577675 h 6577675"/>
              <a:gd name="connsiteX3" fmla="*/ 0 w 6097588"/>
              <a:gd name="connsiteY3" fmla="*/ 4795838 h 6577675"/>
              <a:gd name="connsiteX4" fmla="*/ 0 w 6097588"/>
              <a:gd name="connsiteY4" fmla="*/ 0 h 6577675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108739"/>
              <a:gd name="connsiteY0" fmla="*/ 0 h 6621613"/>
              <a:gd name="connsiteX1" fmla="*/ 6108739 w 6108739"/>
              <a:gd name="connsiteY1" fmla="*/ 0 h 6621613"/>
              <a:gd name="connsiteX2" fmla="*/ 1050649 w 6108739"/>
              <a:gd name="connsiteY2" fmla="*/ 6621613 h 6621613"/>
              <a:gd name="connsiteX3" fmla="*/ 0 w 6108739"/>
              <a:gd name="connsiteY3" fmla="*/ 4795838 h 6621613"/>
              <a:gd name="connsiteX4" fmla="*/ 0 w 6108739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9214" h="6621613">
                <a:moveTo>
                  <a:pt x="0" y="0"/>
                </a:moveTo>
                <a:lnTo>
                  <a:pt x="6099214" y="0"/>
                </a:lnTo>
                <a:cubicBezTo>
                  <a:pt x="3490483" y="2165821"/>
                  <a:pt x="1902596" y="4985807"/>
                  <a:pt x="1050649" y="6621613"/>
                </a:cubicBezTo>
                <a:lnTo>
                  <a:pt x="0" y="4795838"/>
                </a:lnTo>
                <a:lnTo>
                  <a:pt x="0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l">
              <a:buNone/>
              <a:defRPr sz="1350" b="0" i="1" baseline="0">
                <a:solidFill>
                  <a:schemeClr val="accent5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r-FR" noProof="0"/>
              <a:t>Cliquer ici	&gt;&gt;</a:t>
            </a:r>
            <a:br>
              <a:rPr lang="fr-FR" noProof="0"/>
            </a:br>
            <a:r>
              <a:rPr lang="fr-FR" noProof="0"/>
              <a:t>pour insérer votre photo</a:t>
            </a:r>
          </a:p>
        </p:txBody>
      </p:sp>
      <p:sp>
        <p:nvSpPr>
          <p:cNvPr id="8" name="Bildplatzhalter 3"/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6931431" y="4140316"/>
            <a:ext cx="1761231" cy="540000"/>
          </a:xfrm>
          <a:prstGeom prst="rect">
            <a:avLst/>
          </a:prstGeom>
          <a:noFill/>
          <a:ln w="9525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algn="r">
              <a:defRPr lang="en-GB" sz="900" dirty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 lvl="0"/>
            <a:r>
              <a:rPr lang="fr-FR" noProof="0"/>
              <a:t>Insérer un logo client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2877277" y="2500817"/>
            <a:ext cx="5815385" cy="723600"/>
          </a:xfrm>
        </p:spPr>
        <p:txBody>
          <a:bodyPr lIns="0" tIns="72000" rIns="0" bIns="72000" anchor="b">
            <a:noAutofit/>
          </a:bodyPr>
          <a:lstStyle>
            <a:lvl1pPr algn="r">
              <a:defRPr sz="2100" cap="none" baseline="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fr-FR" noProof="0"/>
              <a:t>Titre de votre Présentation</a:t>
            </a:r>
          </a:p>
        </p:txBody>
      </p:sp>
      <p:sp>
        <p:nvSpPr>
          <p:cNvPr id="14" name="Textplatzhalter 25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2877277" y="3319117"/>
            <a:ext cx="5815385" cy="361800"/>
          </a:xfrm>
          <a:prstGeom prst="rect">
            <a:avLst/>
          </a:prstGeom>
        </p:spPr>
        <p:txBody>
          <a:bodyPr lIns="0" tIns="72000" rIns="0" bIns="72000" anchor="ctr">
            <a:noAutofit/>
          </a:bodyPr>
          <a:lstStyle>
            <a:lvl1pPr marL="0" marR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500" i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fr-FR" noProof="0"/>
              <a:t>Sous titre de votre présentation</a:t>
            </a:r>
          </a:p>
        </p:txBody>
      </p:sp>
      <p:sp>
        <p:nvSpPr>
          <p:cNvPr id="15" name="Textplatzhalter 25"/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2877277" y="3775616"/>
            <a:ext cx="5815385" cy="270000"/>
          </a:xfrm>
          <a:prstGeom prst="rect">
            <a:avLst/>
          </a:prstGeom>
        </p:spPr>
        <p:txBody>
          <a:bodyPr lIns="0" tIns="72000" rIns="0" bIns="72000" anchor="ctr">
            <a:noAutofit/>
          </a:bodyPr>
          <a:lstStyle>
            <a:lvl1pPr marL="0" marR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50" i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fr-FR" noProof="0"/>
              <a:t>Date | Auteur | Interne</a:t>
            </a:r>
          </a:p>
        </p:txBody>
      </p:sp>
      <p:pic>
        <p:nvPicPr>
          <p:cNvPr id="11" name="Image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5594774" cy="4872251"/>
          </a:xfrm>
          <a:prstGeom prst="rect">
            <a:avLst/>
          </a:prstGeom>
        </p:spPr>
      </p:pic>
      <p:pic>
        <p:nvPicPr>
          <p:cNvPr id="13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114462" y="864000"/>
            <a:ext cx="2609826" cy="2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53763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Cover Purple + Imag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-63997" b="-5943"/>
          <a:stretch/>
        </p:blipFill>
        <p:spPr bwMode="auto">
          <a:xfrm>
            <a:off x="0" y="0"/>
            <a:ext cx="9144000" cy="514231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</p:pic>
      <p:sp>
        <p:nvSpPr>
          <p:cNvPr id="9" name="Espace réservé pour une image  35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0" y="1"/>
            <a:ext cx="5639262" cy="4966210"/>
          </a:xfrm>
          <a:custGeom>
            <a:avLst/>
            <a:gdLst>
              <a:gd name="connsiteX0" fmla="*/ 0 w 6097588"/>
              <a:gd name="connsiteY0" fmla="*/ 0 h 4795838"/>
              <a:gd name="connsiteX1" fmla="*/ 6097588 w 6097588"/>
              <a:gd name="connsiteY1" fmla="*/ 0 h 4795838"/>
              <a:gd name="connsiteX2" fmla="*/ 6097588 w 6097588"/>
              <a:gd name="connsiteY2" fmla="*/ 4795838 h 4795838"/>
              <a:gd name="connsiteX3" fmla="*/ 0 w 6097588"/>
              <a:gd name="connsiteY3" fmla="*/ 4795838 h 4795838"/>
              <a:gd name="connsiteX4" fmla="*/ 0 w 6097588"/>
              <a:gd name="connsiteY4" fmla="*/ 0 h 4795838"/>
              <a:gd name="connsiteX0" fmla="*/ 0 w 6097588"/>
              <a:gd name="connsiteY0" fmla="*/ 0 h 6635927"/>
              <a:gd name="connsiteX1" fmla="*/ 6097588 w 6097588"/>
              <a:gd name="connsiteY1" fmla="*/ 0 h 6635927"/>
              <a:gd name="connsiteX2" fmla="*/ 1051455 w 6097588"/>
              <a:gd name="connsiteY2" fmla="*/ 6635927 h 6635927"/>
              <a:gd name="connsiteX3" fmla="*/ 0 w 6097588"/>
              <a:gd name="connsiteY3" fmla="*/ 4795838 h 6635927"/>
              <a:gd name="connsiteX4" fmla="*/ 0 w 6097588"/>
              <a:gd name="connsiteY4" fmla="*/ 0 h 6635927"/>
              <a:gd name="connsiteX0" fmla="*/ 0 w 6097588"/>
              <a:gd name="connsiteY0" fmla="*/ 0 h 6502879"/>
              <a:gd name="connsiteX1" fmla="*/ 6097588 w 6097588"/>
              <a:gd name="connsiteY1" fmla="*/ 0 h 6502879"/>
              <a:gd name="connsiteX2" fmla="*/ 1027264 w 6097588"/>
              <a:gd name="connsiteY2" fmla="*/ 6502879 h 6502879"/>
              <a:gd name="connsiteX3" fmla="*/ 0 w 6097588"/>
              <a:gd name="connsiteY3" fmla="*/ 4795838 h 6502879"/>
              <a:gd name="connsiteX4" fmla="*/ 0 w 6097588"/>
              <a:gd name="connsiteY4" fmla="*/ 0 h 6502879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419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75450"/>
              <a:gd name="connsiteX1" fmla="*/ 6097588 w 6097588"/>
              <a:gd name="connsiteY1" fmla="*/ 0 h 6575450"/>
              <a:gd name="connsiteX2" fmla="*/ 1078065 w 6097588"/>
              <a:gd name="connsiteY2" fmla="*/ 6575450 h 6575450"/>
              <a:gd name="connsiteX3" fmla="*/ 0 w 6097588"/>
              <a:gd name="connsiteY3" fmla="*/ 4795838 h 6575450"/>
              <a:gd name="connsiteX4" fmla="*/ 0 w 6097588"/>
              <a:gd name="connsiteY4" fmla="*/ 0 h 6575450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661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29489"/>
              <a:gd name="connsiteX1" fmla="*/ 6097588 w 6097588"/>
              <a:gd name="connsiteY1" fmla="*/ 0 h 6529489"/>
              <a:gd name="connsiteX2" fmla="*/ 1116770 w 6097588"/>
              <a:gd name="connsiteY2" fmla="*/ 6529489 h 6529489"/>
              <a:gd name="connsiteX3" fmla="*/ 0 w 6097588"/>
              <a:gd name="connsiteY3" fmla="*/ 4795838 h 6529489"/>
              <a:gd name="connsiteX4" fmla="*/ 0 w 6097588"/>
              <a:gd name="connsiteY4" fmla="*/ 0 h 6529489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577675"/>
              <a:gd name="connsiteX1" fmla="*/ 6097588 w 6097588"/>
              <a:gd name="connsiteY1" fmla="*/ 0 h 6577675"/>
              <a:gd name="connsiteX2" fmla="*/ 1062740 w 6097588"/>
              <a:gd name="connsiteY2" fmla="*/ 6577675 h 6577675"/>
              <a:gd name="connsiteX3" fmla="*/ 0 w 6097588"/>
              <a:gd name="connsiteY3" fmla="*/ 4795838 h 6577675"/>
              <a:gd name="connsiteX4" fmla="*/ 0 w 6097588"/>
              <a:gd name="connsiteY4" fmla="*/ 0 h 6577675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108739"/>
              <a:gd name="connsiteY0" fmla="*/ 0 h 6621613"/>
              <a:gd name="connsiteX1" fmla="*/ 6108739 w 6108739"/>
              <a:gd name="connsiteY1" fmla="*/ 0 h 6621613"/>
              <a:gd name="connsiteX2" fmla="*/ 1050649 w 6108739"/>
              <a:gd name="connsiteY2" fmla="*/ 6621613 h 6621613"/>
              <a:gd name="connsiteX3" fmla="*/ 0 w 6108739"/>
              <a:gd name="connsiteY3" fmla="*/ 4795838 h 6621613"/>
              <a:gd name="connsiteX4" fmla="*/ 0 w 6108739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9214" h="6621613">
                <a:moveTo>
                  <a:pt x="0" y="0"/>
                </a:moveTo>
                <a:lnTo>
                  <a:pt x="6099214" y="0"/>
                </a:lnTo>
                <a:cubicBezTo>
                  <a:pt x="3490483" y="2165821"/>
                  <a:pt x="1902596" y="4985807"/>
                  <a:pt x="1050649" y="6621613"/>
                </a:cubicBezTo>
                <a:lnTo>
                  <a:pt x="0" y="4795838"/>
                </a:lnTo>
                <a:lnTo>
                  <a:pt x="0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l">
              <a:buNone/>
              <a:defRPr sz="1350" b="0" i="1" baseline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r-FR" noProof="0"/>
              <a:t>Cliquer ici	&gt;&gt;</a:t>
            </a:r>
            <a:br>
              <a:rPr lang="fr-FR" noProof="0"/>
            </a:br>
            <a:r>
              <a:rPr lang="fr-FR" noProof="0"/>
              <a:t>pour insérer votre photo</a:t>
            </a:r>
          </a:p>
        </p:txBody>
      </p:sp>
      <p:sp>
        <p:nvSpPr>
          <p:cNvPr id="10" name="Bildplatzhalter 3"/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6931432" y="4140316"/>
            <a:ext cx="1761231" cy="540000"/>
          </a:xfrm>
          <a:prstGeom prst="rect">
            <a:avLst/>
          </a:prstGeom>
          <a:noFill/>
          <a:ln w="9525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0" bIns="0" rtlCol="0" anchor="ctr" anchorCtr="0"/>
          <a:lstStyle>
            <a:lvl1pPr algn="r">
              <a:defRPr lang="en-GB" sz="900" dirty="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 lvl="0"/>
            <a:r>
              <a:rPr lang="fr-FR" noProof="0"/>
              <a:t>Insérer un logo client</a:t>
            </a:r>
          </a:p>
        </p:txBody>
      </p:sp>
      <p:sp>
        <p:nvSpPr>
          <p:cNvPr id="11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2877278" y="2500817"/>
            <a:ext cx="5815385" cy="723600"/>
          </a:xfrm>
        </p:spPr>
        <p:txBody>
          <a:bodyPr lIns="0" tIns="72000" rIns="0" bIns="72000" anchor="b">
            <a:noAutofit/>
          </a:bodyPr>
          <a:lstStyle>
            <a:lvl1pPr algn="r">
              <a:defRPr sz="21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r-FR" noProof="0"/>
              <a:t>Titre de votre présentation</a:t>
            </a:r>
          </a:p>
        </p:txBody>
      </p:sp>
      <p:sp>
        <p:nvSpPr>
          <p:cNvPr id="15" name="Textplatzhalter 25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2877278" y="3319117"/>
            <a:ext cx="5815385" cy="361800"/>
          </a:xfrm>
          <a:prstGeom prst="rect">
            <a:avLst/>
          </a:prstGeom>
        </p:spPr>
        <p:txBody>
          <a:bodyPr lIns="0" tIns="72000" rIns="0" bIns="72000" anchor="ctr">
            <a:noAutofit/>
          </a:bodyPr>
          <a:lstStyle>
            <a:lvl1pPr marL="0" marR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500" i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 noProof="0"/>
              <a:t>Sous-titre de votre présentation</a:t>
            </a:r>
          </a:p>
        </p:txBody>
      </p:sp>
      <p:sp>
        <p:nvSpPr>
          <p:cNvPr id="16" name="Textplatzhalter 25"/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2877278" y="3775616"/>
            <a:ext cx="5815385" cy="270000"/>
          </a:xfrm>
          <a:prstGeom prst="rect">
            <a:avLst/>
          </a:prstGeom>
        </p:spPr>
        <p:txBody>
          <a:bodyPr lIns="0" tIns="72000" rIns="0" bIns="72000" anchor="ctr">
            <a:noAutofit/>
          </a:bodyPr>
          <a:lstStyle>
            <a:lvl1pPr marL="0" marR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50" i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 noProof="0"/>
              <a:t>Date | Auteur | Interne</a:t>
            </a:r>
          </a:p>
        </p:txBody>
      </p:sp>
      <p:pic>
        <p:nvPicPr>
          <p:cNvPr id="8" name="Picture 7"/>
          <p:cNvPicPr>
            <a:picLocks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114462" y="864000"/>
            <a:ext cx="2608615" cy="2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68022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319015" y="303498"/>
            <a:ext cx="8507077" cy="702580"/>
          </a:xfrm>
        </p:spPr>
        <p:txBody>
          <a:bodyPr lIns="108000" tIns="0" rIns="108000" bIns="0"/>
          <a:lstStyle>
            <a:lvl1pPr>
              <a:defRPr sz="1650" baseline="0">
                <a:solidFill>
                  <a:schemeClr val="bg2"/>
                </a:solidFill>
              </a:defRPr>
            </a:lvl1pPr>
          </a:lstStyle>
          <a:p>
            <a:r>
              <a:rPr lang="fr-FR" noProof="0"/>
              <a:t>Compléter avec un titre ici qui porte votre message sur deux lignes au maximum pour des raisons de lisibilité</a:t>
            </a:r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5" y="108235"/>
            <a:ext cx="8507077" cy="195263"/>
          </a:xfrm>
          <a:prstGeom prst="rect">
            <a:avLst/>
          </a:prstGeo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fr-FR" noProof="0"/>
              <a:t>Insérer un surtitre ici – il ne doit pas dépasser 1 ligne</a:t>
            </a:r>
          </a:p>
        </p:txBody>
      </p:sp>
    </p:spTree>
    <p:extLst>
      <p:ext uri="{BB962C8B-B14F-4D97-AF65-F5344CB8AC3E}">
        <p14:creationId xmlns:p14="http://schemas.microsoft.com/office/powerpoint/2010/main" val="38706871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19015" y="303498"/>
            <a:ext cx="8507077" cy="702580"/>
          </a:xfrm>
        </p:spPr>
        <p:txBody>
          <a:bodyPr lIns="108000" tIns="0" rIns="108000" bIns="0"/>
          <a:lstStyle>
            <a:lvl1pPr>
              <a:defRPr sz="1650" baseline="0">
                <a:solidFill>
                  <a:schemeClr val="bg2"/>
                </a:solidFill>
              </a:defRPr>
            </a:lvl1pPr>
          </a:lstStyle>
          <a:p>
            <a:r>
              <a:rPr lang="fr-FR"/>
              <a:t>Compléter avec un titre ici qui porte votre message sur deux lignes au maximum pour des raisons de lisibilité</a:t>
            </a:r>
            <a:endParaRPr lang="fr-FR" noProof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5" y="108235"/>
            <a:ext cx="8507077" cy="195263"/>
          </a:xfrm>
          <a:prstGeom prst="rect">
            <a:avLst/>
          </a:prstGeo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fr-FR" noProof="0"/>
              <a:t>Insérer un surtitre ici – il ne doit pas dépasser 1 ligne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4" hasCustomPrompt="1"/>
          </p:nvPr>
        </p:nvSpPr>
        <p:spPr>
          <a:xfrm>
            <a:off x="319015" y="1006078"/>
            <a:ext cx="8507077" cy="3671888"/>
          </a:xfrm>
          <a:prstGeom prst="rect">
            <a:avLst/>
          </a:prstGeom>
        </p:spPr>
        <p:txBody>
          <a:bodyPr lIns="108000" tIns="108000" rIns="108000" bIns="108000"/>
          <a:lstStyle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 algn="just">
              <a:defRPr>
                <a:solidFill>
                  <a:schemeClr val="tx1"/>
                </a:solidFill>
              </a:defRPr>
            </a:lvl6pPr>
            <a:lvl7pPr algn="just">
              <a:defRPr>
                <a:solidFill>
                  <a:schemeClr val="tx1"/>
                </a:solidFill>
              </a:defRPr>
            </a:lvl7pPr>
            <a:lvl8pPr algn="just">
              <a:defRPr>
                <a:solidFill>
                  <a:schemeClr val="tx1"/>
                </a:solidFill>
              </a:defRPr>
            </a:lvl8pPr>
            <a:lvl9pPr algn="just"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fr-FR"/>
              <a:t>Niveau 1 - </a:t>
            </a:r>
            <a:r>
              <a:rPr lang="fr-FR">
                <a:solidFill>
                  <a:srgbClr val="503078"/>
                </a:solidFill>
              </a:rPr>
              <a:t>Pour passer au niveau suivant, faire Shift + Alt + flèche droite </a:t>
            </a:r>
            <a:endParaRPr lang="fr-FR"/>
          </a:p>
          <a:p>
            <a:pPr lvl="1"/>
            <a:r>
              <a:rPr lang="fr-FR"/>
              <a:t>Niveau 2</a:t>
            </a:r>
          </a:p>
          <a:p>
            <a:pPr lvl="2"/>
            <a:r>
              <a:rPr lang="fr-FR"/>
              <a:t>Niveau 3</a:t>
            </a:r>
          </a:p>
          <a:p>
            <a:pPr lvl="3"/>
            <a:r>
              <a:rPr lang="fr-FR"/>
              <a:t>Niveau 4</a:t>
            </a:r>
          </a:p>
          <a:p>
            <a:pPr lvl="4"/>
            <a:r>
              <a:rPr lang="fr-FR"/>
              <a:t>Niveau 5</a:t>
            </a:r>
          </a:p>
          <a:p>
            <a:pPr lvl="5"/>
            <a:r>
              <a:rPr lang="fr-FR"/>
              <a:t>Niveau 6</a:t>
            </a:r>
          </a:p>
          <a:p>
            <a:pPr lvl="6"/>
            <a:r>
              <a:rPr lang="fr-FR"/>
              <a:t>Niveau 7</a:t>
            </a:r>
          </a:p>
          <a:p>
            <a:pPr lvl="7"/>
            <a:r>
              <a:rPr lang="fr-FR" noProof="0"/>
              <a:t>Nive</a:t>
            </a:r>
            <a:r>
              <a:rPr lang="fr-FR"/>
              <a:t>au 8</a:t>
            </a:r>
          </a:p>
          <a:p>
            <a:pPr lvl="8"/>
            <a:r>
              <a:rPr lang="fr-FR"/>
              <a:t>Niveau 9</a:t>
            </a:r>
          </a:p>
        </p:txBody>
      </p:sp>
    </p:spTree>
    <p:extLst>
      <p:ext uri="{BB962C8B-B14F-4D97-AF65-F5344CB8AC3E}">
        <p14:creationId xmlns:p14="http://schemas.microsoft.com/office/powerpoint/2010/main" val="37520546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at Text left + Text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>
            <a:spLocks noGrp="1"/>
          </p:cNvSpPr>
          <p:nvPr>
            <p:ph sz="quarter" idx="14" hasCustomPrompt="1"/>
          </p:nvPr>
        </p:nvSpPr>
        <p:spPr>
          <a:xfrm>
            <a:off x="319016" y="1006078"/>
            <a:ext cx="4126657" cy="3671231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lIns="108000" tIns="108000" rIns="108000" bIns="108000"/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chemeClr val="bg2"/>
                </a:solidFill>
              </a:defRPr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>
                <a:solidFill>
                  <a:schemeClr val="tx1"/>
                </a:solidFill>
              </a:defRPr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tx1"/>
                </a:solidFill>
              </a:defRPr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>
                <a:solidFill>
                  <a:schemeClr val="tx1"/>
                </a:solidFill>
              </a:defRPr>
            </a:lvl4pPr>
            <a:lvl5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50307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1 - Pour passer au niveau suivant, faire Shift + Alt + flèche droite </a:t>
            </a:r>
          </a:p>
          <a:p>
            <a:pPr marL="269081" marR="0" lvl="1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pPr>
            <a:r>
              <a:rPr kumimoji="0" lang="fr-FR" sz="105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2</a:t>
            </a:r>
          </a:p>
          <a:p>
            <a:pPr marL="270000" marR="0" lvl="2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3</a:t>
            </a:r>
          </a:p>
          <a:p>
            <a:pPr marL="486000" marR="0" lvl="3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pPr>
            <a:r>
              <a:rPr kumimoji="0" lang="fr-FR" sz="90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4</a:t>
            </a:r>
          </a:p>
          <a:p>
            <a:pPr marL="675000" marR="0" lvl="4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5</a:t>
            </a:r>
          </a:p>
          <a:p>
            <a:pPr marL="675000" marR="0" lvl="5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6</a:t>
            </a:r>
          </a:p>
          <a:p>
            <a:pPr marL="675000" marR="0" lvl="6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7</a:t>
            </a:r>
          </a:p>
          <a:p>
            <a:pPr marL="675000" marR="0" lvl="7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8</a:t>
            </a:r>
          </a:p>
          <a:p>
            <a:pPr marL="675000" marR="0" lvl="8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9</a:t>
            </a:r>
          </a:p>
        </p:txBody>
      </p:sp>
      <p:sp>
        <p:nvSpPr>
          <p:cNvPr id="9" name="Content Placeholder 4"/>
          <p:cNvSpPr>
            <a:spLocks noGrp="1"/>
          </p:cNvSpPr>
          <p:nvPr>
            <p:ph sz="quarter" idx="15" hasCustomPrompt="1"/>
          </p:nvPr>
        </p:nvSpPr>
        <p:spPr>
          <a:xfrm>
            <a:off x="4699436" y="1006078"/>
            <a:ext cx="4126657" cy="3671231"/>
          </a:xfrm>
          <a:prstGeom prst="rect">
            <a:avLst/>
          </a:prstGeom>
        </p:spPr>
        <p:txBody>
          <a:bodyPr lIns="108000" tIns="108000" rIns="108000" bIns="108000"/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chemeClr val="bg2"/>
                </a:solidFill>
              </a:defRPr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>
                <a:solidFill>
                  <a:schemeClr val="tx1"/>
                </a:solidFill>
              </a:defRPr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tx1"/>
                </a:solidFill>
              </a:defRPr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>
                <a:solidFill>
                  <a:schemeClr val="tx1"/>
                </a:solidFill>
              </a:defRPr>
            </a:lvl4pPr>
            <a:lvl5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50307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1 - Pour passer au niveau suivant, faire Shift + Alt + flèche droite </a:t>
            </a:r>
          </a:p>
          <a:p>
            <a:pPr marL="269081" marR="0" lvl="1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pPr>
            <a:r>
              <a:rPr kumimoji="0" lang="fr-FR" sz="105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2</a:t>
            </a:r>
          </a:p>
          <a:p>
            <a:pPr marL="270000" marR="0" lvl="2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3</a:t>
            </a:r>
          </a:p>
          <a:p>
            <a:pPr marL="486000" marR="0" lvl="3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pPr>
            <a:r>
              <a:rPr kumimoji="0" lang="fr-FR" sz="90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4</a:t>
            </a:r>
          </a:p>
          <a:p>
            <a:pPr marL="675000" marR="0" lvl="4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5</a:t>
            </a:r>
          </a:p>
          <a:p>
            <a:pPr marL="675000" marR="0" lvl="5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6</a:t>
            </a:r>
          </a:p>
          <a:p>
            <a:pPr marL="675000" marR="0" lvl="6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7</a:t>
            </a:r>
          </a:p>
          <a:p>
            <a:pPr marL="675000" marR="0" lvl="7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8</a:t>
            </a:r>
          </a:p>
          <a:p>
            <a:pPr marL="675000" marR="0" lvl="8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9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319015" y="303498"/>
            <a:ext cx="8507077" cy="702580"/>
          </a:xfrm>
        </p:spPr>
        <p:txBody>
          <a:bodyPr lIns="108000" tIns="0" rIns="108000" bIns="0"/>
          <a:lstStyle>
            <a:lvl1pPr>
              <a:defRPr sz="1650" baseline="0">
                <a:solidFill>
                  <a:schemeClr val="bg2"/>
                </a:solidFill>
              </a:defRPr>
            </a:lvl1pPr>
          </a:lstStyle>
          <a:p>
            <a:r>
              <a:rPr lang="fr-FR" noProof="0"/>
              <a:t>Compléter avec un titre ici qui porte votre message sur deux lignes au maximum pour des raisons de lisibilité</a:t>
            </a:r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5" y="108235"/>
            <a:ext cx="8507077" cy="195263"/>
          </a:xfrm>
          <a:prstGeom prst="rect">
            <a:avLst/>
          </a:prstGeo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fr-FR" noProof="0"/>
              <a:t>Insérer un surtitre ici – il ne doit pas dépasser 1 ligne</a:t>
            </a:r>
          </a:p>
        </p:txBody>
      </p:sp>
    </p:spTree>
    <p:extLst>
      <p:ext uri="{BB962C8B-B14F-4D97-AF65-F5344CB8AC3E}">
        <p14:creationId xmlns:p14="http://schemas.microsoft.com/office/powerpoint/2010/main" val="42699440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- 1 à 6 chapit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/>
          <p:cNvSpPr txBox="1">
            <a:spLocks/>
          </p:cNvSpPr>
          <p:nvPr userDrawn="1"/>
        </p:nvSpPr>
        <p:spPr>
          <a:xfrm>
            <a:off x="312405" y="303499"/>
            <a:ext cx="8507077" cy="647811"/>
          </a:xfrm>
          <a:prstGeom prst="rect">
            <a:avLst/>
          </a:prstGeom>
          <a:noFill/>
        </p:spPr>
        <p:txBody>
          <a:bodyPr vert="horz" lIns="81000" tIns="27000" rIns="81000" bIns="0" rtlCol="0" anchor="t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200" kern="1200" baseline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650" b="1" noProof="0"/>
              <a:t>AGENDA</a:t>
            </a:r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1526662" y="1014621"/>
            <a:ext cx="5715624" cy="513000"/>
          </a:xfrm>
          <a:prstGeom prst="rect">
            <a:avLst/>
          </a:prstGeom>
        </p:spPr>
        <p:txBody>
          <a:bodyPr wrap="square" anchor="ctr">
            <a:noAutofit/>
          </a:bodyPr>
          <a:lstStyle>
            <a:lvl1pPr marL="0" indent="0" algn="l">
              <a:buClr>
                <a:schemeClr val="bg2"/>
              </a:buClr>
              <a:buFontTx/>
              <a:buNone/>
              <a:defRPr sz="1650" i="0" cap="none" baseline="0">
                <a:solidFill>
                  <a:schemeClr val="bg2"/>
                </a:solidFill>
              </a:defRPr>
            </a:lvl1pPr>
            <a:lvl2pPr>
              <a:defRPr sz="750"/>
            </a:lvl2pPr>
          </a:lstStyle>
          <a:p>
            <a:pPr lvl="0"/>
            <a:r>
              <a:rPr lang="fr-FR" noProof="0"/>
              <a:t>Chapitre 1</a:t>
            </a: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526662" y="1616588"/>
            <a:ext cx="5715624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165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fr-FR" noProof="0"/>
              <a:t>Chapitre 2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1526662" y="2218556"/>
            <a:ext cx="5715624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165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fr-FR" noProof="0"/>
              <a:t>Chapitre 3</a:t>
            </a:r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1526662" y="2820523"/>
            <a:ext cx="5715624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165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fr-FR" noProof="0"/>
              <a:t>Chapitre 4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1526662" y="3422490"/>
            <a:ext cx="5715624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165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fr-FR" noProof="0"/>
              <a:t>Chapitre 5</a:t>
            </a:r>
          </a:p>
        </p:txBody>
      </p:sp>
      <p:sp>
        <p:nvSpPr>
          <p:cNvPr id="30" name="Text Placeholder 8"/>
          <p:cNvSpPr>
            <a:spLocks noGrp="1"/>
          </p:cNvSpPr>
          <p:nvPr>
            <p:ph type="body" sz="quarter" idx="25" hasCustomPrompt="1"/>
          </p:nvPr>
        </p:nvSpPr>
        <p:spPr>
          <a:xfrm>
            <a:off x="7418718" y="1014621"/>
            <a:ext cx="1275626" cy="513000"/>
          </a:xfrm>
          <a:prstGeom prst="rect">
            <a:avLst/>
          </a:prstGeom>
        </p:spPr>
        <p:txBody>
          <a:bodyPr wrap="square" anchor="ctr">
            <a:noAutofit/>
          </a:bodyPr>
          <a:lstStyle>
            <a:lvl1pPr algn="l">
              <a:defRPr sz="750" b="0" i="0" cap="none" baseline="0">
                <a:solidFill>
                  <a:schemeClr val="bg2"/>
                </a:solidFill>
              </a:defRPr>
            </a:lvl1pPr>
            <a:lvl2pPr>
              <a:defRPr sz="750"/>
            </a:lvl2pPr>
          </a:lstStyle>
          <a:p>
            <a:pPr lvl="0"/>
            <a:r>
              <a:rPr lang="fr-FR" noProof="0"/>
              <a:t>Page x</a:t>
            </a:r>
          </a:p>
        </p:txBody>
      </p:sp>
      <p:sp>
        <p:nvSpPr>
          <p:cNvPr id="32" name="Text Placeholder 8"/>
          <p:cNvSpPr>
            <a:spLocks noGrp="1"/>
          </p:cNvSpPr>
          <p:nvPr>
            <p:ph type="body" sz="quarter" idx="26" hasCustomPrompt="1"/>
          </p:nvPr>
        </p:nvSpPr>
        <p:spPr>
          <a:xfrm>
            <a:off x="7418718" y="3422490"/>
            <a:ext cx="1275626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Page x</a:t>
            </a: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7418718" y="2820523"/>
            <a:ext cx="1275626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Page x</a:t>
            </a:r>
          </a:p>
        </p:txBody>
      </p:sp>
      <p:sp>
        <p:nvSpPr>
          <p:cNvPr id="34" name="Text Placeholder 8"/>
          <p:cNvSpPr>
            <a:spLocks noGrp="1"/>
          </p:cNvSpPr>
          <p:nvPr>
            <p:ph type="body" sz="quarter" idx="28" hasCustomPrompt="1"/>
          </p:nvPr>
        </p:nvSpPr>
        <p:spPr>
          <a:xfrm>
            <a:off x="7418718" y="2218556"/>
            <a:ext cx="1275626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Page x</a:t>
            </a:r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418718" y="1616588"/>
            <a:ext cx="1275626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Page x</a:t>
            </a:r>
          </a:p>
        </p:txBody>
      </p:sp>
      <p:sp>
        <p:nvSpPr>
          <p:cNvPr id="24" name="Text Placeholder 8"/>
          <p:cNvSpPr>
            <a:spLocks noGrp="1"/>
          </p:cNvSpPr>
          <p:nvPr>
            <p:ph type="body" sz="quarter" idx="30" hasCustomPrompt="1"/>
          </p:nvPr>
        </p:nvSpPr>
        <p:spPr>
          <a:xfrm>
            <a:off x="1526662" y="4024459"/>
            <a:ext cx="5715624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165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fr-FR" noProof="0"/>
              <a:t>Chapitre 6</a:t>
            </a:r>
          </a:p>
        </p:txBody>
      </p:sp>
      <p:sp>
        <p:nvSpPr>
          <p:cNvPr id="26" name="Text Placeholder 8"/>
          <p:cNvSpPr>
            <a:spLocks noGrp="1"/>
          </p:cNvSpPr>
          <p:nvPr>
            <p:ph type="body" sz="quarter" idx="32" hasCustomPrompt="1"/>
          </p:nvPr>
        </p:nvSpPr>
        <p:spPr>
          <a:xfrm>
            <a:off x="7418718" y="4024459"/>
            <a:ext cx="1275626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Page x</a:t>
            </a:r>
          </a:p>
        </p:txBody>
      </p:sp>
      <p:sp>
        <p:nvSpPr>
          <p:cNvPr id="44" name="Text Placeholder 4"/>
          <p:cNvSpPr>
            <a:spLocks noGrp="1"/>
          </p:cNvSpPr>
          <p:nvPr>
            <p:ph type="body" sz="quarter" idx="38" hasCustomPrompt="1"/>
          </p:nvPr>
        </p:nvSpPr>
        <p:spPr>
          <a:xfrm>
            <a:off x="324638" y="1014621"/>
            <a:ext cx="996923" cy="513000"/>
          </a:xfrm>
          <a:prstGeom prst="rect">
            <a:avLst/>
          </a:prstGeom>
          <a:noFill/>
        </p:spPr>
        <p:txBody>
          <a:bodyPr wrap="square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65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fr-FR" noProof="0"/>
              <a:t>01</a:t>
            </a:r>
          </a:p>
        </p:txBody>
      </p:sp>
      <p:sp>
        <p:nvSpPr>
          <p:cNvPr id="45" name="Text Placeholder 4"/>
          <p:cNvSpPr>
            <a:spLocks noGrp="1"/>
          </p:cNvSpPr>
          <p:nvPr>
            <p:ph type="body" sz="quarter" idx="39" hasCustomPrompt="1"/>
          </p:nvPr>
        </p:nvSpPr>
        <p:spPr>
          <a:xfrm>
            <a:off x="324638" y="1616588"/>
            <a:ext cx="996923" cy="513000"/>
          </a:xfrm>
          <a:prstGeom prst="rect">
            <a:avLst/>
          </a:prstGeom>
          <a:noFill/>
        </p:spPr>
        <p:txBody>
          <a:bodyPr wrap="square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65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fr-FR" noProof="0"/>
              <a:t>02</a:t>
            </a:r>
          </a:p>
        </p:txBody>
      </p:sp>
      <p:sp>
        <p:nvSpPr>
          <p:cNvPr id="46" name="Text Placeholder 4"/>
          <p:cNvSpPr>
            <a:spLocks noGrp="1"/>
          </p:cNvSpPr>
          <p:nvPr>
            <p:ph type="body" sz="quarter" idx="40" hasCustomPrompt="1"/>
          </p:nvPr>
        </p:nvSpPr>
        <p:spPr>
          <a:xfrm>
            <a:off x="324638" y="2218556"/>
            <a:ext cx="996923" cy="513000"/>
          </a:xfrm>
          <a:prstGeom prst="rect">
            <a:avLst/>
          </a:prstGeom>
          <a:noFill/>
        </p:spPr>
        <p:txBody>
          <a:bodyPr wrap="square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65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fr-FR" noProof="0"/>
              <a:t>03</a:t>
            </a:r>
          </a:p>
        </p:txBody>
      </p:sp>
      <p:sp>
        <p:nvSpPr>
          <p:cNvPr id="47" name="Text Placeholder 4"/>
          <p:cNvSpPr>
            <a:spLocks noGrp="1"/>
          </p:cNvSpPr>
          <p:nvPr>
            <p:ph type="body" sz="quarter" idx="41" hasCustomPrompt="1"/>
          </p:nvPr>
        </p:nvSpPr>
        <p:spPr>
          <a:xfrm>
            <a:off x="324638" y="2820523"/>
            <a:ext cx="996923" cy="513000"/>
          </a:xfrm>
          <a:prstGeom prst="rect">
            <a:avLst/>
          </a:prstGeom>
          <a:noFill/>
        </p:spPr>
        <p:txBody>
          <a:bodyPr wrap="square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65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fr-FR" noProof="0"/>
              <a:t>04</a:t>
            </a:r>
          </a:p>
        </p:txBody>
      </p:sp>
      <p:sp>
        <p:nvSpPr>
          <p:cNvPr id="48" name="Text Placeholder 4"/>
          <p:cNvSpPr>
            <a:spLocks noGrp="1"/>
          </p:cNvSpPr>
          <p:nvPr>
            <p:ph type="body" sz="quarter" idx="42" hasCustomPrompt="1"/>
          </p:nvPr>
        </p:nvSpPr>
        <p:spPr>
          <a:xfrm>
            <a:off x="324638" y="3422490"/>
            <a:ext cx="996923" cy="513000"/>
          </a:xfrm>
          <a:prstGeom prst="rect">
            <a:avLst/>
          </a:prstGeom>
          <a:noFill/>
        </p:spPr>
        <p:txBody>
          <a:bodyPr wrap="square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65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fr-FR" noProof="0"/>
              <a:t>05</a:t>
            </a:r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43" hasCustomPrompt="1"/>
          </p:nvPr>
        </p:nvSpPr>
        <p:spPr>
          <a:xfrm>
            <a:off x="324638" y="4024459"/>
            <a:ext cx="996923" cy="513000"/>
          </a:xfrm>
          <a:prstGeom prst="rect">
            <a:avLst/>
          </a:prstGeom>
          <a:noFill/>
        </p:spPr>
        <p:txBody>
          <a:bodyPr wrap="square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65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fr-FR" noProof="0"/>
              <a:t>06</a:t>
            </a:r>
          </a:p>
        </p:txBody>
      </p:sp>
    </p:spTree>
    <p:extLst>
      <p:ext uri="{BB962C8B-B14F-4D97-AF65-F5344CB8AC3E}">
        <p14:creationId xmlns:p14="http://schemas.microsoft.com/office/powerpoint/2010/main" val="36147892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- 1 à 10 chapit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1526662" y="1018659"/>
            <a:ext cx="5594684" cy="310500"/>
          </a:xfrm>
          <a:prstGeom prst="rect">
            <a:avLst/>
          </a:prstGeom>
        </p:spPr>
        <p:txBody>
          <a:bodyPr wrap="square" tIns="0" bIns="0" anchor="ctr">
            <a:noAutofit/>
          </a:bodyPr>
          <a:lstStyle>
            <a:lvl1pPr marL="0" indent="0" algn="l">
              <a:buClr>
                <a:schemeClr val="bg2"/>
              </a:buClr>
              <a:buFontTx/>
              <a:buNone/>
              <a:defRPr sz="1500" i="0" cap="none" baseline="0">
                <a:solidFill>
                  <a:schemeClr val="bg2"/>
                </a:solidFill>
              </a:defRPr>
            </a:lvl1pPr>
            <a:lvl2pPr>
              <a:defRPr sz="750"/>
            </a:lvl2pPr>
          </a:lstStyle>
          <a:p>
            <a:pPr lvl="0"/>
            <a:r>
              <a:rPr lang="fr-FR" noProof="0"/>
              <a:t>Chapitre 1</a:t>
            </a: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526662" y="1375315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fr-FR" noProof="0"/>
              <a:t>Chapitre 2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1526662" y="1731971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fr-FR" noProof="0"/>
              <a:t>Chapitre 3</a:t>
            </a:r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1526662" y="2088626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fr-FR" noProof="0"/>
              <a:t>Chapitre 4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1526662" y="4228562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fr-FR" noProof="0"/>
              <a:t>Chapitre 10</a:t>
            </a:r>
          </a:p>
        </p:txBody>
      </p:sp>
      <p:sp>
        <p:nvSpPr>
          <p:cNvPr id="30" name="Text Placeholder 8"/>
          <p:cNvSpPr>
            <a:spLocks noGrp="1"/>
          </p:cNvSpPr>
          <p:nvPr>
            <p:ph type="body" sz="quarter" idx="25" hasCustomPrompt="1"/>
          </p:nvPr>
        </p:nvSpPr>
        <p:spPr>
          <a:xfrm>
            <a:off x="7419983" y="1018659"/>
            <a:ext cx="1159660" cy="310500"/>
          </a:xfrm>
          <a:prstGeom prst="rect">
            <a:avLst/>
          </a:prstGeom>
        </p:spPr>
        <p:txBody>
          <a:bodyPr wrap="square" tIns="108000" bIns="108000" anchor="ctr">
            <a:noAutofit/>
          </a:bodyPr>
          <a:lstStyle>
            <a:lvl1pPr algn="l">
              <a:defRPr sz="750" b="0" i="0" cap="none" baseline="0">
                <a:solidFill>
                  <a:schemeClr val="bg2"/>
                </a:solidFill>
              </a:defRPr>
            </a:lvl1pPr>
            <a:lvl2pPr>
              <a:defRPr sz="750"/>
            </a:lvl2pPr>
          </a:lstStyle>
          <a:p>
            <a:pPr lvl="0"/>
            <a:r>
              <a:rPr lang="fr-FR" noProof="0"/>
              <a:t>Page x</a:t>
            </a:r>
          </a:p>
        </p:txBody>
      </p:sp>
      <p:sp>
        <p:nvSpPr>
          <p:cNvPr id="32" name="Text Placeholder 8"/>
          <p:cNvSpPr>
            <a:spLocks noGrp="1"/>
          </p:cNvSpPr>
          <p:nvPr>
            <p:ph type="body" sz="quarter" idx="26" hasCustomPrompt="1"/>
          </p:nvPr>
        </p:nvSpPr>
        <p:spPr>
          <a:xfrm>
            <a:off x="7419983" y="4228562"/>
            <a:ext cx="1159660" cy="3105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Page x</a:t>
            </a: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7419983" y="2088626"/>
            <a:ext cx="1159660" cy="3105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Page x</a:t>
            </a:r>
          </a:p>
        </p:txBody>
      </p:sp>
      <p:sp>
        <p:nvSpPr>
          <p:cNvPr id="34" name="Text Placeholder 8"/>
          <p:cNvSpPr>
            <a:spLocks noGrp="1"/>
          </p:cNvSpPr>
          <p:nvPr>
            <p:ph type="body" sz="quarter" idx="28" hasCustomPrompt="1"/>
          </p:nvPr>
        </p:nvSpPr>
        <p:spPr>
          <a:xfrm>
            <a:off x="7419983" y="1731971"/>
            <a:ext cx="1159660" cy="3105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Page x</a:t>
            </a:r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419983" y="1375315"/>
            <a:ext cx="1159660" cy="3105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Page x</a:t>
            </a:r>
          </a:p>
        </p:txBody>
      </p:sp>
      <p:sp>
        <p:nvSpPr>
          <p:cNvPr id="22" name="Text Placeholder 8"/>
          <p:cNvSpPr>
            <a:spLocks noGrp="1"/>
          </p:cNvSpPr>
          <p:nvPr>
            <p:ph type="body" sz="quarter" idx="30" hasCustomPrompt="1"/>
          </p:nvPr>
        </p:nvSpPr>
        <p:spPr>
          <a:xfrm>
            <a:off x="1526662" y="2445282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fr-FR" noProof="0"/>
              <a:t>Chapitre 5</a:t>
            </a:r>
          </a:p>
        </p:txBody>
      </p:sp>
      <p:sp>
        <p:nvSpPr>
          <p:cNvPr id="24" name="Text Placeholder 8"/>
          <p:cNvSpPr>
            <a:spLocks noGrp="1"/>
          </p:cNvSpPr>
          <p:nvPr>
            <p:ph type="body" sz="quarter" idx="32" hasCustomPrompt="1"/>
          </p:nvPr>
        </p:nvSpPr>
        <p:spPr>
          <a:xfrm>
            <a:off x="7419983" y="2445282"/>
            <a:ext cx="1159660" cy="3105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Page x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33" hasCustomPrompt="1"/>
          </p:nvPr>
        </p:nvSpPr>
        <p:spPr>
          <a:xfrm>
            <a:off x="1526662" y="2801938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fr-FR" noProof="0"/>
              <a:t>Chapitre 6</a:t>
            </a:r>
          </a:p>
        </p:txBody>
      </p:sp>
      <p:sp>
        <p:nvSpPr>
          <p:cNvPr id="27" name="Text Placeholder 8"/>
          <p:cNvSpPr>
            <a:spLocks noGrp="1"/>
          </p:cNvSpPr>
          <p:nvPr>
            <p:ph type="body" sz="quarter" idx="35" hasCustomPrompt="1"/>
          </p:nvPr>
        </p:nvSpPr>
        <p:spPr>
          <a:xfrm>
            <a:off x="1526662" y="3158594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fr-FR" noProof="0"/>
              <a:t>Chapitre 7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37" hasCustomPrompt="1"/>
          </p:nvPr>
        </p:nvSpPr>
        <p:spPr>
          <a:xfrm>
            <a:off x="7419983" y="3158594"/>
            <a:ext cx="1159660" cy="3105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Page x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38" hasCustomPrompt="1"/>
          </p:nvPr>
        </p:nvSpPr>
        <p:spPr>
          <a:xfrm>
            <a:off x="7419983" y="2801938"/>
            <a:ext cx="1159660" cy="3105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Page x</a:t>
            </a:r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39" hasCustomPrompt="1"/>
          </p:nvPr>
        </p:nvSpPr>
        <p:spPr>
          <a:xfrm>
            <a:off x="1526662" y="3515249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fr-FR" noProof="0"/>
              <a:t>Chapitre 8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41" hasCustomPrompt="1"/>
          </p:nvPr>
        </p:nvSpPr>
        <p:spPr>
          <a:xfrm>
            <a:off x="7419983" y="3515249"/>
            <a:ext cx="1159660" cy="3105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Page x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42" hasCustomPrompt="1"/>
          </p:nvPr>
        </p:nvSpPr>
        <p:spPr>
          <a:xfrm>
            <a:off x="1526662" y="3871905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fr-FR" noProof="0"/>
              <a:t>Chapitre 9</a:t>
            </a:r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44" hasCustomPrompt="1"/>
          </p:nvPr>
        </p:nvSpPr>
        <p:spPr>
          <a:xfrm>
            <a:off x="7419983" y="3871905"/>
            <a:ext cx="1159660" cy="3105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Page x</a:t>
            </a:r>
          </a:p>
        </p:txBody>
      </p:sp>
      <p:sp>
        <p:nvSpPr>
          <p:cNvPr id="40" name="Text Placeholder 4"/>
          <p:cNvSpPr>
            <a:spLocks noGrp="1"/>
          </p:cNvSpPr>
          <p:nvPr>
            <p:ph type="body" sz="quarter" idx="56" hasCustomPrompt="1"/>
          </p:nvPr>
        </p:nvSpPr>
        <p:spPr>
          <a:xfrm>
            <a:off x="330222" y="1018659"/>
            <a:ext cx="996923" cy="310500"/>
          </a:xfrm>
          <a:prstGeom prst="rect">
            <a:avLst/>
          </a:prstGeom>
          <a:noFill/>
        </p:spPr>
        <p:txBody>
          <a:bodyPr wrap="square" tIns="108000" bIns="10800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fr-FR" noProof="0"/>
              <a:t>01</a:t>
            </a:r>
          </a:p>
        </p:txBody>
      </p:sp>
      <p:sp>
        <p:nvSpPr>
          <p:cNvPr id="43" name="Text Placeholder 4"/>
          <p:cNvSpPr>
            <a:spLocks noGrp="1"/>
          </p:cNvSpPr>
          <p:nvPr>
            <p:ph type="body" sz="quarter" idx="57" hasCustomPrompt="1"/>
          </p:nvPr>
        </p:nvSpPr>
        <p:spPr>
          <a:xfrm>
            <a:off x="330222" y="1375315"/>
            <a:ext cx="996923" cy="310500"/>
          </a:xfrm>
          <a:prstGeom prst="rect">
            <a:avLst/>
          </a:prstGeom>
          <a:noFill/>
        </p:spPr>
        <p:txBody>
          <a:bodyPr wrap="square" tIns="108000" bIns="10800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fr-FR" noProof="0"/>
              <a:t>02</a:t>
            </a:r>
          </a:p>
        </p:txBody>
      </p:sp>
      <p:sp>
        <p:nvSpPr>
          <p:cNvPr id="48" name="Text Placeholder 4"/>
          <p:cNvSpPr>
            <a:spLocks noGrp="1"/>
          </p:cNvSpPr>
          <p:nvPr>
            <p:ph type="body" sz="quarter" idx="58" hasCustomPrompt="1"/>
          </p:nvPr>
        </p:nvSpPr>
        <p:spPr>
          <a:xfrm>
            <a:off x="330222" y="1731971"/>
            <a:ext cx="996923" cy="310500"/>
          </a:xfrm>
          <a:prstGeom prst="rect">
            <a:avLst/>
          </a:prstGeom>
          <a:noFill/>
        </p:spPr>
        <p:txBody>
          <a:bodyPr wrap="square" tIns="108000" bIns="10800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fr-FR" noProof="0"/>
              <a:t>03</a:t>
            </a:r>
          </a:p>
        </p:txBody>
      </p:sp>
      <p:sp>
        <p:nvSpPr>
          <p:cNvPr id="59" name="Text Placeholder 4"/>
          <p:cNvSpPr>
            <a:spLocks noGrp="1"/>
          </p:cNvSpPr>
          <p:nvPr>
            <p:ph type="body" sz="quarter" idx="59" hasCustomPrompt="1"/>
          </p:nvPr>
        </p:nvSpPr>
        <p:spPr>
          <a:xfrm>
            <a:off x="330222" y="2088626"/>
            <a:ext cx="996923" cy="310500"/>
          </a:xfrm>
          <a:prstGeom prst="rect">
            <a:avLst/>
          </a:prstGeom>
          <a:noFill/>
        </p:spPr>
        <p:txBody>
          <a:bodyPr wrap="square" tIns="108000" bIns="10800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fr-FR" noProof="0"/>
              <a:t>04</a:t>
            </a:r>
          </a:p>
        </p:txBody>
      </p:sp>
      <p:sp>
        <p:nvSpPr>
          <p:cNvPr id="60" name="Text Placeholder 4"/>
          <p:cNvSpPr>
            <a:spLocks noGrp="1"/>
          </p:cNvSpPr>
          <p:nvPr>
            <p:ph type="body" sz="quarter" idx="60" hasCustomPrompt="1"/>
          </p:nvPr>
        </p:nvSpPr>
        <p:spPr>
          <a:xfrm>
            <a:off x="330222" y="2445282"/>
            <a:ext cx="996923" cy="310500"/>
          </a:xfrm>
          <a:prstGeom prst="rect">
            <a:avLst/>
          </a:prstGeom>
          <a:noFill/>
        </p:spPr>
        <p:txBody>
          <a:bodyPr wrap="square" tIns="108000" bIns="10800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fr-FR" noProof="0"/>
              <a:t>05</a:t>
            </a:r>
          </a:p>
        </p:txBody>
      </p:sp>
      <p:sp>
        <p:nvSpPr>
          <p:cNvPr id="61" name="Text Placeholder 4"/>
          <p:cNvSpPr>
            <a:spLocks noGrp="1"/>
          </p:cNvSpPr>
          <p:nvPr>
            <p:ph type="body" sz="quarter" idx="61" hasCustomPrompt="1"/>
          </p:nvPr>
        </p:nvSpPr>
        <p:spPr>
          <a:xfrm>
            <a:off x="330222" y="2801938"/>
            <a:ext cx="996923" cy="310500"/>
          </a:xfrm>
          <a:prstGeom prst="rect">
            <a:avLst/>
          </a:prstGeom>
          <a:noFill/>
        </p:spPr>
        <p:txBody>
          <a:bodyPr wrap="square" tIns="108000" bIns="10800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fr-FR" noProof="0"/>
              <a:t>06</a:t>
            </a:r>
          </a:p>
        </p:txBody>
      </p:sp>
      <p:sp>
        <p:nvSpPr>
          <p:cNvPr id="62" name="Text Placeholder 4"/>
          <p:cNvSpPr>
            <a:spLocks noGrp="1"/>
          </p:cNvSpPr>
          <p:nvPr>
            <p:ph type="body" sz="quarter" idx="62" hasCustomPrompt="1"/>
          </p:nvPr>
        </p:nvSpPr>
        <p:spPr>
          <a:xfrm>
            <a:off x="330222" y="3158594"/>
            <a:ext cx="996923" cy="310500"/>
          </a:xfrm>
          <a:prstGeom prst="rect">
            <a:avLst/>
          </a:prstGeom>
          <a:noFill/>
        </p:spPr>
        <p:txBody>
          <a:bodyPr wrap="square" tIns="108000" bIns="10800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fr-FR" noProof="0"/>
              <a:t>07</a:t>
            </a:r>
          </a:p>
        </p:txBody>
      </p:sp>
      <p:sp>
        <p:nvSpPr>
          <p:cNvPr id="63" name="Text Placeholder 4"/>
          <p:cNvSpPr>
            <a:spLocks noGrp="1"/>
          </p:cNvSpPr>
          <p:nvPr>
            <p:ph type="body" sz="quarter" idx="63" hasCustomPrompt="1"/>
          </p:nvPr>
        </p:nvSpPr>
        <p:spPr>
          <a:xfrm>
            <a:off x="330222" y="3515249"/>
            <a:ext cx="996923" cy="310500"/>
          </a:xfrm>
          <a:prstGeom prst="rect">
            <a:avLst/>
          </a:prstGeom>
          <a:noFill/>
        </p:spPr>
        <p:txBody>
          <a:bodyPr wrap="square" tIns="108000" bIns="10800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fr-FR" noProof="0"/>
              <a:t>08</a:t>
            </a:r>
          </a:p>
        </p:txBody>
      </p:sp>
      <p:sp>
        <p:nvSpPr>
          <p:cNvPr id="64" name="Text Placeholder 4"/>
          <p:cNvSpPr>
            <a:spLocks noGrp="1"/>
          </p:cNvSpPr>
          <p:nvPr>
            <p:ph type="body" sz="quarter" idx="64" hasCustomPrompt="1"/>
          </p:nvPr>
        </p:nvSpPr>
        <p:spPr>
          <a:xfrm>
            <a:off x="330222" y="3871905"/>
            <a:ext cx="996923" cy="310500"/>
          </a:xfrm>
          <a:prstGeom prst="rect">
            <a:avLst/>
          </a:prstGeom>
          <a:noFill/>
        </p:spPr>
        <p:txBody>
          <a:bodyPr wrap="square" tIns="108000" bIns="10800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fr-FR" noProof="0"/>
              <a:t>09</a:t>
            </a:r>
          </a:p>
        </p:txBody>
      </p:sp>
      <p:sp>
        <p:nvSpPr>
          <p:cNvPr id="65" name="Text Placeholder 4"/>
          <p:cNvSpPr>
            <a:spLocks noGrp="1"/>
          </p:cNvSpPr>
          <p:nvPr>
            <p:ph type="body" sz="quarter" idx="65" hasCustomPrompt="1"/>
          </p:nvPr>
        </p:nvSpPr>
        <p:spPr>
          <a:xfrm>
            <a:off x="330222" y="4228562"/>
            <a:ext cx="996923" cy="310500"/>
          </a:xfrm>
          <a:prstGeom prst="rect">
            <a:avLst/>
          </a:prstGeom>
          <a:noFill/>
        </p:spPr>
        <p:txBody>
          <a:bodyPr wrap="square" tIns="108000" bIns="10800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fr-FR" noProof="0"/>
              <a:t>10</a:t>
            </a:r>
          </a:p>
        </p:txBody>
      </p:sp>
      <p:sp>
        <p:nvSpPr>
          <p:cNvPr id="36" name="Title 1"/>
          <p:cNvSpPr txBox="1">
            <a:spLocks/>
          </p:cNvSpPr>
          <p:nvPr userDrawn="1"/>
        </p:nvSpPr>
        <p:spPr>
          <a:xfrm>
            <a:off x="312405" y="303499"/>
            <a:ext cx="8507077" cy="647811"/>
          </a:xfrm>
          <a:prstGeom prst="rect">
            <a:avLst/>
          </a:prstGeom>
          <a:noFill/>
        </p:spPr>
        <p:txBody>
          <a:bodyPr vert="horz" lIns="81000" tIns="27000" rIns="81000" bIns="0" rtlCol="0" anchor="t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200" kern="1200" baseline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650" b="1" noProof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38071862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1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3216804" cy="3544425"/>
          </a:xfrm>
          <a:prstGeom prst="rect">
            <a:avLst/>
          </a:prstGeom>
        </p:spPr>
      </p:pic>
      <p:sp>
        <p:nvSpPr>
          <p:cNvPr id="8" name="Espace réservé pour une image  3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2"/>
            <a:ext cx="4760956" cy="4192731"/>
          </a:xfrm>
          <a:custGeom>
            <a:avLst/>
            <a:gdLst>
              <a:gd name="connsiteX0" fmla="*/ 0 w 6097588"/>
              <a:gd name="connsiteY0" fmla="*/ 0 h 4795838"/>
              <a:gd name="connsiteX1" fmla="*/ 6097588 w 6097588"/>
              <a:gd name="connsiteY1" fmla="*/ 0 h 4795838"/>
              <a:gd name="connsiteX2" fmla="*/ 6097588 w 6097588"/>
              <a:gd name="connsiteY2" fmla="*/ 4795838 h 4795838"/>
              <a:gd name="connsiteX3" fmla="*/ 0 w 6097588"/>
              <a:gd name="connsiteY3" fmla="*/ 4795838 h 4795838"/>
              <a:gd name="connsiteX4" fmla="*/ 0 w 6097588"/>
              <a:gd name="connsiteY4" fmla="*/ 0 h 4795838"/>
              <a:gd name="connsiteX0" fmla="*/ 0 w 6097588"/>
              <a:gd name="connsiteY0" fmla="*/ 0 h 6635927"/>
              <a:gd name="connsiteX1" fmla="*/ 6097588 w 6097588"/>
              <a:gd name="connsiteY1" fmla="*/ 0 h 6635927"/>
              <a:gd name="connsiteX2" fmla="*/ 1051455 w 6097588"/>
              <a:gd name="connsiteY2" fmla="*/ 6635927 h 6635927"/>
              <a:gd name="connsiteX3" fmla="*/ 0 w 6097588"/>
              <a:gd name="connsiteY3" fmla="*/ 4795838 h 6635927"/>
              <a:gd name="connsiteX4" fmla="*/ 0 w 6097588"/>
              <a:gd name="connsiteY4" fmla="*/ 0 h 6635927"/>
              <a:gd name="connsiteX0" fmla="*/ 0 w 6097588"/>
              <a:gd name="connsiteY0" fmla="*/ 0 h 6502879"/>
              <a:gd name="connsiteX1" fmla="*/ 6097588 w 6097588"/>
              <a:gd name="connsiteY1" fmla="*/ 0 h 6502879"/>
              <a:gd name="connsiteX2" fmla="*/ 1027264 w 6097588"/>
              <a:gd name="connsiteY2" fmla="*/ 6502879 h 6502879"/>
              <a:gd name="connsiteX3" fmla="*/ 0 w 6097588"/>
              <a:gd name="connsiteY3" fmla="*/ 4795838 h 6502879"/>
              <a:gd name="connsiteX4" fmla="*/ 0 w 6097588"/>
              <a:gd name="connsiteY4" fmla="*/ 0 h 6502879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419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75450"/>
              <a:gd name="connsiteX1" fmla="*/ 6097588 w 6097588"/>
              <a:gd name="connsiteY1" fmla="*/ 0 h 6575450"/>
              <a:gd name="connsiteX2" fmla="*/ 1078065 w 6097588"/>
              <a:gd name="connsiteY2" fmla="*/ 6575450 h 6575450"/>
              <a:gd name="connsiteX3" fmla="*/ 0 w 6097588"/>
              <a:gd name="connsiteY3" fmla="*/ 4795838 h 6575450"/>
              <a:gd name="connsiteX4" fmla="*/ 0 w 6097588"/>
              <a:gd name="connsiteY4" fmla="*/ 0 h 6575450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661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29489"/>
              <a:gd name="connsiteX1" fmla="*/ 6097588 w 6097588"/>
              <a:gd name="connsiteY1" fmla="*/ 0 h 6529489"/>
              <a:gd name="connsiteX2" fmla="*/ 1116770 w 6097588"/>
              <a:gd name="connsiteY2" fmla="*/ 6529489 h 6529489"/>
              <a:gd name="connsiteX3" fmla="*/ 0 w 6097588"/>
              <a:gd name="connsiteY3" fmla="*/ 4795838 h 6529489"/>
              <a:gd name="connsiteX4" fmla="*/ 0 w 6097588"/>
              <a:gd name="connsiteY4" fmla="*/ 0 h 6529489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577675"/>
              <a:gd name="connsiteX1" fmla="*/ 6097588 w 6097588"/>
              <a:gd name="connsiteY1" fmla="*/ 0 h 6577675"/>
              <a:gd name="connsiteX2" fmla="*/ 1062740 w 6097588"/>
              <a:gd name="connsiteY2" fmla="*/ 6577675 h 6577675"/>
              <a:gd name="connsiteX3" fmla="*/ 0 w 6097588"/>
              <a:gd name="connsiteY3" fmla="*/ 4795838 h 6577675"/>
              <a:gd name="connsiteX4" fmla="*/ 0 w 6097588"/>
              <a:gd name="connsiteY4" fmla="*/ 0 h 6577675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108739"/>
              <a:gd name="connsiteY0" fmla="*/ 0 h 6621613"/>
              <a:gd name="connsiteX1" fmla="*/ 6108739 w 6108739"/>
              <a:gd name="connsiteY1" fmla="*/ 0 h 6621613"/>
              <a:gd name="connsiteX2" fmla="*/ 1050649 w 6108739"/>
              <a:gd name="connsiteY2" fmla="*/ 6621613 h 6621613"/>
              <a:gd name="connsiteX3" fmla="*/ 0 w 6108739"/>
              <a:gd name="connsiteY3" fmla="*/ 4795838 h 6621613"/>
              <a:gd name="connsiteX4" fmla="*/ 0 w 6108739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9214" h="6621613">
                <a:moveTo>
                  <a:pt x="0" y="0"/>
                </a:moveTo>
                <a:lnTo>
                  <a:pt x="6099214" y="0"/>
                </a:lnTo>
                <a:cubicBezTo>
                  <a:pt x="3490483" y="2165821"/>
                  <a:pt x="1902596" y="4985807"/>
                  <a:pt x="1050649" y="6621613"/>
                </a:cubicBezTo>
                <a:lnTo>
                  <a:pt x="0" y="4795838"/>
                </a:lnTo>
                <a:lnTo>
                  <a:pt x="0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l">
              <a:buNone/>
              <a:defRPr sz="1350" b="0" i="1" baseline="0">
                <a:solidFill>
                  <a:schemeClr val="accent5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r-FR" noProof="0"/>
              <a:t>Cliquer ici	&gt;&gt;</a:t>
            </a:r>
            <a:br>
              <a:rPr lang="fr-FR" noProof="0"/>
            </a:br>
            <a:r>
              <a:rPr lang="fr-FR" noProof="0"/>
              <a:t>pour insérer votre photo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38" hasCustomPrompt="1"/>
          </p:nvPr>
        </p:nvSpPr>
        <p:spPr bwMode="gray">
          <a:xfrm>
            <a:off x="2090540" y="2500817"/>
            <a:ext cx="787569" cy="723600"/>
          </a:xfrm>
          <a:prstGeom prst="rect">
            <a:avLst/>
          </a:prstGeom>
          <a:noFill/>
        </p:spPr>
        <p:txBody>
          <a:bodyPr lIns="0" rIns="0" anchor="t">
            <a:noAutofit/>
          </a:bodyPr>
          <a:lstStyle>
            <a:lvl1pPr marL="0" indent="-189000" algn="l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800" b="1" i="0">
                <a:solidFill>
                  <a:schemeClr val="bg2"/>
                </a:solidFill>
                <a:latin typeface="+mj-lt"/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fr-FR" noProof="0"/>
              <a:t>01</a:t>
            </a:r>
          </a:p>
        </p:txBody>
      </p:sp>
      <p:sp>
        <p:nvSpPr>
          <p:cNvPr id="7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2877277" y="2500817"/>
            <a:ext cx="5815385" cy="723600"/>
          </a:xfrm>
        </p:spPr>
        <p:txBody>
          <a:bodyPr lIns="108000" tIns="108000" rIns="0" bIns="0" anchor="t">
            <a:noAutofit/>
          </a:bodyPr>
          <a:lstStyle>
            <a:lvl1pPr algn="r">
              <a:defRPr sz="1800" cap="none" baseline="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fr-FR" noProof="0"/>
              <a:t>Titre de votre chapitre</a:t>
            </a:r>
          </a:p>
        </p:txBody>
      </p:sp>
    </p:spTree>
    <p:extLst>
      <p:ext uri="{BB962C8B-B14F-4D97-AF65-F5344CB8AC3E}">
        <p14:creationId xmlns:p14="http://schemas.microsoft.com/office/powerpoint/2010/main" val="24150459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Silver Grey light">
    <p:bg>
      <p:bgPr>
        <a:solidFill>
          <a:schemeClr val="tx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35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0" y="2"/>
            <a:ext cx="4760956" cy="4192731"/>
          </a:xfrm>
          <a:custGeom>
            <a:avLst/>
            <a:gdLst>
              <a:gd name="connsiteX0" fmla="*/ 0 w 6097588"/>
              <a:gd name="connsiteY0" fmla="*/ 0 h 4795838"/>
              <a:gd name="connsiteX1" fmla="*/ 6097588 w 6097588"/>
              <a:gd name="connsiteY1" fmla="*/ 0 h 4795838"/>
              <a:gd name="connsiteX2" fmla="*/ 6097588 w 6097588"/>
              <a:gd name="connsiteY2" fmla="*/ 4795838 h 4795838"/>
              <a:gd name="connsiteX3" fmla="*/ 0 w 6097588"/>
              <a:gd name="connsiteY3" fmla="*/ 4795838 h 4795838"/>
              <a:gd name="connsiteX4" fmla="*/ 0 w 6097588"/>
              <a:gd name="connsiteY4" fmla="*/ 0 h 4795838"/>
              <a:gd name="connsiteX0" fmla="*/ 0 w 6097588"/>
              <a:gd name="connsiteY0" fmla="*/ 0 h 6635927"/>
              <a:gd name="connsiteX1" fmla="*/ 6097588 w 6097588"/>
              <a:gd name="connsiteY1" fmla="*/ 0 h 6635927"/>
              <a:gd name="connsiteX2" fmla="*/ 1051455 w 6097588"/>
              <a:gd name="connsiteY2" fmla="*/ 6635927 h 6635927"/>
              <a:gd name="connsiteX3" fmla="*/ 0 w 6097588"/>
              <a:gd name="connsiteY3" fmla="*/ 4795838 h 6635927"/>
              <a:gd name="connsiteX4" fmla="*/ 0 w 6097588"/>
              <a:gd name="connsiteY4" fmla="*/ 0 h 6635927"/>
              <a:gd name="connsiteX0" fmla="*/ 0 w 6097588"/>
              <a:gd name="connsiteY0" fmla="*/ 0 h 6502879"/>
              <a:gd name="connsiteX1" fmla="*/ 6097588 w 6097588"/>
              <a:gd name="connsiteY1" fmla="*/ 0 h 6502879"/>
              <a:gd name="connsiteX2" fmla="*/ 1027264 w 6097588"/>
              <a:gd name="connsiteY2" fmla="*/ 6502879 h 6502879"/>
              <a:gd name="connsiteX3" fmla="*/ 0 w 6097588"/>
              <a:gd name="connsiteY3" fmla="*/ 4795838 h 6502879"/>
              <a:gd name="connsiteX4" fmla="*/ 0 w 6097588"/>
              <a:gd name="connsiteY4" fmla="*/ 0 h 6502879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419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75450"/>
              <a:gd name="connsiteX1" fmla="*/ 6097588 w 6097588"/>
              <a:gd name="connsiteY1" fmla="*/ 0 h 6575450"/>
              <a:gd name="connsiteX2" fmla="*/ 1078065 w 6097588"/>
              <a:gd name="connsiteY2" fmla="*/ 6575450 h 6575450"/>
              <a:gd name="connsiteX3" fmla="*/ 0 w 6097588"/>
              <a:gd name="connsiteY3" fmla="*/ 4795838 h 6575450"/>
              <a:gd name="connsiteX4" fmla="*/ 0 w 6097588"/>
              <a:gd name="connsiteY4" fmla="*/ 0 h 6575450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661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29489"/>
              <a:gd name="connsiteX1" fmla="*/ 6097588 w 6097588"/>
              <a:gd name="connsiteY1" fmla="*/ 0 h 6529489"/>
              <a:gd name="connsiteX2" fmla="*/ 1116770 w 6097588"/>
              <a:gd name="connsiteY2" fmla="*/ 6529489 h 6529489"/>
              <a:gd name="connsiteX3" fmla="*/ 0 w 6097588"/>
              <a:gd name="connsiteY3" fmla="*/ 4795838 h 6529489"/>
              <a:gd name="connsiteX4" fmla="*/ 0 w 6097588"/>
              <a:gd name="connsiteY4" fmla="*/ 0 h 6529489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577675"/>
              <a:gd name="connsiteX1" fmla="*/ 6097588 w 6097588"/>
              <a:gd name="connsiteY1" fmla="*/ 0 h 6577675"/>
              <a:gd name="connsiteX2" fmla="*/ 1062740 w 6097588"/>
              <a:gd name="connsiteY2" fmla="*/ 6577675 h 6577675"/>
              <a:gd name="connsiteX3" fmla="*/ 0 w 6097588"/>
              <a:gd name="connsiteY3" fmla="*/ 4795838 h 6577675"/>
              <a:gd name="connsiteX4" fmla="*/ 0 w 6097588"/>
              <a:gd name="connsiteY4" fmla="*/ 0 h 6577675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108739"/>
              <a:gd name="connsiteY0" fmla="*/ 0 h 6621613"/>
              <a:gd name="connsiteX1" fmla="*/ 6108739 w 6108739"/>
              <a:gd name="connsiteY1" fmla="*/ 0 h 6621613"/>
              <a:gd name="connsiteX2" fmla="*/ 1050649 w 6108739"/>
              <a:gd name="connsiteY2" fmla="*/ 6621613 h 6621613"/>
              <a:gd name="connsiteX3" fmla="*/ 0 w 6108739"/>
              <a:gd name="connsiteY3" fmla="*/ 4795838 h 6621613"/>
              <a:gd name="connsiteX4" fmla="*/ 0 w 6108739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9214" h="6621613">
                <a:moveTo>
                  <a:pt x="0" y="0"/>
                </a:moveTo>
                <a:lnTo>
                  <a:pt x="6099214" y="0"/>
                </a:lnTo>
                <a:cubicBezTo>
                  <a:pt x="3490483" y="2165821"/>
                  <a:pt x="1902596" y="4985807"/>
                  <a:pt x="1050649" y="6621613"/>
                </a:cubicBezTo>
                <a:lnTo>
                  <a:pt x="0" y="4795838"/>
                </a:lnTo>
                <a:lnTo>
                  <a:pt x="0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l">
              <a:buNone/>
              <a:defRPr sz="1350" b="0" i="1" baseline="0">
                <a:solidFill>
                  <a:schemeClr val="accent5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r-FR" noProof="0"/>
              <a:t>Cliquer ici	&gt;&gt;</a:t>
            </a:r>
            <a:br>
              <a:rPr lang="fr-FR" noProof="0"/>
            </a:br>
            <a:r>
              <a:rPr lang="fr-FR" noProof="0"/>
              <a:t>pour insérer votre photo</a:t>
            </a:r>
          </a:p>
        </p:txBody>
      </p:sp>
      <p:sp>
        <p:nvSpPr>
          <p:cNvPr id="9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2877277" y="2500817"/>
            <a:ext cx="5815385" cy="723600"/>
          </a:xfrm>
        </p:spPr>
        <p:txBody>
          <a:bodyPr lIns="108000" tIns="108000" rIns="0" bIns="0" anchor="t">
            <a:noAutofit/>
          </a:bodyPr>
          <a:lstStyle>
            <a:lvl1pPr algn="r">
              <a:defRPr sz="1800" cap="none" baseline="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fr-FR" noProof="0"/>
              <a:t>Titre de votre chapitre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8" hasCustomPrompt="1"/>
          </p:nvPr>
        </p:nvSpPr>
        <p:spPr bwMode="gray">
          <a:xfrm>
            <a:off x="2090540" y="2500817"/>
            <a:ext cx="787569" cy="723600"/>
          </a:xfrm>
          <a:prstGeom prst="rect">
            <a:avLst/>
          </a:prstGeom>
          <a:noFill/>
        </p:spPr>
        <p:txBody>
          <a:bodyPr lIns="0" rIns="0" anchor="t">
            <a:noAutofit/>
          </a:bodyPr>
          <a:lstStyle>
            <a:lvl1pPr marL="0" indent="-189000" algn="l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800" b="1" i="0">
                <a:solidFill>
                  <a:schemeClr val="bg2"/>
                </a:solidFill>
                <a:latin typeface="+mj-lt"/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fr-FR" noProof="0"/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872414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2046"/>
            <a:ext cx="9144000" cy="8456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07504" y="4749992"/>
            <a:ext cx="287338" cy="273844"/>
          </a:xfrm>
        </p:spPr>
        <p:txBody>
          <a:bodyPr/>
          <a:lstStyle/>
          <a:p>
            <a:fld id="{646E7B68-C406-4B5C-B79D-A1CDE10CB85D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63" name="Espace réservé du texte 62"/>
          <p:cNvSpPr>
            <a:spLocks noGrp="1"/>
          </p:cNvSpPr>
          <p:nvPr>
            <p:ph type="body" sz="quarter" idx="14" hasCustomPrompt="1"/>
          </p:nvPr>
        </p:nvSpPr>
        <p:spPr>
          <a:xfrm>
            <a:off x="4427538" y="1767822"/>
            <a:ext cx="2736304" cy="2160240"/>
          </a:xfrm>
        </p:spPr>
        <p:txBody>
          <a:bodyPr numCol="1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  <a:buFontTx/>
              <a:buNone/>
              <a:defRPr lang="fr-FR" sz="1400" b="1" kern="1200" cap="none" baseline="0" smtClean="0">
                <a:solidFill>
                  <a:srgbClr val="575757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fr-FR"/>
              <a:t>Chapitre 1</a:t>
            </a:r>
          </a:p>
          <a:p>
            <a:pPr lvl="0"/>
            <a:r>
              <a:rPr lang="fr-FR"/>
              <a:t>Chapitre 2</a:t>
            </a:r>
          </a:p>
          <a:p>
            <a:pPr lvl="0"/>
            <a:r>
              <a:rPr lang="fr-FR"/>
              <a:t>Chapitre 3</a:t>
            </a:r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5"/>
          </p:nvPr>
        </p:nvSpPr>
        <p:spPr>
          <a:xfrm>
            <a:off x="408753" y="4749992"/>
            <a:ext cx="6926486" cy="273844"/>
          </a:xfrm>
        </p:spPr>
        <p:txBody>
          <a:bodyPr/>
          <a:lstStyle/>
          <a:p>
            <a:r>
              <a:rPr lang="fr-FR">
                <a:latin typeface="Arial"/>
                <a:ea typeface="+mn-ea"/>
              </a:rPr>
              <a:t>| Titre du document</a:t>
            </a:r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3504183" y="889160"/>
            <a:ext cx="1846710" cy="1032495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ts val="2700"/>
              </a:lnSpc>
              <a:spcBef>
                <a:spcPts val="0"/>
              </a:spcBef>
              <a:buNone/>
              <a:defRPr sz="2800" b="1" kern="1200" baseline="0">
                <a:solidFill>
                  <a:srgbClr val="006AB2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fr-FR" dirty="0"/>
              <a:t>Sommaire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-2046"/>
            <a:ext cx="9144000" cy="8456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0C03216-8DEB-4070-BF99-AA7E98001874}"/>
              </a:ext>
            </a:extLst>
          </p:cNvPr>
          <p:cNvGrpSpPr/>
          <p:nvPr userDrawn="1"/>
        </p:nvGrpSpPr>
        <p:grpSpPr>
          <a:xfrm>
            <a:off x="701675" y="420756"/>
            <a:ext cx="1401948" cy="4395808"/>
            <a:chOff x="2026038" y="600819"/>
            <a:chExt cx="1401948" cy="4395808"/>
          </a:xfrm>
        </p:grpSpPr>
        <p:pic>
          <p:nvPicPr>
            <p:cNvPr id="16" name="Image 10">
              <a:extLst>
                <a:ext uri="{FF2B5EF4-FFF2-40B4-BE49-F238E27FC236}">
                  <a16:creationId xmlns:a16="http://schemas.microsoft.com/office/drawing/2014/main" id="{5B77C920-AB68-41BF-B83E-D11A7D1DBF1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28655" y="1878706"/>
              <a:ext cx="796714" cy="702982"/>
            </a:xfrm>
            <a:prstGeom prst="rect">
              <a:avLst/>
            </a:prstGeom>
          </p:spPr>
        </p:pic>
        <p:pic>
          <p:nvPicPr>
            <p:cNvPr id="18" name="Picture 17" descr="Logo, company name&#10;&#10;Description automatically generated">
              <a:extLst>
                <a:ext uri="{FF2B5EF4-FFF2-40B4-BE49-F238E27FC236}">
                  <a16:creationId xmlns:a16="http://schemas.microsoft.com/office/drawing/2014/main" id="{E9F6B189-19FA-4DDA-8D1E-A6D168D3EB2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2026038" y="3995018"/>
              <a:ext cx="1401948" cy="856580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391207B5-6BC4-4BC5-988C-99AEB8D79A8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2328655" y="3178156"/>
              <a:ext cx="797896" cy="450924"/>
            </a:xfrm>
            <a:prstGeom prst="rect">
              <a:avLst/>
            </a:prstGeom>
          </p:spPr>
        </p:pic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3325B197-7394-42C8-9CD7-E94996D50843}"/>
                </a:ext>
              </a:extLst>
            </p:cNvPr>
            <p:cNvSpPr/>
            <p:nvPr userDrawn="1"/>
          </p:nvSpPr>
          <p:spPr>
            <a:xfrm>
              <a:off x="2168665" y="600819"/>
              <a:ext cx="1116701" cy="98465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00806FF2-0ACB-4B50-A52C-ECFC51668B73}"/>
                </a:ext>
              </a:extLst>
            </p:cNvPr>
            <p:cNvSpPr/>
            <p:nvPr userDrawn="1"/>
          </p:nvSpPr>
          <p:spPr>
            <a:xfrm>
              <a:off x="2168664" y="1737871"/>
              <a:ext cx="1116701" cy="98465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419CD4AA-1696-45FC-95F7-AC3CB45622BD}"/>
                </a:ext>
              </a:extLst>
            </p:cNvPr>
            <p:cNvSpPr/>
            <p:nvPr userDrawn="1"/>
          </p:nvSpPr>
          <p:spPr>
            <a:xfrm>
              <a:off x="2168663" y="2874923"/>
              <a:ext cx="1116701" cy="98465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793767A-A084-4E0B-9A37-86086F2E7BBB}"/>
                </a:ext>
              </a:extLst>
            </p:cNvPr>
            <p:cNvSpPr/>
            <p:nvPr userDrawn="1"/>
          </p:nvSpPr>
          <p:spPr>
            <a:xfrm>
              <a:off x="2168662" y="4011975"/>
              <a:ext cx="1116701" cy="98465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</p:grpSp>
      <p:pic>
        <p:nvPicPr>
          <p:cNvPr id="14" name="Image 13" descr="Une image contenant texte, Police, capture d’écran, blanc&#10;&#10;Description générée automatiquement">
            <a:extLst>
              <a:ext uri="{FF2B5EF4-FFF2-40B4-BE49-F238E27FC236}">
                <a16:creationId xmlns:a16="http://schemas.microsoft.com/office/drawing/2014/main" id="{5A90A116-4A0F-58A5-534C-F04A20A02752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59377" y="600483"/>
            <a:ext cx="1101623" cy="643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617889"/>
      </p:ext>
    </p:extLst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Brown ligh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11"/>
          <p:cNvPicPr>
            <a:picLocks noChangeAspect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t="1" r="-184259" b="-45082"/>
          <a:stretch/>
        </p:blipFill>
        <p:spPr>
          <a:xfrm>
            <a:off x="0" y="-1"/>
            <a:ext cx="9144000" cy="5142310"/>
          </a:xfrm>
          <a:prstGeom prst="rect">
            <a:avLst/>
          </a:prstGeom>
          <a:solidFill>
            <a:schemeClr val="accent1"/>
          </a:solidFill>
        </p:spPr>
      </p:pic>
      <p:sp>
        <p:nvSpPr>
          <p:cNvPr id="8" name="Espace réservé pour une image  35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0" y="2"/>
            <a:ext cx="4760956" cy="4192731"/>
          </a:xfrm>
          <a:custGeom>
            <a:avLst/>
            <a:gdLst>
              <a:gd name="connsiteX0" fmla="*/ 0 w 6097588"/>
              <a:gd name="connsiteY0" fmla="*/ 0 h 4795838"/>
              <a:gd name="connsiteX1" fmla="*/ 6097588 w 6097588"/>
              <a:gd name="connsiteY1" fmla="*/ 0 h 4795838"/>
              <a:gd name="connsiteX2" fmla="*/ 6097588 w 6097588"/>
              <a:gd name="connsiteY2" fmla="*/ 4795838 h 4795838"/>
              <a:gd name="connsiteX3" fmla="*/ 0 w 6097588"/>
              <a:gd name="connsiteY3" fmla="*/ 4795838 h 4795838"/>
              <a:gd name="connsiteX4" fmla="*/ 0 w 6097588"/>
              <a:gd name="connsiteY4" fmla="*/ 0 h 4795838"/>
              <a:gd name="connsiteX0" fmla="*/ 0 w 6097588"/>
              <a:gd name="connsiteY0" fmla="*/ 0 h 6635927"/>
              <a:gd name="connsiteX1" fmla="*/ 6097588 w 6097588"/>
              <a:gd name="connsiteY1" fmla="*/ 0 h 6635927"/>
              <a:gd name="connsiteX2" fmla="*/ 1051455 w 6097588"/>
              <a:gd name="connsiteY2" fmla="*/ 6635927 h 6635927"/>
              <a:gd name="connsiteX3" fmla="*/ 0 w 6097588"/>
              <a:gd name="connsiteY3" fmla="*/ 4795838 h 6635927"/>
              <a:gd name="connsiteX4" fmla="*/ 0 w 6097588"/>
              <a:gd name="connsiteY4" fmla="*/ 0 h 6635927"/>
              <a:gd name="connsiteX0" fmla="*/ 0 w 6097588"/>
              <a:gd name="connsiteY0" fmla="*/ 0 h 6502879"/>
              <a:gd name="connsiteX1" fmla="*/ 6097588 w 6097588"/>
              <a:gd name="connsiteY1" fmla="*/ 0 h 6502879"/>
              <a:gd name="connsiteX2" fmla="*/ 1027264 w 6097588"/>
              <a:gd name="connsiteY2" fmla="*/ 6502879 h 6502879"/>
              <a:gd name="connsiteX3" fmla="*/ 0 w 6097588"/>
              <a:gd name="connsiteY3" fmla="*/ 4795838 h 6502879"/>
              <a:gd name="connsiteX4" fmla="*/ 0 w 6097588"/>
              <a:gd name="connsiteY4" fmla="*/ 0 h 6502879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419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75450"/>
              <a:gd name="connsiteX1" fmla="*/ 6097588 w 6097588"/>
              <a:gd name="connsiteY1" fmla="*/ 0 h 6575450"/>
              <a:gd name="connsiteX2" fmla="*/ 1078065 w 6097588"/>
              <a:gd name="connsiteY2" fmla="*/ 6575450 h 6575450"/>
              <a:gd name="connsiteX3" fmla="*/ 0 w 6097588"/>
              <a:gd name="connsiteY3" fmla="*/ 4795838 h 6575450"/>
              <a:gd name="connsiteX4" fmla="*/ 0 w 6097588"/>
              <a:gd name="connsiteY4" fmla="*/ 0 h 6575450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661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29489"/>
              <a:gd name="connsiteX1" fmla="*/ 6097588 w 6097588"/>
              <a:gd name="connsiteY1" fmla="*/ 0 h 6529489"/>
              <a:gd name="connsiteX2" fmla="*/ 1116770 w 6097588"/>
              <a:gd name="connsiteY2" fmla="*/ 6529489 h 6529489"/>
              <a:gd name="connsiteX3" fmla="*/ 0 w 6097588"/>
              <a:gd name="connsiteY3" fmla="*/ 4795838 h 6529489"/>
              <a:gd name="connsiteX4" fmla="*/ 0 w 6097588"/>
              <a:gd name="connsiteY4" fmla="*/ 0 h 6529489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577675"/>
              <a:gd name="connsiteX1" fmla="*/ 6097588 w 6097588"/>
              <a:gd name="connsiteY1" fmla="*/ 0 h 6577675"/>
              <a:gd name="connsiteX2" fmla="*/ 1062740 w 6097588"/>
              <a:gd name="connsiteY2" fmla="*/ 6577675 h 6577675"/>
              <a:gd name="connsiteX3" fmla="*/ 0 w 6097588"/>
              <a:gd name="connsiteY3" fmla="*/ 4795838 h 6577675"/>
              <a:gd name="connsiteX4" fmla="*/ 0 w 6097588"/>
              <a:gd name="connsiteY4" fmla="*/ 0 h 6577675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108739"/>
              <a:gd name="connsiteY0" fmla="*/ 0 h 6621613"/>
              <a:gd name="connsiteX1" fmla="*/ 6108739 w 6108739"/>
              <a:gd name="connsiteY1" fmla="*/ 0 h 6621613"/>
              <a:gd name="connsiteX2" fmla="*/ 1050649 w 6108739"/>
              <a:gd name="connsiteY2" fmla="*/ 6621613 h 6621613"/>
              <a:gd name="connsiteX3" fmla="*/ 0 w 6108739"/>
              <a:gd name="connsiteY3" fmla="*/ 4795838 h 6621613"/>
              <a:gd name="connsiteX4" fmla="*/ 0 w 6108739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9214" h="6621613">
                <a:moveTo>
                  <a:pt x="0" y="0"/>
                </a:moveTo>
                <a:lnTo>
                  <a:pt x="6099214" y="0"/>
                </a:lnTo>
                <a:cubicBezTo>
                  <a:pt x="3490483" y="2165821"/>
                  <a:pt x="1902596" y="4985807"/>
                  <a:pt x="1050649" y="6621613"/>
                </a:cubicBezTo>
                <a:lnTo>
                  <a:pt x="0" y="4795838"/>
                </a:lnTo>
                <a:lnTo>
                  <a:pt x="0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l">
              <a:buNone/>
              <a:defRPr sz="1350" b="0" i="1" baseline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r-FR" noProof="0"/>
              <a:t>Cliquer ici	&gt;&gt;</a:t>
            </a:r>
            <a:br>
              <a:rPr lang="fr-FR" noProof="0"/>
            </a:br>
            <a:r>
              <a:rPr lang="fr-FR" noProof="0"/>
              <a:t>pour insérer votre photo</a:t>
            </a:r>
          </a:p>
        </p:txBody>
      </p:sp>
      <p:sp>
        <p:nvSpPr>
          <p:cNvPr id="9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2877277" y="2500817"/>
            <a:ext cx="5815385" cy="723600"/>
          </a:xfrm>
        </p:spPr>
        <p:txBody>
          <a:bodyPr lIns="108000" tIns="108000" rIns="0" bIns="0" anchor="t">
            <a:noAutofit/>
          </a:bodyPr>
          <a:lstStyle>
            <a:lvl1pPr algn="r">
              <a:defRPr sz="18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r-FR" noProof="0"/>
              <a:t>Titre de votre chapitre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8" hasCustomPrompt="1"/>
          </p:nvPr>
        </p:nvSpPr>
        <p:spPr bwMode="gray">
          <a:xfrm>
            <a:off x="2090540" y="2500817"/>
            <a:ext cx="787569" cy="723600"/>
          </a:xfrm>
          <a:prstGeom prst="rect">
            <a:avLst/>
          </a:prstGeom>
          <a:noFill/>
        </p:spPr>
        <p:txBody>
          <a:bodyPr lIns="0" rIns="0" anchor="t">
            <a:noAutofit/>
          </a:bodyPr>
          <a:lstStyle>
            <a:lvl1pPr marL="0" indent="-189000" algn="l">
              <a:lnSpc>
                <a:spcPct val="100000"/>
              </a:lnSpc>
              <a:spcBef>
                <a:spcPts val="300"/>
              </a:spcBef>
              <a:buClr>
                <a:schemeClr val="bg1"/>
              </a:buClr>
              <a:buFont typeface="Tempus Sans ITC" panose="04020404030D07020202" pitchFamily="82" charset="0"/>
              <a:buChar char="/"/>
              <a:defRPr sz="1800" b="1" i="0">
                <a:solidFill>
                  <a:schemeClr val="bg1"/>
                </a:solidFill>
                <a:latin typeface="+mj-lt"/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fr-FR" noProof="0"/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9754835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hapter Brown ligh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11"/>
          <p:cNvPicPr>
            <a:picLocks noChangeAspect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t="1" r="-184259" b="-45082"/>
          <a:stretch/>
        </p:blipFill>
        <p:spPr>
          <a:xfrm>
            <a:off x="0" y="-1"/>
            <a:ext cx="9144000" cy="5142310"/>
          </a:xfrm>
          <a:prstGeom prst="rect">
            <a:avLst/>
          </a:prstGeom>
          <a:solidFill>
            <a:schemeClr val="accent2"/>
          </a:solidFill>
        </p:spPr>
      </p:pic>
      <p:sp>
        <p:nvSpPr>
          <p:cNvPr id="8" name="Espace réservé pour une image  35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0" y="2"/>
            <a:ext cx="4760956" cy="4192731"/>
          </a:xfrm>
          <a:custGeom>
            <a:avLst/>
            <a:gdLst>
              <a:gd name="connsiteX0" fmla="*/ 0 w 6097588"/>
              <a:gd name="connsiteY0" fmla="*/ 0 h 4795838"/>
              <a:gd name="connsiteX1" fmla="*/ 6097588 w 6097588"/>
              <a:gd name="connsiteY1" fmla="*/ 0 h 4795838"/>
              <a:gd name="connsiteX2" fmla="*/ 6097588 w 6097588"/>
              <a:gd name="connsiteY2" fmla="*/ 4795838 h 4795838"/>
              <a:gd name="connsiteX3" fmla="*/ 0 w 6097588"/>
              <a:gd name="connsiteY3" fmla="*/ 4795838 h 4795838"/>
              <a:gd name="connsiteX4" fmla="*/ 0 w 6097588"/>
              <a:gd name="connsiteY4" fmla="*/ 0 h 4795838"/>
              <a:gd name="connsiteX0" fmla="*/ 0 w 6097588"/>
              <a:gd name="connsiteY0" fmla="*/ 0 h 6635927"/>
              <a:gd name="connsiteX1" fmla="*/ 6097588 w 6097588"/>
              <a:gd name="connsiteY1" fmla="*/ 0 h 6635927"/>
              <a:gd name="connsiteX2" fmla="*/ 1051455 w 6097588"/>
              <a:gd name="connsiteY2" fmla="*/ 6635927 h 6635927"/>
              <a:gd name="connsiteX3" fmla="*/ 0 w 6097588"/>
              <a:gd name="connsiteY3" fmla="*/ 4795838 h 6635927"/>
              <a:gd name="connsiteX4" fmla="*/ 0 w 6097588"/>
              <a:gd name="connsiteY4" fmla="*/ 0 h 6635927"/>
              <a:gd name="connsiteX0" fmla="*/ 0 w 6097588"/>
              <a:gd name="connsiteY0" fmla="*/ 0 h 6502879"/>
              <a:gd name="connsiteX1" fmla="*/ 6097588 w 6097588"/>
              <a:gd name="connsiteY1" fmla="*/ 0 h 6502879"/>
              <a:gd name="connsiteX2" fmla="*/ 1027264 w 6097588"/>
              <a:gd name="connsiteY2" fmla="*/ 6502879 h 6502879"/>
              <a:gd name="connsiteX3" fmla="*/ 0 w 6097588"/>
              <a:gd name="connsiteY3" fmla="*/ 4795838 h 6502879"/>
              <a:gd name="connsiteX4" fmla="*/ 0 w 6097588"/>
              <a:gd name="connsiteY4" fmla="*/ 0 h 6502879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419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75450"/>
              <a:gd name="connsiteX1" fmla="*/ 6097588 w 6097588"/>
              <a:gd name="connsiteY1" fmla="*/ 0 h 6575450"/>
              <a:gd name="connsiteX2" fmla="*/ 1078065 w 6097588"/>
              <a:gd name="connsiteY2" fmla="*/ 6575450 h 6575450"/>
              <a:gd name="connsiteX3" fmla="*/ 0 w 6097588"/>
              <a:gd name="connsiteY3" fmla="*/ 4795838 h 6575450"/>
              <a:gd name="connsiteX4" fmla="*/ 0 w 6097588"/>
              <a:gd name="connsiteY4" fmla="*/ 0 h 6575450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661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29489"/>
              <a:gd name="connsiteX1" fmla="*/ 6097588 w 6097588"/>
              <a:gd name="connsiteY1" fmla="*/ 0 h 6529489"/>
              <a:gd name="connsiteX2" fmla="*/ 1116770 w 6097588"/>
              <a:gd name="connsiteY2" fmla="*/ 6529489 h 6529489"/>
              <a:gd name="connsiteX3" fmla="*/ 0 w 6097588"/>
              <a:gd name="connsiteY3" fmla="*/ 4795838 h 6529489"/>
              <a:gd name="connsiteX4" fmla="*/ 0 w 6097588"/>
              <a:gd name="connsiteY4" fmla="*/ 0 h 6529489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577675"/>
              <a:gd name="connsiteX1" fmla="*/ 6097588 w 6097588"/>
              <a:gd name="connsiteY1" fmla="*/ 0 h 6577675"/>
              <a:gd name="connsiteX2" fmla="*/ 1062740 w 6097588"/>
              <a:gd name="connsiteY2" fmla="*/ 6577675 h 6577675"/>
              <a:gd name="connsiteX3" fmla="*/ 0 w 6097588"/>
              <a:gd name="connsiteY3" fmla="*/ 4795838 h 6577675"/>
              <a:gd name="connsiteX4" fmla="*/ 0 w 6097588"/>
              <a:gd name="connsiteY4" fmla="*/ 0 h 6577675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108739"/>
              <a:gd name="connsiteY0" fmla="*/ 0 h 6621613"/>
              <a:gd name="connsiteX1" fmla="*/ 6108739 w 6108739"/>
              <a:gd name="connsiteY1" fmla="*/ 0 h 6621613"/>
              <a:gd name="connsiteX2" fmla="*/ 1050649 w 6108739"/>
              <a:gd name="connsiteY2" fmla="*/ 6621613 h 6621613"/>
              <a:gd name="connsiteX3" fmla="*/ 0 w 6108739"/>
              <a:gd name="connsiteY3" fmla="*/ 4795838 h 6621613"/>
              <a:gd name="connsiteX4" fmla="*/ 0 w 6108739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9214" h="6621613">
                <a:moveTo>
                  <a:pt x="0" y="0"/>
                </a:moveTo>
                <a:lnTo>
                  <a:pt x="6099214" y="0"/>
                </a:lnTo>
                <a:cubicBezTo>
                  <a:pt x="3490483" y="2165821"/>
                  <a:pt x="1902596" y="4985807"/>
                  <a:pt x="1050649" y="6621613"/>
                </a:cubicBezTo>
                <a:lnTo>
                  <a:pt x="0" y="4795838"/>
                </a:lnTo>
                <a:lnTo>
                  <a:pt x="0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l">
              <a:buNone/>
              <a:defRPr sz="1350" b="0" i="1" baseline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r-FR" noProof="0"/>
              <a:t>Cliquer ici	&gt;&gt;</a:t>
            </a:r>
            <a:br>
              <a:rPr lang="fr-FR" noProof="0"/>
            </a:br>
            <a:r>
              <a:rPr lang="fr-FR" noProof="0"/>
              <a:t>pour insérer votre photo</a:t>
            </a:r>
          </a:p>
        </p:txBody>
      </p:sp>
      <p:sp>
        <p:nvSpPr>
          <p:cNvPr id="9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2877277" y="2500817"/>
            <a:ext cx="5815385" cy="723600"/>
          </a:xfrm>
        </p:spPr>
        <p:txBody>
          <a:bodyPr lIns="108000" tIns="108000" rIns="0" bIns="0" anchor="t">
            <a:noAutofit/>
          </a:bodyPr>
          <a:lstStyle>
            <a:lvl1pPr algn="r">
              <a:defRPr sz="18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r-FR" noProof="0"/>
              <a:t>Titre de votre chapitre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8" hasCustomPrompt="1"/>
          </p:nvPr>
        </p:nvSpPr>
        <p:spPr bwMode="gray">
          <a:xfrm>
            <a:off x="2090540" y="2500817"/>
            <a:ext cx="787569" cy="723600"/>
          </a:xfrm>
          <a:prstGeom prst="rect">
            <a:avLst/>
          </a:prstGeom>
          <a:noFill/>
        </p:spPr>
        <p:txBody>
          <a:bodyPr lIns="0" rIns="0" anchor="t">
            <a:noAutofit/>
          </a:bodyPr>
          <a:lstStyle>
            <a:lvl1pPr marL="0" indent="-189000" algn="l">
              <a:lnSpc>
                <a:spcPct val="100000"/>
              </a:lnSpc>
              <a:spcBef>
                <a:spcPts val="300"/>
              </a:spcBef>
              <a:buClr>
                <a:schemeClr val="bg1"/>
              </a:buClr>
              <a:buFont typeface="Tempus Sans ITC" panose="04020404030D07020202" pitchFamily="82" charset="0"/>
              <a:buChar char="/"/>
              <a:defRPr sz="1800" b="1" i="0">
                <a:solidFill>
                  <a:schemeClr val="bg1"/>
                </a:solidFill>
                <a:latin typeface="+mj-lt"/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fr-FR" noProof="0"/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23555357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4985313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ge Contact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Image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84204" b="-45087"/>
          <a:stretch/>
        </p:blipFill>
        <p:spPr>
          <a:xfrm>
            <a:off x="-1" y="-6815"/>
            <a:ext cx="9144001" cy="5143500"/>
          </a:xfrm>
          <a:prstGeom prst="rect">
            <a:avLst/>
          </a:prstGeom>
          <a:solidFill>
            <a:schemeClr val="bg2"/>
          </a:solidFill>
        </p:spPr>
      </p:pic>
      <p:pic>
        <p:nvPicPr>
          <p:cNvPr id="5" name="Picture 7"/>
          <p:cNvPicPr>
            <a:picLocks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114462" y="864000"/>
            <a:ext cx="2608615" cy="2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484658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kerveillant\Desktop\WAVESTONE #ProdTools\4. Visuels\La city 2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14356" y="0"/>
            <a:ext cx="9158356" cy="5149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 userDrawn="1"/>
        </p:nvSpPr>
        <p:spPr bwMode="black">
          <a:xfrm>
            <a:off x="-958" y="-1"/>
            <a:ext cx="2126274" cy="3921901"/>
          </a:xfrm>
          <a:prstGeom prst="rect">
            <a:avLst/>
          </a:prstGeom>
          <a:noFill/>
        </p:spPr>
        <p:txBody>
          <a:bodyPr wrap="square" rtlCol="0" anchor="t" anchorCtr="1">
            <a:noAutofit/>
          </a:bodyPr>
          <a:lstStyle/>
          <a:p>
            <a:pPr algn="l">
              <a:lnSpc>
                <a:spcPct val="200000"/>
              </a:lnSpc>
            </a:pPr>
            <a:r>
              <a:rPr lang="fr-FR" sz="750" noProof="0">
                <a:solidFill>
                  <a:schemeClr val="bg2"/>
                </a:solidFill>
              </a:rPr>
              <a:t>PARIS</a:t>
            </a:r>
          </a:p>
          <a:p>
            <a:pPr algn="l">
              <a:lnSpc>
                <a:spcPct val="200000"/>
              </a:lnSpc>
            </a:pPr>
            <a:r>
              <a:rPr lang="fr-FR" sz="750" noProof="0">
                <a:solidFill>
                  <a:schemeClr val="bg2"/>
                </a:solidFill>
              </a:rPr>
              <a:t>LONDRES</a:t>
            </a:r>
          </a:p>
          <a:p>
            <a:pPr algn="l">
              <a:lnSpc>
                <a:spcPct val="200000"/>
              </a:lnSpc>
            </a:pPr>
            <a:r>
              <a:rPr lang="fr-FR" sz="750" noProof="0">
                <a:solidFill>
                  <a:schemeClr val="bg2"/>
                </a:solidFill>
              </a:rPr>
              <a:t>NEW YORK</a:t>
            </a:r>
          </a:p>
          <a:p>
            <a:pPr algn="l">
              <a:lnSpc>
                <a:spcPct val="200000"/>
              </a:lnSpc>
            </a:pPr>
            <a:r>
              <a:rPr lang="fr-FR" sz="750" noProof="0">
                <a:solidFill>
                  <a:schemeClr val="bg2"/>
                </a:solidFill>
              </a:rPr>
              <a:t>HONG KONG</a:t>
            </a:r>
          </a:p>
          <a:p>
            <a:pPr algn="l">
              <a:lnSpc>
                <a:spcPct val="200000"/>
              </a:lnSpc>
            </a:pPr>
            <a:r>
              <a:rPr lang="fr-FR" sz="750" noProof="0">
                <a:solidFill>
                  <a:schemeClr val="bg2"/>
                </a:solidFill>
              </a:rPr>
              <a:t>SINGAPOUR *</a:t>
            </a:r>
          </a:p>
          <a:p>
            <a:pPr algn="l">
              <a:lnSpc>
                <a:spcPct val="200000"/>
              </a:lnSpc>
            </a:pPr>
            <a:r>
              <a:rPr lang="fr-FR" sz="750" noProof="0">
                <a:solidFill>
                  <a:schemeClr val="bg2"/>
                </a:solidFill>
              </a:rPr>
              <a:t>DUBAI *</a:t>
            </a:r>
          </a:p>
          <a:p>
            <a:pPr algn="l">
              <a:lnSpc>
                <a:spcPct val="200000"/>
              </a:lnSpc>
            </a:pPr>
            <a:r>
              <a:rPr lang="fr-FR" sz="750" noProof="0">
                <a:solidFill>
                  <a:schemeClr val="bg2"/>
                </a:solidFill>
              </a:rPr>
              <a:t>SAO PAULO *</a:t>
            </a:r>
          </a:p>
          <a:p>
            <a:pPr algn="l">
              <a:lnSpc>
                <a:spcPct val="200000"/>
              </a:lnSpc>
            </a:pPr>
            <a:r>
              <a:rPr lang="fr-FR" sz="750" noProof="0">
                <a:solidFill>
                  <a:schemeClr val="bg2"/>
                </a:solidFill>
              </a:rPr>
              <a:t>LUXEMBOURG</a:t>
            </a:r>
          </a:p>
          <a:p>
            <a:pPr algn="l">
              <a:lnSpc>
                <a:spcPct val="200000"/>
              </a:lnSpc>
            </a:pPr>
            <a:r>
              <a:rPr lang="fr-FR" sz="750" noProof="0">
                <a:solidFill>
                  <a:schemeClr val="bg2"/>
                </a:solidFill>
              </a:rPr>
              <a:t>MADRID *</a:t>
            </a:r>
          </a:p>
          <a:p>
            <a:pPr algn="l">
              <a:lnSpc>
                <a:spcPct val="200000"/>
              </a:lnSpc>
            </a:pPr>
            <a:r>
              <a:rPr lang="fr-FR" sz="750" noProof="0">
                <a:solidFill>
                  <a:schemeClr val="bg2"/>
                </a:solidFill>
              </a:rPr>
              <a:t>MILAN *</a:t>
            </a:r>
          </a:p>
          <a:p>
            <a:pPr marL="0" marR="0" indent="0" algn="l" defTabSz="6858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750" noProof="0">
                <a:solidFill>
                  <a:schemeClr val="bg2"/>
                </a:solidFill>
              </a:rPr>
              <a:t>BRUXELLES</a:t>
            </a:r>
          </a:p>
          <a:p>
            <a:pPr algn="l">
              <a:lnSpc>
                <a:spcPct val="200000"/>
              </a:lnSpc>
            </a:pPr>
            <a:r>
              <a:rPr lang="fr-FR" sz="750" noProof="0">
                <a:solidFill>
                  <a:schemeClr val="bg2"/>
                </a:solidFill>
              </a:rPr>
              <a:t>GENEVE</a:t>
            </a:r>
          </a:p>
          <a:p>
            <a:pPr algn="l">
              <a:lnSpc>
                <a:spcPct val="200000"/>
              </a:lnSpc>
            </a:pPr>
            <a:r>
              <a:rPr lang="fr-FR" sz="750" noProof="0">
                <a:solidFill>
                  <a:schemeClr val="bg2"/>
                </a:solidFill>
              </a:rPr>
              <a:t>CASABLANCA</a:t>
            </a:r>
          </a:p>
          <a:p>
            <a:pPr algn="l">
              <a:lnSpc>
                <a:spcPct val="200000"/>
              </a:lnSpc>
            </a:pPr>
            <a:r>
              <a:rPr lang="fr-FR" sz="750" noProof="0">
                <a:solidFill>
                  <a:schemeClr val="bg2"/>
                </a:solidFill>
              </a:rPr>
              <a:t>ISTANBUL * </a:t>
            </a:r>
          </a:p>
          <a:p>
            <a:pPr algn="l">
              <a:lnSpc>
                <a:spcPct val="200000"/>
              </a:lnSpc>
            </a:pPr>
            <a:r>
              <a:rPr lang="fr-FR" sz="750" noProof="0">
                <a:solidFill>
                  <a:schemeClr val="bg2"/>
                </a:solidFill>
              </a:rPr>
              <a:t>LYON</a:t>
            </a:r>
          </a:p>
          <a:p>
            <a:pPr algn="l">
              <a:lnSpc>
                <a:spcPct val="200000"/>
              </a:lnSpc>
            </a:pPr>
            <a:r>
              <a:rPr lang="fr-FR" sz="750" noProof="0">
                <a:solidFill>
                  <a:schemeClr val="bg2"/>
                </a:solidFill>
              </a:rPr>
              <a:t>MARSEILLE</a:t>
            </a:r>
          </a:p>
          <a:p>
            <a:pPr algn="l">
              <a:lnSpc>
                <a:spcPct val="200000"/>
              </a:lnSpc>
            </a:pPr>
            <a:r>
              <a:rPr lang="fr-FR" sz="750" noProof="0">
                <a:solidFill>
                  <a:schemeClr val="bg2"/>
                </a:solidFill>
              </a:rPr>
              <a:t>NANTES</a:t>
            </a:r>
          </a:p>
          <a:p>
            <a:pPr algn="l"/>
            <a:endParaRPr lang="fr-FR" sz="750" noProof="0">
              <a:solidFill>
                <a:schemeClr val="bg2"/>
              </a:solidFill>
            </a:endParaRPr>
          </a:p>
        </p:txBody>
      </p:sp>
      <p:sp>
        <p:nvSpPr>
          <p:cNvPr id="2" name="TextBox 1"/>
          <p:cNvSpPr txBox="1"/>
          <p:nvPr userDrawn="1"/>
        </p:nvSpPr>
        <p:spPr bwMode="black">
          <a:xfrm>
            <a:off x="583865" y="3975906"/>
            <a:ext cx="697846" cy="173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FR" sz="525" noProof="0">
                <a:solidFill>
                  <a:schemeClr val="bg2"/>
                </a:solidFill>
              </a:rPr>
              <a:t>* Partenariats</a:t>
            </a:r>
          </a:p>
        </p:txBody>
      </p:sp>
      <p:pic>
        <p:nvPicPr>
          <p:cNvPr id="9" name="Picture 7"/>
          <p:cNvPicPr>
            <a:picLocks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114462" y="864000"/>
            <a:ext cx="2608615" cy="2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899862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uide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58183807"/>
              </p:ext>
            </p:extLst>
          </p:nvPr>
        </p:nvGraphicFramePr>
        <p:xfrm>
          <a:off x="364549" y="2409732"/>
          <a:ext cx="8671012" cy="2811780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11170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460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96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993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2558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6369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78626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45330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74320">
                <a:tc>
                  <a:txBody>
                    <a:bodyPr/>
                    <a:lstStyle/>
                    <a:p>
                      <a:r>
                        <a:rPr lang="fr-FR" sz="700" b="1"/>
                        <a:t>Niveau</a:t>
                      </a:r>
                    </a:p>
                  </a:txBody>
                  <a:tcPr marL="84406" marR="84406" marT="34290" marB="342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7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Police</a:t>
                      </a:r>
                    </a:p>
                  </a:txBody>
                  <a:tcPr marL="84406" marR="84406" marT="34290" marB="342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7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Couleur</a:t>
                      </a:r>
                    </a:p>
                  </a:txBody>
                  <a:tcPr marL="84406" marR="84406" marT="34290" marB="342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7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Taille</a:t>
                      </a:r>
                    </a:p>
                  </a:txBody>
                  <a:tcPr marL="84406" marR="84406" marT="34290" marB="342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7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Effet</a:t>
                      </a:r>
                    </a:p>
                  </a:txBody>
                  <a:tcPr marL="84406" marR="84406" marT="34290" marB="342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7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Bullet </a:t>
                      </a:r>
                    </a:p>
                  </a:txBody>
                  <a:tcPr marL="84406" marR="84406" marT="34290" marB="342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7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Retrait </a:t>
                      </a:r>
                      <a:br>
                        <a:rPr lang="fr-FR" sz="7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fr-FR" sz="7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Paragraphe</a:t>
                      </a:r>
                    </a:p>
                  </a:txBody>
                  <a:tcPr marL="84406" marR="84406" marT="34290" marB="342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7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Espacement </a:t>
                      </a:r>
                    </a:p>
                    <a:p>
                      <a:r>
                        <a:rPr lang="fr-FR" sz="7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Paragraphe</a:t>
                      </a:r>
                    </a:p>
                  </a:txBody>
                  <a:tcPr marL="84406" marR="84406" marT="34290" marB="3429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r>
                        <a:rPr lang="fr-FR" sz="800" i="0" kern="1200" cap="all" baseline="0">
                          <a:solidFill>
                            <a:schemeClr val="accent4"/>
                          </a:solidFill>
                          <a:latin typeface="+mj-lt"/>
                          <a:ea typeface="+mn-ea"/>
                          <a:cs typeface="+mn-cs"/>
                        </a:rPr>
                        <a:t>surtitre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i="0" kern="1200" cap="none" baseline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Tahoma</a:t>
                      </a:r>
                      <a:r>
                        <a:rPr lang="fr-FR" sz="800" i="0" kern="1200" cap="none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800" i="0" kern="1200" cap="none" baseline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Headings</a:t>
                      </a:r>
                      <a:endParaRPr lang="fr-FR" sz="800" i="0" kern="1200" cap="none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i="0" kern="1200" cap="all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147 / 132 / 129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i="0" kern="1200" cap="all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i="0" kern="1200" cap="all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ALL CAPS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Retrait avant texte = 0 cm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 pt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Pas d’interligne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r>
                        <a:rPr lang="fr-FR" sz="1700" kern="1200" baseline="0">
                          <a:solidFill>
                            <a:schemeClr val="bg2"/>
                          </a:solidFill>
                          <a:latin typeface="+mj-lt"/>
                          <a:ea typeface="+mj-ea"/>
                          <a:cs typeface="+mj-cs"/>
                        </a:rPr>
                        <a:t>Titre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i="0" kern="1200" cap="none" baseline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Tahoma</a:t>
                      </a:r>
                      <a:r>
                        <a:rPr lang="fr-FR" sz="800" i="0" kern="1200" cap="none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800" i="0" kern="1200" cap="none" baseline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Headings</a:t>
                      </a:r>
                      <a:endParaRPr lang="fr-FR" sz="800" i="0" kern="1200" cap="none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fr-FR" sz="800" i="0" kern="1200" cap="none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i="0" kern="1200" cap="all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80 / 48 /120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i="0" kern="1200" cap="all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18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fr-FR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Normal</a:t>
                      </a:r>
                      <a:endParaRPr lang="fr-FR" sz="800" i="0" kern="1200" cap="all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Retrait avant texte = 0 cm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 pt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Pas d’interligne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pPr lvl="0"/>
                      <a:r>
                        <a:rPr lang="fr-FR" sz="1200" i="0" kern="1200" cap="none" baseline="0">
                          <a:solidFill>
                            <a:srgbClr val="503078"/>
                          </a:solidFill>
                          <a:latin typeface="+mn-lt"/>
                          <a:ea typeface="+mn-ea"/>
                          <a:cs typeface="+mn-cs"/>
                        </a:rPr>
                        <a:t>Niveau 1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i="0" kern="1200" cap="none" baseline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Tahoma</a:t>
                      </a:r>
                      <a:r>
                        <a:rPr lang="fr-FR" sz="800" i="0" kern="1200" cap="none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body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i="0" kern="1200" cap="all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80 / 48 /120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i="0" kern="1200" cap="all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16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fr-FR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Normal</a:t>
                      </a:r>
                      <a:endParaRPr lang="fr-FR" sz="800" i="0" kern="1200" cap="all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Retrait avant texte </a:t>
                      </a:r>
                      <a:r>
                        <a:rPr lang="fr-FR" sz="800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0 cm</a:t>
                      </a:r>
                      <a:endParaRPr lang="fr-FR" sz="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18 pt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interligne simple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marL="285750" indent="-285750">
                        <a:buClr>
                          <a:schemeClr val="bg2"/>
                        </a:buClr>
                        <a:buFont typeface="Tempus Sans ITC" panose="04020404030D07020202" pitchFamily="82" charset="0"/>
                        <a:buChar char="/"/>
                      </a:pPr>
                      <a:r>
                        <a:rPr lang="fr-FR" sz="11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Niveau 2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kern="120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Tahoma</a:t>
                      </a:r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body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i="0" kern="1200" cap="all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95 / 95 / 95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Normal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kern="1200" cap="none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Font Tempus Sans ITC</a:t>
                      </a:r>
                      <a:br>
                        <a:rPr lang="fr-FR" sz="800" kern="1200" cap="none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fr-FR" sz="800" kern="1200" cap="none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code 002F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Retrait avant texte </a:t>
                      </a:r>
                      <a:r>
                        <a:rPr lang="fr-FR" sz="800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1 cm</a:t>
                      </a:r>
                      <a:endParaRPr lang="fr-FR" sz="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 pt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interligne simple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r>
                        <a:rPr lang="fr-FR" sz="11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Niveau 3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kern="120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Tahoma</a:t>
                      </a:r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body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i="0" kern="1200" cap="all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95 / 95 / 95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Normal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Retrait avant texte </a:t>
                      </a:r>
                      <a:r>
                        <a:rPr lang="fr-FR" sz="800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1 cm</a:t>
                      </a:r>
                      <a:endParaRPr lang="fr-FR" sz="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 pt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interligne simple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pPr marL="171450" indent="-171450">
                        <a:buClr>
                          <a:schemeClr val="bg2"/>
                        </a:buClr>
                        <a:buFont typeface="Tahoma" panose="020B0604030504040204" pitchFamily="34" charset="0"/>
                        <a:buChar char="›"/>
                      </a:pPr>
                      <a:r>
                        <a:rPr lang="fr-FR" sz="900" kern="1200" cap="none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Niveau 4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kern="1200" cap="none" baseline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Tahoma</a:t>
                      </a:r>
                      <a:r>
                        <a:rPr lang="fr-FR" sz="800" kern="1200" cap="none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body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i="0" kern="1200" cap="all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95 / 95 / 95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kern="1200" cap="none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kern="1200" cap="none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Normal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Tahoma" panose="020B0604030504040204" pitchFamily="34" charset="0"/>
                        <a:buNone/>
                      </a:pPr>
                      <a:r>
                        <a:rPr lang="fr-FR" sz="800" kern="1200" cap="none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Font </a:t>
                      </a:r>
                      <a:r>
                        <a:rPr lang="fr-FR" sz="800" kern="1200" cap="none" baseline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Tahoma</a:t>
                      </a:r>
                      <a:r>
                        <a:rPr lang="fr-FR" sz="800" kern="1200" cap="none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br>
                        <a:rPr lang="fr-FR" sz="800" kern="1200" cap="none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fr-FR" sz="800" kern="1200" cap="none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code 203A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Retrait avant texte </a:t>
                      </a:r>
                      <a:r>
                        <a:rPr lang="fr-FR" sz="800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1,8 cm</a:t>
                      </a:r>
                      <a:endParaRPr lang="fr-FR" sz="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 pt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interligne simple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marL="171450" indent="-171450">
                        <a:buClr>
                          <a:schemeClr val="bg2"/>
                        </a:buClr>
                        <a:buFont typeface="Tahoma" panose="020B0604030504040204" pitchFamily="34" charset="0"/>
                        <a:buChar char="»"/>
                      </a:pPr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Niveau 5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kern="120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Tahoma</a:t>
                      </a:r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body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i="0" kern="1200" cap="all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95 / 95 / 95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Normal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Font </a:t>
                      </a:r>
                      <a:r>
                        <a:rPr lang="fr-FR" sz="800" kern="120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Tahoma</a:t>
                      </a:r>
                      <a:b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code 00BB</a:t>
                      </a:r>
                    </a:p>
                    <a:p>
                      <a:pPr algn="ctr"/>
                      <a:endParaRPr lang="fr-FR" sz="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Retrait avant texte </a:t>
                      </a:r>
                      <a:r>
                        <a:rPr lang="fr-FR" sz="800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2,5 cm</a:t>
                      </a:r>
                      <a:endParaRPr lang="fr-FR" sz="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 pt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interligne simple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 userDrawn="1"/>
        </p:nvSpPr>
        <p:spPr>
          <a:xfrm>
            <a:off x="4445673" y="307810"/>
            <a:ext cx="4380420" cy="810089"/>
          </a:xfrm>
          <a:prstGeom prst="rect">
            <a:avLst/>
          </a:prstGeom>
          <a:noFill/>
          <a:ln w="952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/>
            <a:r>
              <a:rPr lang="fr-FR" sz="1050" b="1" noProof="0" err="1">
                <a:solidFill>
                  <a:schemeClr val="bg2"/>
                </a:solidFill>
              </a:rPr>
              <a:t>Remaining</a:t>
            </a:r>
            <a:r>
              <a:rPr lang="fr-FR" sz="1050" b="1" noProof="0">
                <a:solidFill>
                  <a:schemeClr val="bg2"/>
                </a:solidFill>
              </a:rPr>
              <a:t> bug</a:t>
            </a:r>
            <a:endParaRPr lang="fr-FR" sz="1050" noProof="0">
              <a:solidFill>
                <a:schemeClr val="bg2"/>
              </a:solidFill>
            </a:endParaRPr>
          </a:p>
          <a:p>
            <a:pPr algn="r"/>
            <a:r>
              <a:rPr lang="fr-FR" sz="1050">
                <a:solidFill>
                  <a:schemeClr val="bg2"/>
                </a:solidFill>
              </a:rPr>
              <a:t>La Police</a:t>
            </a:r>
            <a:r>
              <a:rPr lang="fr-FR" sz="1050" baseline="0">
                <a:solidFill>
                  <a:schemeClr val="bg2"/>
                </a:solidFill>
              </a:rPr>
              <a:t> </a:t>
            </a:r>
            <a:r>
              <a:rPr lang="fr-FR" sz="1050" baseline="0" err="1">
                <a:solidFill>
                  <a:schemeClr val="bg2"/>
                </a:solidFill>
              </a:rPr>
              <a:t>Tahoma</a:t>
            </a:r>
            <a:r>
              <a:rPr lang="fr-FR" sz="1050" baseline="0">
                <a:solidFill>
                  <a:schemeClr val="bg2"/>
                </a:solidFill>
              </a:rPr>
              <a:t> italique ne passe pas à l’impression depuis un document PDF généré directement par PPT. </a:t>
            </a:r>
          </a:p>
          <a:p>
            <a:pPr algn="r"/>
            <a:r>
              <a:rPr lang="fr-FR" sz="1050" b="1" baseline="0">
                <a:solidFill>
                  <a:schemeClr val="bg2"/>
                </a:solidFill>
              </a:rPr>
              <a:t>Passer par une imprimante PDF type PDF Creator.</a:t>
            </a:r>
            <a:endParaRPr lang="fr-FR" sz="1050" b="1">
              <a:solidFill>
                <a:schemeClr val="bg2"/>
              </a:solidFill>
            </a:endParaRPr>
          </a:p>
        </p:txBody>
      </p:sp>
      <p:graphicFrame>
        <p:nvGraphicFramePr>
          <p:cNvPr id="7" name="Inhaltsplatzhalter 3"/>
          <p:cNvGraphicFramePr>
            <a:graphicFrameLocks/>
          </p:cNvGraphicFramePr>
          <p:nvPr userDrawn="1">
            <p:extLst>
              <p:ext uri="{D42A27DB-BD31-4B8C-83A1-F6EECF244321}">
                <p14:modId xmlns:p14="http://schemas.microsoft.com/office/powerpoint/2010/main" val="4158785888"/>
              </p:ext>
            </p:extLst>
          </p:nvPr>
        </p:nvGraphicFramePr>
        <p:xfrm>
          <a:off x="335141" y="1103037"/>
          <a:ext cx="8520100" cy="1233411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8520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20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20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20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520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5201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5201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5201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5201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5201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230012">
                <a:tc gridSpan="10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1" kern="1200" noProof="0" err="1">
                          <a:solidFill>
                            <a:schemeClr val="bg2"/>
                          </a:solidFill>
                          <a:latin typeface="+mn-lt"/>
                          <a:ea typeface="+mn-ea"/>
                          <a:cs typeface="+mn-cs"/>
                        </a:rPr>
                        <a:t>Color</a:t>
                      </a:r>
                      <a:r>
                        <a:rPr lang="fr-FR" sz="700" b="1" kern="1200" noProof="0">
                          <a:solidFill>
                            <a:schemeClr val="bg2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700" b="1" kern="1200" noProof="0" err="1">
                          <a:solidFill>
                            <a:schemeClr val="bg2"/>
                          </a:solidFill>
                          <a:latin typeface="+mn-lt"/>
                          <a:ea typeface="+mn-ea"/>
                          <a:cs typeface="+mn-cs"/>
                        </a:rPr>
                        <a:t>scheme</a:t>
                      </a:r>
                      <a:endParaRPr lang="fr-FR" sz="700" b="1" kern="1200" noProof="0">
                        <a:solidFill>
                          <a:schemeClr val="bg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6462" marR="0" marT="54000" marB="54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687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Background 1</a:t>
                      </a:r>
                    </a:p>
                  </a:txBody>
                  <a:tcPr marL="66462" marR="0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 err="1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r>
                        <a:rPr lang="fr-FR" sz="700" b="0" i="0" u="none" noProof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 1</a:t>
                      </a:r>
                    </a:p>
                  </a:txBody>
                  <a:tcPr marL="66462" marR="9969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Background 2</a:t>
                      </a:r>
                    </a:p>
                  </a:txBody>
                  <a:tcPr marL="66462" marR="9969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 err="1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r>
                        <a:rPr lang="fr-FR" sz="700" b="0" i="0" u="none" noProof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 2</a:t>
                      </a:r>
                    </a:p>
                  </a:txBody>
                  <a:tcPr marL="66462" marR="9969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Accent 1</a:t>
                      </a:r>
                    </a:p>
                  </a:txBody>
                  <a:tcPr marL="66462" marR="9969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Accent 2</a:t>
                      </a:r>
                    </a:p>
                  </a:txBody>
                  <a:tcPr marL="66462" marR="9969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Accent 3</a:t>
                      </a:r>
                    </a:p>
                  </a:txBody>
                  <a:tcPr marL="66462" marR="9969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Accent 4</a:t>
                      </a:r>
                    </a:p>
                  </a:txBody>
                  <a:tcPr marL="66462" marR="9969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Accent 5</a:t>
                      </a:r>
                    </a:p>
                  </a:txBody>
                  <a:tcPr marL="66462" marR="9969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Accent 6</a:t>
                      </a:r>
                    </a:p>
                  </a:txBody>
                  <a:tcPr marL="66462" marR="9969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295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0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99692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F5F5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99692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99692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99692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99692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99692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99692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99692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99692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664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255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255</a:t>
                      </a:r>
                      <a:b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</a:b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255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95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95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95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80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48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120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244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243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240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140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155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156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202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197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184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102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126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118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147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132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129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4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139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154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209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180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166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0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5" y="108235"/>
            <a:ext cx="8507077" cy="195263"/>
          </a:xfrm>
          <a:prstGeom prst="rect">
            <a:avLst/>
          </a:prstGeo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fr-FR" noProof="0"/>
              <a:t>How to use the Wavestone </a:t>
            </a:r>
            <a:r>
              <a:rPr lang="fr-FR" noProof="0" err="1"/>
              <a:t>ppt</a:t>
            </a:r>
            <a:r>
              <a:rPr lang="fr-FR" noProof="0"/>
              <a:t> template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319015" y="303499"/>
            <a:ext cx="8507077" cy="244605"/>
          </a:xfrm>
        </p:spPr>
        <p:txBody>
          <a:bodyPr lIns="108000" tIns="36000" rIns="108000" bIns="0"/>
          <a:lstStyle>
            <a:lvl1pPr>
              <a:defRPr sz="1650" baseline="0">
                <a:solidFill>
                  <a:schemeClr val="bg2"/>
                </a:solidFill>
              </a:defRPr>
            </a:lvl1pPr>
          </a:lstStyle>
          <a:p>
            <a:r>
              <a:rPr lang="fr-FR" noProof="0" err="1"/>
              <a:t>Color</a:t>
            </a:r>
            <a:r>
              <a:rPr lang="fr-FR" noProof="0"/>
              <a:t> &amp; Font structure</a:t>
            </a:r>
          </a:p>
        </p:txBody>
      </p:sp>
      <p:grpSp>
        <p:nvGrpSpPr>
          <p:cNvPr id="3" name="Groupe 2"/>
          <p:cNvGrpSpPr/>
          <p:nvPr userDrawn="1"/>
        </p:nvGrpSpPr>
        <p:grpSpPr>
          <a:xfrm>
            <a:off x="312406" y="548104"/>
            <a:ext cx="4126656" cy="565484"/>
            <a:chOff x="338440" y="866281"/>
            <a:chExt cx="4614560" cy="753979"/>
          </a:xfrm>
        </p:grpSpPr>
        <p:sp>
          <p:nvSpPr>
            <p:cNvPr id="11" name="Rectangle 10"/>
            <p:cNvSpPr/>
            <p:nvPr userDrawn="1"/>
          </p:nvSpPr>
          <p:spPr>
            <a:xfrm>
              <a:off x="338440" y="866281"/>
              <a:ext cx="4614560" cy="753979"/>
            </a:xfrm>
            <a:prstGeom prst="rect">
              <a:avLst/>
            </a:prstGeom>
            <a:noFill/>
            <a:ln w="952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r"/>
              <a:r>
                <a:rPr lang="fr-FR" sz="1200" b="1">
                  <a:solidFill>
                    <a:schemeClr val="bg2"/>
                  </a:solidFill>
                </a:rPr>
                <a:t>Raccourci</a:t>
              </a:r>
              <a:r>
                <a:rPr lang="fr-FR" sz="1200" b="1" baseline="0">
                  <a:solidFill>
                    <a:schemeClr val="bg2"/>
                  </a:solidFill>
                </a:rPr>
                <a:t> pour changer de niveau :</a:t>
              </a:r>
              <a:endParaRPr lang="fr-FR" sz="1200" b="1">
                <a:solidFill>
                  <a:schemeClr val="bg2"/>
                </a:solidFill>
              </a:endParaRPr>
            </a:p>
            <a:p>
              <a:pPr algn="r"/>
              <a:r>
                <a:rPr lang="fr-FR" sz="1200" b="0">
                  <a:solidFill>
                    <a:schemeClr val="bg2"/>
                  </a:solidFill>
                </a:rPr>
                <a:t>Shift</a:t>
              </a:r>
              <a:r>
                <a:rPr lang="fr-FR" sz="1200" b="0" baseline="0">
                  <a:solidFill>
                    <a:schemeClr val="bg2"/>
                  </a:solidFill>
                </a:rPr>
                <a:t> + Alt + Flèche droite ou gauche</a:t>
              </a:r>
              <a:endParaRPr lang="fr-FR" sz="1200" b="0">
                <a:solidFill>
                  <a:schemeClr val="bg2"/>
                </a:solidFill>
              </a:endParaRPr>
            </a:p>
          </p:txBody>
        </p:sp>
        <p:pic>
          <p:nvPicPr>
            <p:cNvPr id="12" name="Picture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8142" y="998628"/>
              <a:ext cx="489284" cy="4892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58778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tercal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0" y="-2046"/>
            <a:ext cx="9144000" cy="7735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7B68-C406-4B5C-B79D-A1CDE10CB85D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000" y="144016"/>
            <a:ext cx="1310181" cy="4803998"/>
          </a:xfrm>
          <a:prstGeom prst="rect">
            <a:avLst/>
          </a:prstGeom>
        </p:spPr>
      </p:pic>
      <p:sp>
        <p:nvSpPr>
          <p:cNvPr id="17" name="Titre 1"/>
          <p:cNvSpPr>
            <a:spLocks noGrp="1"/>
          </p:cNvSpPr>
          <p:nvPr>
            <p:ph type="ctrTitle" hasCustomPrompt="1"/>
          </p:nvPr>
        </p:nvSpPr>
        <p:spPr>
          <a:xfrm>
            <a:off x="4427538" y="1683271"/>
            <a:ext cx="4311972" cy="1032495"/>
          </a:xfrm>
        </p:spPr>
        <p:txBody>
          <a:bodyPr anchor="ctr" anchorCtr="0">
            <a:noAutofit/>
          </a:bodyPr>
          <a:lstStyle>
            <a:lvl1pPr algn="l">
              <a:lnSpc>
                <a:spcPts val="2700"/>
              </a:lnSpc>
              <a:spcBef>
                <a:spcPts val="0"/>
              </a:spcBef>
              <a:defRPr sz="2800" baseline="0">
                <a:solidFill>
                  <a:srgbClr val="006AB2"/>
                </a:solidFill>
              </a:defRPr>
            </a:lvl1pPr>
          </a:lstStyle>
          <a:p>
            <a:r>
              <a:rPr lang="fr-FR"/>
              <a:t>Titre du chapitre</a:t>
            </a:r>
          </a:p>
        </p:txBody>
      </p:sp>
      <p:sp>
        <p:nvSpPr>
          <p:cNvPr id="18" name="Espace réservé du texte 3"/>
          <p:cNvSpPr>
            <a:spLocks noGrp="1"/>
          </p:cNvSpPr>
          <p:nvPr>
            <p:ph type="body" sz="quarter" idx="13" hasCustomPrompt="1"/>
          </p:nvPr>
        </p:nvSpPr>
        <p:spPr>
          <a:xfrm>
            <a:off x="4427538" y="2815605"/>
            <a:ext cx="4311972" cy="664418"/>
          </a:xfrm>
        </p:spPr>
        <p:txBody>
          <a:bodyPr>
            <a:noAutofit/>
          </a:bodyPr>
          <a:lstStyle>
            <a:lvl1pPr algn="l">
              <a:defRPr sz="2000">
                <a:solidFill>
                  <a:srgbClr val="575757"/>
                </a:solidFill>
              </a:defRPr>
            </a:lvl1pPr>
          </a:lstStyle>
          <a:p>
            <a:pPr lvl="0"/>
            <a:r>
              <a:rPr lang="fr-FR"/>
              <a:t>Sous-titre éventuel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-2046"/>
            <a:ext cx="9144000" cy="7735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000" y="144016"/>
            <a:ext cx="1310181" cy="4803998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F935BB87-B861-49A1-A6D8-3B2A894D7C03}"/>
              </a:ext>
            </a:extLst>
          </p:cNvPr>
          <p:cNvGrpSpPr/>
          <p:nvPr userDrawn="1"/>
        </p:nvGrpSpPr>
        <p:grpSpPr>
          <a:xfrm>
            <a:off x="701675" y="420756"/>
            <a:ext cx="1401948" cy="4395808"/>
            <a:chOff x="2026038" y="600819"/>
            <a:chExt cx="1401948" cy="4395808"/>
          </a:xfrm>
        </p:grpSpPr>
        <p:pic>
          <p:nvPicPr>
            <p:cNvPr id="19" name="Image 10">
              <a:extLst>
                <a:ext uri="{FF2B5EF4-FFF2-40B4-BE49-F238E27FC236}">
                  <a16:creationId xmlns:a16="http://schemas.microsoft.com/office/drawing/2014/main" id="{A440ADD9-974B-493E-8A4B-0AD73CA7378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28655" y="1878706"/>
              <a:ext cx="796714" cy="702982"/>
            </a:xfrm>
            <a:prstGeom prst="rect">
              <a:avLst/>
            </a:prstGeom>
          </p:spPr>
        </p:pic>
        <p:pic>
          <p:nvPicPr>
            <p:cNvPr id="21" name="Picture 20" descr="Logo, company name&#10;&#10;Description automatically generated">
              <a:extLst>
                <a:ext uri="{FF2B5EF4-FFF2-40B4-BE49-F238E27FC236}">
                  <a16:creationId xmlns:a16="http://schemas.microsoft.com/office/drawing/2014/main" id="{6DC35C46-7AC7-4F1F-BD97-24D0CD58CBF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2026038" y="3995018"/>
              <a:ext cx="1401948" cy="856580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606296B6-A1CE-4381-8968-7DA07B08211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2328655" y="3178156"/>
              <a:ext cx="797896" cy="450924"/>
            </a:xfrm>
            <a:prstGeom prst="rect">
              <a:avLst/>
            </a:prstGeom>
          </p:spPr>
        </p:pic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B90EB346-C926-4AC0-AC4B-1CEF5DB732B6}"/>
                </a:ext>
              </a:extLst>
            </p:cNvPr>
            <p:cNvSpPr/>
            <p:nvPr userDrawn="1"/>
          </p:nvSpPr>
          <p:spPr>
            <a:xfrm>
              <a:off x="2168665" y="600819"/>
              <a:ext cx="1116701" cy="98465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E32E7FF6-F625-4F68-96C3-BA78D7281640}"/>
                </a:ext>
              </a:extLst>
            </p:cNvPr>
            <p:cNvSpPr/>
            <p:nvPr userDrawn="1"/>
          </p:nvSpPr>
          <p:spPr>
            <a:xfrm>
              <a:off x="2168664" y="1737871"/>
              <a:ext cx="1116701" cy="98465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F35F8427-A8A2-4AFB-8DEC-191359C577F9}"/>
                </a:ext>
              </a:extLst>
            </p:cNvPr>
            <p:cNvSpPr/>
            <p:nvPr userDrawn="1"/>
          </p:nvSpPr>
          <p:spPr>
            <a:xfrm>
              <a:off x="2168663" y="2874923"/>
              <a:ext cx="1116701" cy="98465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C4E26125-CA2F-44F8-AAFD-807EAE5A8249}"/>
                </a:ext>
              </a:extLst>
            </p:cNvPr>
            <p:cNvSpPr/>
            <p:nvPr userDrawn="1"/>
          </p:nvSpPr>
          <p:spPr>
            <a:xfrm>
              <a:off x="2168662" y="4011975"/>
              <a:ext cx="1116701" cy="98465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</p:grpSp>
      <p:pic>
        <p:nvPicPr>
          <p:cNvPr id="5" name="Image 4" descr="Une image contenant texte, Police, capture d’écran, blanc&#10;&#10;Description générée automatiquement">
            <a:extLst>
              <a:ext uri="{FF2B5EF4-FFF2-40B4-BE49-F238E27FC236}">
                <a16:creationId xmlns:a16="http://schemas.microsoft.com/office/drawing/2014/main" id="{6DCB10B8-C38D-EA2E-20C2-AACF2E6B9C09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59377" y="600483"/>
            <a:ext cx="1101623" cy="643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2525279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27534"/>
            <a:ext cx="9144000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 descr="Une image contenant personne, intérieur, tenant, alimentation&#10;&#10;Description générée automatiquement">
            <a:extLst>
              <a:ext uri="{FF2B5EF4-FFF2-40B4-BE49-F238E27FC236}">
                <a16:creationId xmlns:a16="http://schemas.microsoft.com/office/drawing/2014/main" id="{DCE54B6C-D7B7-064E-80CC-C434FFA6A49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1889" y="2255"/>
            <a:ext cx="7522111" cy="5141246"/>
          </a:xfrm>
          <a:prstGeom prst="rect">
            <a:avLst/>
          </a:prstGeom>
        </p:spPr>
      </p:pic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A4A0B2A-58BC-1D4D-8883-191DA713D2F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268538" y="915988"/>
            <a:ext cx="2735510" cy="1511300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3200" kern="800" cap="none" baseline="0">
                <a:solidFill>
                  <a:schemeClr val="bg1"/>
                </a:solidFill>
              </a:defRPr>
            </a:lvl1pPr>
            <a:lvl2pPr marL="434250" indent="0">
              <a:lnSpc>
                <a:spcPct val="80000"/>
              </a:lnSpc>
              <a:buNone/>
              <a:defRPr sz="3200">
                <a:solidFill>
                  <a:schemeClr val="bg1"/>
                </a:solidFill>
              </a:defRPr>
            </a:lvl2pPr>
          </a:lstStyle>
          <a:p>
            <a:pPr lvl="0"/>
            <a:r>
              <a:rPr lang="fr-FR"/>
              <a:t>Titre principal de la slide</a:t>
            </a:r>
          </a:p>
          <a:p>
            <a:pPr lvl="1"/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05C05DFA-F720-FF4C-A4AA-91C4E66A31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268538" y="2427288"/>
            <a:ext cx="2951534" cy="1873250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spcBef>
                <a:spcPts val="0"/>
              </a:spcBef>
              <a:defRPr sz="14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/>
              <a:t>Texte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07504" y="4749992"/>
            <a:ext cx="287338" cy="273844"/>
          </a:xfrm>
        </p:spPr>
        <p:txBody>
          <a:bodyPr/>
          <a:lstStyle/>
          <a:p>
            <a:fld id="{646E7B68-C406-4B5C-B79D-A1CDE10CB85D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9" name="Rectangle 8"/>
          <p:cNvSpPr/>
          <p:nvPr userDrawn="1"/>
        </p:nvSpPr>
        <p:spPr>
          <a:xfrm>
            <a:off x="0" y="627534"/>
            <a:ext cx="9144000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 descr="Une image contenant personne, intérieur, tenant, alimentation&#10;&#10;Description générée automatiquement">
            <a:extLst>
              <a:ext uri="{FF2B5EF4-FFF2-40B4-BE49-F238E27FC236}">
                <a16:creationId xmlns:a16="http://schemas.microsoft.com/office/drawing/2014/main" id="{DCE54B6C-D7B7-064E-80CC-C434FFA6A49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1889" y="2255"/>
            <a:ext cx="7522111" cy="5141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479807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personne, intérieur, homme, table&#10;&#10;Description générée automatiquement">
            <a:extLst>
              <a:ext uri="{FF2B5EF4-FFF2-40B4-BE49-F238E27FC236}">
                <a16:creationId xmlns:a16="http://schemas.microsoft.com/office/drawing/2014/main" id="{6FB58E74-65F0-5A41-B2A3-C683EB81BBF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8208" y="-13947"/>
            <a:ext cx="9190183" cy="5171393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9F7A409D-321F-644F-957D-D88584B88E4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9714"/>
            <a:ext cx="657373" cy="581836"/>
          </a:xfrm>
          <a:prstGeom prst="rect">
            <a:avLst/>
          </a:prstGeom>
        </p:spPr>
      </p:pic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C0E49024-B637-B846-AD7A-074C32D97EB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124075" y="987425"/>
            <a:ext cx="2735957" cy="1871663"/>
          </a:xfrm>
          <a:prstGeom prst="rect">
            <a:avLst/>
          </a:prstGeom>
        </p:spPr>
        <p:txBody>
          <a:bodyPr/>
          <a:lstStyle>
            <a:lvl1pPr>
              <a:defRPr sz="2800" kern="800" cap="all" baseline="0"/>
            </a:lvl1pPr>
            <a:lvl2pPr marL="434250" indent="0">
              <a:buNone/>
              <a:defRPr sz="3200"/>
            </a:lvl2pPr>
          </a:lstStyle>
          <a:p>
            <a:pPr lvl="0"/>
            <a:r>
              <a:rPr lang="fr-FR"/>
              <a:t>Titre de la slide</a:t>
            </a:r>
          </a:p>
          <a:p>
            <a:pPr lvl="1"/>
            <a:endParaRPr lang="fr-FR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F9933515-A54B-C648-9452-ED438F800E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004048" y="987425"/>
            <a:ext cx="3457575" cy="1871663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spcBef>
                <a:spcPts val="0"/>
              </a:spcBef>
              <a:defRPr sz="1400" b="0"/>
            </a:lvl1pPr>
          </a:lstStyle>
          <a:p>
            <a:pPr lvl="0"/>
            <a:r>
              <a:rPr lang="fr-FR"/>
              <a:t>Texte</a:t>
            </a:r>
          </a:p>
        </p:txBody>
      </p:sp>
      <p:pic>
        <p:nvPicPr>
          <p:cNvPr id="6" name="Image 5" descr="Une image contenant personne, intérieur, homme, table&#10;&#10;Description générée automatiquement">
            <a:extLst>
              <a:ext uri="{FF2B5EF4-FFF2-40B4-BE49-F238E27FC236}">
                <a16:creationId xmlns:a16="http://schemas.microsoft.com/office/drawing/2014/main" id="{6FB58E74-65F0-5A41-B2A3-C683EB81BBF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8208" y="-13947"/>
            <a:ext cx="9190183" cy="5171393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9F7A409D-321F-644F-957D-D88584B88E4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9714"/>
            <a:ext cx="657373" cy="581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3112936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slide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575757"/>
                </a:solidFill>
              </a:defRPr>
            </a:lvl1pPr>
          </a:lstStyle>
          <a:p>
            <a:fld id="{646E7B68-C406-4B5C-B79D-A1CDE10CB85D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 sz="800"/>
            </a:lvl1pPr>
          </a:lstStyle>
          <a:p>
            <a:r>
              <a:rPr lang="fr-FR">
                <a:latin typeface="Arial"/>
                <a:ea typeface="+mn-ea"/>
              </a:rPr>
              <a:t>| Titre du document</a:t>
            </a:r>
          </a:p>
        </p:txBody>
      </p:sp>
    </p:spTree>
    <p:extLst>
      <p:ext uri="{BB962C8B-B14F-4D97-AF65-F5344CB8AC3E}">
        <p14:creationId xmlns:p14="http://schemas.microsoft.com/office/powerpoint/2010/main" val="4089367922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slide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575757"/>
                </a:solidFill>
              </a:defRPr>
            </a:lvl1pPr>
          </a:lstStyle>
          <a:p>
            <a:fld id="{646E7B68-C406-4B5C-B79D-A1CDE10CB85D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 sz="800"/>
            </a:lvl1pPr>
          </a:lstStyle>
          <a:p>
            <a:r>
              <a:rPr lang="fr-FR">
                <a:latin typeface="Arial"/>
                <a:ea typeface="+mn-ea"/>
              </a:rPr>
              <a:t>| Titre du document</a:t>
            </a:r>
          </a:p>
        </p:txBody>
      </p:sp>
      <p:sp>
        <p:nvSpPr>
          <p:cNvPr id="7" name="Espace réservé du texte 2"/>
          <p:cNvSpPr>
            <a:spLocks noGrp="1"/>
          </p:cNvSpPr>
          <p:nvPr>
            <p:ph idx="1"/>
          </p:nvPr>
        </p:nvSpPr>
        <p:spPr>
          <a:xfrm>
            <a:off x="827584" y="843558"/>
            <a:ext cx="8064896" cy="374441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kumimoji="0" lang="fr-FR" sz="1400" b="0" i="0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22086352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827584" y="87474"/>
            <a:ext cx="8064092" cy="540006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Titre de la slide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7B68-C406-4B5C-B79D-A1CDE10CB85D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16"/>
          </p:nvPr>
        </p:nvSpPr>
        <p:spPr>
          <a:xfrm>
            <a:off x="827584" y="843558"/>
            <a:ext cx="3889375" cy="3744416"/>
          </a:xfrm>
        </p:spPr>
        <p:txBody>
          <a:bodyPr>
            <a:noAutofit/>
          </a:bodyPr>
          <a:lstStyle>
            <a:lvl1pPr marL="0" indent="0">
              <a:buNone/>
              <a:defRPr/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rgbClr val="575757"/>
                </a:solidFill>
              </a:defRPr>
            </a:lvl3pPr>
            <a:lvl4pPr>
              <a:defRPr sz="1400">
                <a:solidFill>
                  <a:srgbClr val="575757"/>
                </a:solidFill>
              </a:defRPr>
            </a:lvl4pPr>
            <a:lvl5pPr>
              <a:defRPr sz="1200">
                <a:solidFill>
                  <a:srgbClr val="575757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kumimoji="0" lang="fr-FR" sz="1400" b="0" i="0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17"/>
          </p:nvPr>
        </p:nvSpPr>
        <p:spPr>
          <a:xfrm>
            <a:off x="5002301" y="843558"/>
            <a:ext cx="3889375" cy="3744416"/>
          </a:xfrm>
        </p:spPr>
        <p:txBody>
          <a:bodyPr/>
          <a:lstStyle>
            <a:lvl1pPr marL="0" indent="0">
              <a:buNone/>
              <a:defRPr/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rgbClr val="575757"/>
                </a:solidFill>
              </a:defRPr>
            </a:lvl3pPr>
            <a:lvl4pPr>
              <a:defRPr sz="1400">
                <a:solidFill>
                  <a:srgbClr val="575757"/>
                </a:solidFill>
              </a:defRPr>
            </a:lvl4pPr>
            <a:lvl5pPr>
              <a:defRPr sz="1200">
                <a:solidFill>
                  <a:srgbClr val="575757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kumimoji="0" lang="fr-FR" sz="1400" b="0" i="0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 sz="800"/>
            </a:lvl1pPr>
          </a:lstStyle>
          <a:p>
            <a:r>
              <a:rPr lang="fr-FR">
                <a:latin typeface="Arial"/>
                <a:ea typeface="+mn-ea"/>
              </a:rPr>
              <a:t>| Titre du document</a:t>
            </a:r>
          </a:p>
        </p:txBody>
      </p:sp>
    </p:spTree>
    <p:extLst>
      <p:ext uri="{BB962C8B-B14F-4D97-AF65-F5344CB8AC3E}">
        <p14:creationId xmlns:p14="http://schemas.microsoft.com/office/powerpoint/2010/main" val="3935237416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ge de 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-2046"/>
            <a:ext cx="9144000" cy="7735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0" y="4948014"/>
            <a:ext cx="9144000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2536" y="222405"/>
            <a:ext cx="1361391" cy="4698691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>
            <a:off x="0" y="-2046"/>
            <a:ext cx="9144000" cy="7735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/>
          <p:nvPr userDrawn="1"/>
        </p:nvSpPr>
        <p:spPr>
          <a:xfrm>
            <a:off x="0" y="4948014"/>
            <a:ext cx="9144000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pic>
        <p:nvPicPr>
          <p:cNvPr id="20" name="Image 1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2536" y="222405"/>
            <a:ext cx="1361391" cy="4698691"/>
          </a:xfrm>
          <a:prstGeom prst="rect">
            <a:avLst/>
          </a:prstGeom>
        </p:spPr>
      </p:pic>
      <p:grpSp>
        <p:nvGrpSpPr>
          <p:cNvPr id="22" name="Groupe 21"/>
          <p:cNvGrpSpPr/>
          <p:nvPr userDrawn="1"/>
        </p:nvGrpSpPr>
        <p:grpSpPr>
          <a:xfrm>
            <a:off x="4804660" y="1261977"/>
            <a:ext cx="3353923" cy="2529366"/>
            <a:chOff x="4804660" y="1261977"/>
            <a:chExt cx="3353923" cy="2529366"/>
          </a:xfrm>
        </p:grpSpPr>
        <p:sp>
          <p:nvSpPr>
            <p:cNvPr id="23" name="ZoneTexte 22"/>
            <p:cNvSpPr txBox="1"/>
            <p:nvPr/>
          </p:nvSpPr>
          <p:spPr>
            <a:xfrm>
              <a:off x="4818086" y="1261977"/>
              <a:ext cx="3240360" cy="2529366"/>
            </a:xfrm>
            <a:prstGeom prst="rect">
              <a:avLst/>
            </a:prstGeom>
            <a:noFill/>
          </p:spPr>
          <p:txBody>
            <a:bodyPr wrap="square" lIns="72000" tIns="108000" rIns="72000" bIns="108000" rtlCol="0" anchor="t" anchorCtr="0">
              <a:normAutofit/>
            </a:bodyPr>
            <a:lstStyle/>
            <a:p>
              <a:pPr algn="l"/>
              <a:r>
                <a:rPr lang="fr-FR" sz="2000" b="1">
                  <a:solidFill>
                    <a:srgbClr val="575757"/>
                  </a:solidFill>
                </a:rPr>
                <a:t>esante.gouv.fr</a:t>
              </a:r>
            </a:p>
            <a:p>
              <a:pPr algn="l"/>
              <a:r>
                <a:rPr lang="fr-FR" sz="1500">
                  <a:solidFill>
                    <a:srgbClr val="575757"/>
                  </a:solidFill>
                </a:rPr>
                <a:t>Le portail</a:t>
              </a:r>
              <a:r>
                <a:rPr lang="fr-FR" sz="1500" baseline="0">
                  <a:solidFill>
                    <a:srgbClr val="575757"/>
                  </a:solidFill>
                </a:rPr>
                <a:t> pour accéder à l’ensemble des services et produits de l’agence du numérique en santé et s’informer sur l’actualité de la e-santé. </a:t>
              </a:r>
            </a:p>
            <a:p>
              <a:pPr algn="ctr"/>
              <a:endParaRPr lang="fr-FR" sz="1500" err="1">
                <a:solidFill>
                  <a:srgbClr val="575757"/>
                </a:solidFill>
              </a:endParaRPr>
            </a:p>
          </p:txBody>
        </p:sp>
        <p:pic>
          <p:nvPicPr>
            <p:cNvPr id="24" name="Picture 2" descr="Y:\Interne\Communication\Communication_2019\Crea_graphiques\Pictos\Picto_OK\Twitter_Logo_Blue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4660" y="2817758"/>
              <a:ext cx="422086" cy="4220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3" descr="Y:\Interne\Communication\Communication_2019\Crea_graphiques\Pictos\Picto_OK\LINKEDIN@2x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89703" y="3271808"/>
              <a:ext cx="252000" cy="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2" descr="Y:\Interne\Communication\Communication_2019\Crea_graphiques\Pictos\Picto_OK\Twitter_Logo_Blue.pn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4660" y="2817758"/>
              <a:ext cx="422086" cy="4220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3" descr="Y:\Interne\Communication\Communication_2019\Crea_graphiques\Pictos\Picto_OK\LINKEDIN@2x.pn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89703" y="3271808"/>
              <a:ext cx="252000" cy="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8" name="ZoneTexte 27"/>
            <p:cNvSpPr txBox="1"/>
            <p:nvPr userDrawn="1"/>
          </p:nvSpPr>
          <p:spPr>
            <a:xfrm>
              <a:off x="5220072" y="2859782"/>
              <a:ext cx="2938511" cy="649472"/>
            </a:xfrm>
            <a:prstGeom prst="rect">
              <a:avLst/>
            </a:prstGeom>
            <a:noFill/>
          </p:spPr>
          <p:txBody>
            <a:bodyPr wrap="square" lIns="72000" tIns="108000" rIns="72000" bIns="108000" rtlCol="0" anchor="t" anchorCtr="0">
              <a:noAutofit/>
            </a:bodyPr>
            <a:lstStyle/>
            <a:p>
              <a:pPr algn="l">
                <a:spcAft>
                  <a:spcPts val="600"/>
                </a:spcAft>
              </a:pPr>
              <a:r>
                <a:rPr lang="fr-FR" sz="900" b="0">
                  <a:solidFill>
                    <a:srgbClr val="575757"/>
                  </a:solidFill>
                </a:rPr>
                <a:t>@esante_gouv_fr</a:t>
              </a:r>
            </a:p>
            <a:p>
              <a:pPr algn="l"/>
              <a:endParaRPr lang="fr-FR" sz="300" b="0">
                <a:solidFill>
                  <a:srgbClr val="575757"/>
                </a:solidFill>
              </a:endParaRPr>
            </a:p>
            <a:p>
              <a:pPr algn="l"/>
              <a:endParaRPr lang="fr-FR" sz="500" b="0">
                <a:solidFill>
                  <a:srgbClr val="575757"/>
                </a:solidFill>
              </a:endParaRPr>
            </a:p>
            <a:p>
              <a:pPr algn="l"/>
              <a:r>
                <a:rPr lang="fr-FR" sz="900" b="0">
                  <a:solidFill>
                    <a:srgbClr val="575757"/>
                  </a:solidFill>
                </a:rPr>
                <a:t>linkedin.com/company/agence-du-numerique-en-sante</a:t>
              </a:r>
              <a:endParaRPr lang="fr-FR" sz="800" b="0">
                <a:solidFill>
                  <a:srgbClr val="575757"/>
                </a:solidFill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914086A-7882-4E5B-866D-7F831D3127BF}"/>
              </a:ext>
            </a:extLst>
          </p:cNvPr>
          <p:cNvGrpSpPr/>
          <p:nvPr userDrawn="1"/>
        </p:nvGrpSpPr>
        <p:grpSpPr>
          <a:xfrm>
            <a:off x="701675" y="420756"/>
            <a:ext cx="1401948" cy="4395808"/>
            <a:chOff x="2026038" y="600819"/>
            <a:chExt cx="1401948" cy="4395808"/>
          </a:xfrm>
        </p:grpSpPr>
        <p:pic>
          <p:nvPicPr>
            <p:cNvPr id="29" name="Image 10">
              <a:extLst>
                <a:ext uri="{FF2B5EF4-FFF2-40B4-BE49-F238E27FC236}">
                  <a16:creationId xmlns:a16="http://schemas.microsoft.com/office/drawing/2014/main" id="{85A46A17-2C56-4330-94BF-D359894DA14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28655" y="1878706"/>
              <a:ext cx="796714" cy="702982"/>
            </a:xfrm>
            <a:prstGeom prst="rect">
              <a:avLst/>
            </a:prstGeom>
          </p:spPr>
        </p:pic>
        <p:pic>
          <p:nvPicPr>
            <p:cNvPr id="31" name="Picture 30" descr="Logo, company name&#10;&#10;Description automatically generated">
              <a:extLst>
                <a:ext uri="{FF2B5EF4-FFF2-40B4-BE49-F238E27FC236}">
                  <a16:creationId xmlns:a16="http://schemas.microsoft.com/office/drawing/2014/main" id="{E5F9055C-4E7B-40C7-A75C-FFD88F324DF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>
            <a:xfrm>
              <a:off x="2026038" y="3995018"/>
              <a:ext cx="1401948" cy="856580"/>
            </a:xfrm>
            <a:prstGeom prst="rect">
              <a:avLst/>
            </a:prstGeom>
          </p:spPr>
        </p:pic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0F23CBD0-9B7B-44E2-8524-A18CC5DC0FC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>
            <a:xfrm>
              <a:off x="2328655" y="3178156"/>
              <a:ext cx="797896" cy="450924"/>
            </a:xfrm>
            <a:prstGeom prst="rect">
              <a:avLst/>
            </a:prstGeom>
          </p:spPr>
        </p:pic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290FD4FF-D832-4352-A45A-AB849F147303}"/>
                </a:ext>
              </a:extLst>
            </p:cNvPr>
            <p:cNvSpPr/>
            <p:nvPr userDrawn="1"/>
          </p:nvSpPr>
          <p:spPr>
            <a:xfrm>
              <a:off x="2168665" y="600819"/>
              <a:ext cx="1116701" cy="98465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97855E6F-2F61-4606-B621-4B984F1E074E}"/>
                </a:ext>
              </a:extLst>
            </p:cNvPr>
            <p:cNvSpPr/>
            <p:nvPr userDrawn="1"/>
          </p:nvSpPr>
          <p:spPr>
            <a:xfrm>
              <a:off x="2168664" y="1737871"/>
              <a:ext cx="1116701" cy="98465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377F73B8-515E-4F9F-AFE5-2F346D84768D}"/>
                </a:ext>
              </a:extLst>
            </p:cNvPr>
            <p:cNvSpPr/>
            <p:nvPr userDrawn="1"/>
          </p:nvSpPr>
          <p:spPr>
            <a:xfrm>
              <a:off x="2168663" y="2874923"/>
              <a:ext cx="1116701" cy="98465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72E4CD25-A554-4FCD-9D6B-556B6D41AFA8}"/>
                </a:ext>
              </a:extLst>
            </p:cNvPr>
            <p:cNvSpPr/>
            <p:nvPr userDrawn="1"/>
          </p:nvSpPr>
          <p:spPr>
            <a:xfrm>
              <a:off x="2168662" y="4011975"/>
              <a:ext cx="1116701" cy="98465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</p:grpSp>
      <p:pic>
        <p:nvPicPr>
          <p:cNvPr id="3" name="Image 2" descr="Une image contenant texte, Police, capture d’écran, blanc&#10;&#10;Description générée automatiquement">
            <a:extLst>
              <a:ext uri="{FF2B5EF4-FFF2-40B4-BE49-F238E27FC236}">
                <a16:creationId xmlns:a16="http://schemas.microsoft.com/office/drawing/2014/main" id="{2C178C76-D3B3-2A1E-6FDD-6272D4988591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859377" y="600483"/>
            <a:ext cx="1101623" cy="643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7838594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17" Type="http://schemas.openxmlformats.org/officeDocument/2006/relationships/image" Target="../media/image13.png"/><Relationship Id="rId2" Type="http://schemas.openxmlformats.org/officeDocument/2006/relationships/slideLayout" Target="../slideLayouts/slideLayout12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27584" y="843558"/>
            <a:ext cx="8064896" cy="374441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marL="720000" marR="0" lvl="1" indent="-285750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006AB2"/>
              </a:buClr>
              <a:buSzPct val="100000"/>
              <a:buFont typeface="Wingdings 3" panose="05040102010807070707" pitchFamily="18" charset="2"/>
              <a:buChar char="u"/>
              <a:tabLst/>
              <a:defRPr/>
            </a:pPr>
            <a:r>
              <a:rPr kumimoji="0" lang="fr-FR" sz="1800" b="1" i="0" u="none" strike="noStrike" kern="1200" cap="none" spc="0" normalizeH="0" baseline="0" noProof="0">
                <a:ln>
                  <a:noFill/>
                </a:ln>
                <a:solidFill>
                  <a:srgbClr val="006AB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Deuxième niveau</a:t>
            </a:r>
          </a:p>
          <a:p>
            <a:pPr marL="1080000" marR="0" lvl="2" indent="-25200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 typeface="Webdings" panose="05030102010509060703" pitchFamily="18" charset="2"/>
              <a:buChar char="&lt;"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Troisième niveau</a:t>
            </a:r>
          </a:p>
          <a:p>
            <a:pPr marL="1440000" marR="0" lvl="3" indent="-21600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Pct val="130000"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Quatrième niveau</a:t>
            </a:r>
          </a:p>
          <a:p>
            <a:pPr marL="1800000" marR="0" lvl="4" indent="-21600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Pct val="110000"/>
              <a:buFont typeface="Arial" pitchFamily="34" charset="0"/>
              <a:buChar char="•"/>
              <a:tabLst/>
              <a:defRPr/>
            </a:pPr>
            <a:r>
              <a:rPr kumimoji="0" lang="fr-FR" sz="1400" b="0" i="0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7504" y="4749992"/>
            <a:ext cx="287338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lang="fr-FR" sz="800" i="1" kern="1200" smtClean="0">
                <a:solidFill>
                  <a:srgbClr val="575757"/>
                </a:solidFill>
                <a:latin typeface="Arial"/>
                <a:ea typeface="+mn-ea"/>
                <a:cs typeface="+mn-cs"/>
              </a:defRPr>
            </a:lvl1pPr>
          </a:lstStyle>
          <a:p>
            <a:fld id="{646E7B68-C406-4B5C-B79D-A1CDE10CB85D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8753" y="4749992"/>
            <a:ext cx="6926486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 i="1">
                <a:solidFill>
                  <a:srgbClr val="575757"/>
                </a:solidFill>
              </a:defRPr>
            </a:lvl1pPr>
          </a:lstStyle>
          <a:p>
            <a:r>
              <a:rPr lang="fr-FR">
                <a:latin typeface="Arial"/>
                <a:ea typeface="+mn-ea"/>
              </a:rPr>
              <a:t>| Titre du document</a:t>
            </a:r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27584" y="87474"/>
            <a:ext cx="8064092" cy="540006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fr-FR"/>
              <a:t>Titre de la slide</a:t>
            </a:r>
          </a:p>
        </p:txBody>
      </p:sp>
      <p:cxnSp>
        <p:nvCxnSpPr>
          <p:cNvPr id="7" name="Connecteur droit 6"/>
          <p:cNvCxnSpPr/>
          <p:nvPr/>
        </p:nvCxnSpPr>
        <p:spPr>
          <a:xfrm>
            <a:off x="146140" y="699542"/>
            <a:ext cx="8853302" cy="0"/>
          </a:xfrm>
          <a:prstGeom prst="line">
            <a:avLst/>
          </a:prstGeom>
          <a:ln w="3175">
            <a:solidFill>
              <a:srgbClr val="5757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 userDrawn="1"/>
        </p:nvCxnSpPr>
        <p:spPr>
          <a:xfrm>
            <a:off x="146140" y="699542"/>
            <a:ext cx="8853302" cy="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Image 8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140" y="87474"/>
            <a:ext cx="536800" cy="47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4093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26" r:id="rId10"/>
  </p:sldLayoutIdLst>
  <p:transition>
    <p:fade/>
  </p:transition>
  <p:hf hdr="0" dt="0"/>
  <p:txStyles>
    <p:titleStyle>
      <a:lvl1pPr algn="l" defTabSz="914400" rtl="0" eaLnBrk="1" latinLnBrk="0" hangingPunct="1">
        <a:lnSpc>
          <a:spcPts val="2200"/>
        </a:lnSpc>
        <a:spcBef>
          <a:spcPct val="0"/>
        </a:spcBef>
        <a:buNone/>
        <a:defRPr sz="2000" b="1" kern="1200">
          <a:solidFill>
            <a:srgbClr val="006AB2"/>
          </a:solidFill>
          <a:latin typeface="+mj-lt"/>
          <a:ea typeface="+mj-ea"/>
          <a:cs typeface="+mj-cs"/>
        </a:defRPr>
      </a:lvl1pPr>
    </p:titleStyle>
    <p:bodyStyle>
      <a:lvl1pPr marL="0" marR="0" indent="0" algn="l" defTabSz="914400" rtl="0" eaLnBrk="1" fontAlgn="auto" latinLnBrk="0" hangingPunct="1">
        <a:lnSpc>
          <a:spcPct val="100000"/>
        </a:lnSpc>
        <a:spcBef>
          <a:spcPts val="1800"/>
        </a:spcBef>
        <a:spcAft>
          <a:spcPts val="0"/>
        </a:spcAft>
        <a:buClrTx/>
        <a:buSzPct val="100000"/>
        <a:buFont typeface="Wingdings" panose="05000000000000000000" pitchFamily="2" charset="2"/>
        <a:buNone/>
        <a:tabLst/>
        <a:defRPr sz="2400" b="1" kern="1200" cap="none" baseline="0">
          <a:solidFill>
            <a:schemeClr val="tx2"/>
          </a:solidFill>
          <a:latin typeface="+mn-lt"/>
          <a:ea typeface="+mn-ea"/>
          <a:cs typeface="+mn-cs"/>
        </a:defRPr>
      </a:lvl1pPr>
      <a:lvl2pPr marL="720000" marR="0" indent="-285750" algn="l" defTabSz="914400" rtl="0" eaLnBrk="1" fontAlgn="auto" latinLnBrk="0" hangingPunct="1">
        <a:lnSpc>
          <a:spcPct val="100000"/>
        </a:lnSpc>
        <a:spcBef>
          <a:spcPts val="900"/>
        </a:spcBef>
        <a:spcAft>
          <a:spcPts val="0"/>
        </a:spcAft>
        <a:buClr>
          <a:srgbClr val="006AB2"/>
        </a:buClr>
        <a:buSzPct val="100000"/>
        <a:buFont typeface="Wingdings 3" panose="05040102010807070707" pitchFamily="18" charset="2"/>
        <a:buChar char="u"/>
        <a:tabLst/>
        <a:defRPr sz="1800" b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080000" marR="0" indent="-252000" algn="l" defTabSz="914400" rtl="0" eaLnBrk="1" fontAlgn="auto" latinLnBrk="0" hangingPunct="1">
        <a:lnSpc>
          <a:spcPct val="100000"/>
        </a:lnSpc>
        <a:spcBef>
          <a:spcPts val="400"/>
        </a:spcBef>
        <a:spcAft>
          <a:spcPts val="0"/>
        </a:spcAft>
        <a:buClrTx/>
        <a:buSzTx/>
        <a:buFont typeface="Webdings" panose="05030102010509060703" pitchFamily="18" charset="2"/>
        <a:buChar char="&lt;"/>
        <a:tabLst/>
        <a:defRPr lang="fr-FR" sz="1600" kern="1200" baseline="0">
          <a:solidFill>
            <a:srgbClr val="575757"/>
          </a:solidFill>
          <a:latin typeface="+mn-lt"/>
          <a:ea typeface="+mn-ea"/>
          <a:cs typeface="+mn-cs"/>
        </a:defRPr>
      </a:lvl3pPr>
      <a:lvl4pPr marL="1440000" marR="0" indent="-216000" algn="l" defTabSz="914400" rtl="0" eaLnBrk="1" fontAlgn="auto" latinLnBrk="0" hangingPunct="1">
        <a:lnSpc>
          <a:spcPct val="100000"/>
        </a:lnSpc>
        <a:spcBef>
          <a:spcPts val="400"/>
        </a:spcBef>
        <a:spcAft>
          <a:spcPts val="0"/>
        </a:spcAft>
        <a:buClrTx/>
        <a:buSzPct val="130000"/>
        <a:buFont typeface="Arial" panose="020B0604020202020204" pitchFamily="34" charset="0"/>
        <a:buChar char="•"/>
        <a:tabLst/>
        <a:defRPr lang="fr-FR" sz="1400" kern="1200">
          <a:solidFill>
            <a:srgbClr val="575757"/>
          </a:solidFill>
          <a:latin typeface="+mn-lt"/>
          <a:ea typeface="+mn-ea"/>
          <a:cs typeface="+mn-cs"/>
        </a:defRPr>
      </a:lvl4pPr>
      <a:lvl5pPr marL="1800000" marR="0" indent="-216000" algn="l" defTabSz="914400" rtl="0" eaLnBrk="1" fontAlgn="auto" latinLnBrk="0" hangingPunct="1">
        <a:lnSpc>
          <a:spcPct val="100000"/>
        </a:lnSpc>
        <a:spcBef>
          <a:spcPts val="200"/>
        </a:spcBef>
        <a:spcAft>
          <a:spcPts val="0"/>
        </a:spcAft>
        <a:buClrTx/>
        <a:buSzPct val="110000"/>
        <a:buFont typeface="Arial" pitchFamily="34" charset="0"/>
        <a:buChar char="•"/>
        <a:tabLst/>
        <a:defRPr lang="fr-FR" sz="1200" kern="1200">
          <a:solidFill>
            <a:srgbClr val="575757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lt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7988" y="303498"/>
            <a:ext cx="8507077" cy="701813"/>
          </a:xfrm>
          <a:prstGeom prst="rect">
            <a:avLst/>
          </a:prstGeom>
          <a:noFill/>
        </p:spPr>
        <p:txBody>
          <a:bodyPr vert="horz" lIns="108000" tIns="0" rIns="108000" bIns="0" rtlCol="0" anchor="t">
            <a:noAutofit/>
          </a:bodyPr>
          <a:lstStyle/>
          <a:p>
            <a:r>
              <a:rPr lang="fr-FR"/>
              <a:t>Compléter avec un titre ici qui porte votre message sur deux lignes au maximum pour des raisons de lisibilité</a:t>
            </a:r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idx="1"/>
          </p:nvPr>
        </p:nvSpPr>
        <p:spPr>
          <a:xfrm>
            <a:off x="317988" y="1006079"/>
            <a:ext cx="8507077" cy="3671232"/>
          </a:xfrm>
          <a:prstGeom prst="rect">
            <a:avLst/>
          </a:prstGeom>
        </p:spPr>
        <p:txBody>
          <a:bodyPr vert="horz" lIns="108000" tIns="108000" rIns="108000" bIns="108000" rtlCol="0">
            <a:noAutofit/>
          </a:bodyPr>
          <a:lstStyle/>
          <a:p>
            <a:pPr lvl="0"/>
            <a:r>
              <a:rPr lang="fr-FR"/>
              <a:t>Niveau 1 - </a:t>
            </a:r>
            <a:r>
              <a:rPr lang="fr-FR">
                <a:solidFill>
                  <a:srgbClr val="503078"/>
                </a:solidFill>
              </a:rPr>
              <a:t>Pour passer au niveau suivant, faire Shift + Alt + flèche droite </a:t>
            </a:r>
            <a:endParaRPr lang="fr-FR"/>
          </a:p>
          <a:p>
            <a:pPr lvl="1"/>
            <a:r>
              <a:rPr lang="fr-FR"/>
              <a:t>Niveau 2</a:t>
            </a:r>
          </a:p>
          <a:p>
            <a:pPr lvl="2"/>
            <a:r>
              <a:rPr lang="fr-FR"/>
              <a:t>Niveau 3</a:t>
            </a:r>
          </a:p>
          <a:p>
            <a:pPr lvl="3"/>
            <a:r>
              <a:rPr lang="fr-FR"/>
              <a:t>Niveau 4</a:t>
            </a:r>
          </a:p>
          <a:p>
            <a:pPr lvl="4"/>
            <a:r>
              <a:rPr lang="fr-FR"/>
              <a:t>Niveau 5</a:t>
            </a:r>
          </a:p>
          <a:p>
            <a:pPr lvl="5"/>
            <a:r>
              <a:rPr lang="fr-FR"/>
              <a:t>Niveau 6</a:t>
            </a:r>
          </a:p>
          <a:p>
            <a:pPr lvl="6"/>
            <a:r>
              <a:rPr lang="fr-FR"/>
              <a:t>Niveau 7</a:t>
            </a:r>
          </a:p>
          <a:p>
            <a:pPr lvl="7"/>
            <a:r>
              <a:rPr lang="fr-FR" noProof="0"/>
              <a:t>Nive</a:t>
            </a:r>
            <a:r>
              <a:rPr lang="fr-FR"/>
              <a:t>au 8</a:t>
            </a:r>
          </a:p>
          <a:p>
            <a:pPr lvl="8"/>
            <a:r>
              <a:rPr lang="fr-FR"/>
              <a:t>Niveau 9</a:t>
            </a:r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36572" y="4451282"/>
            <a:ext cx="854721" cy="69504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C58BAC12-E130-4DCA-82BA-549733B4FB0F}"/>
              </a:ext>
            </a:extLst>
          </p:cNvPr>
          <p:cNvSpPr>
            <a:spLocks/>
          </p:cNvSpPr>
          <p:nvPr userDrawn="1"/>
        </p:nvSpPr>
        <p:spPr>
          <a:xfrm>
            <a:off x="7629571" y="4959560"/>
            <a:ext cx="731159" cy="185029"/>
          </a:xfrm>
          <a:prstGeom prst="rect">
            <a:avLst/>
          </a:prstGeom>
        </p:spPr>
        <p:txBody>
          <a:bodyPr wrap="square" lIns="0" tIns="0" rIns="0" bIns="91800" anchor="t">
            <a:spAutoFit/>
          </a:bodyPr>
          <a:lstStyle/>
          <a:p>
            <a:pPr lvl="0" algn="r">
              <a:spcBef>
                <a:spcPts val="300"/>
              </a:spcBef>
              <a:buClr>
                <a:srgbClr val="660066"/>
              </a:buClr>
            </a:pPr>
            <a:r>
              <a:rPr lang="fr-FR" sz="600" noProof="0">
                <a:solidFill>
                  <a:schemeClr val="bg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© WAVESTONE</a:t>
            </a:r>
          </a:p>
        </p:txBody>
      </p:sp>
      <p:sp>
        <p:nvSpPr>
          <p:cNvPr id="9" name="Textfeld 6">
            <a:extLst>
              <a:ext uri="{FF2B5EF4-FFF2-40B4-BE49-F238E27FC236}">
                <a16:creationId xmlns:a16="http://schemas.microsoft.com/office/drawing/2014/main" id="{A7CAD2F5-4D12-40D1-89B0-2FF5AC641A97}"/>
              </a:ext>
            </a:extLst>
          </p:cNvPr>
          <p:cNvSpPr txBox="1">
            <a:spLocks/>
          </p:cNvSpPr>
          <p:nvPr userDrawn="1"/>
        </p:nvSpPr>
        <p:spPr bwMode="gray">
          <a:xfrm>
            <a:off x="8493666" y="4959560"/>
            <a:ext cx="332308" cy="185029"/>
          </a:xfrm>
          <a:prstGeom prst="rect">
            <a:avLst/>
          </a:prstGeom>
          <a:noFill/>
        </p:spPr>
        <p:txBody>
          <a:bodyPr wrap="square" lIns="0" tIns="0" rIns="0" bIns="91800" rtlCol="0" anchor="ctr" anchorCtr="0">
            <a:spAutoFit/>
          </a:bodyPr>
          <a:lstStyle/>
          <a:p>
            <a:pPr marL="0" marR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52254E-7EB4-45E4-904F-3575BFE2F20B}" type="slidenum">
              <a:rPr lang="fr-FR" sz="600" noProof="0" smtClean="0">
                <a:solidFill>
                  <a:schemeClr val="bg2"/>
                </a:solidFill>
              </a:rPr>
              <a:pPr marL="0" marR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lang="fr-FR" sz="600" noProof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5521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  <p:sldLayoutId id="2147483723" r:id="rId13"/>
    <p:sldLayoutId id="2147483724" r:id="rId14"/>
    <p:sldLayoutId id="2147483725" r:id="rId15"/>
  </p:sldLayoutIdLst>
  <p:hf hdr="0" ftr="0" dt="0"/>
  <p:txStyles>
    <p:titleStyle>
      <a:lvl1pPr algn="l" defTabSz="685800" rtl="0" eaLnBrk="1" latinLnBrk="0" hangingPunct="1">
        <a:lnSpc>
          <a:spcPct val="100000"/>
        </a:lnSpc>
        <a:spcBef>
          <a:spcPct val="0"/>
        </a:spcBef>
        <a:buNone/>
        <a:defRPr sz="1650" kern="1200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0" indent="0" algn="just" defTabSz="685800" rtl="0" eaLnBrk="1" latinLnBrk="0" hangingPunct="1">
        <a:lnSpc>
          <a:spcPct val="100000"/>
        </a:lnSpc>
        <a:spcBef>
          <a:spcPts val="1350"/>
        </a:spcBef>
        <a:buFont typeface="Arial" panose="020B0604020202020204" pitchFamily="34" charset="0"/>
        <a:buNone/>
        <a:tabLst/>
        <a:defRPr sz="1200" i="0" kern="1200" cap="none" baseline="0">
          <a:solidFill>
            <a:schemeClr val="bg2"/>
          </a:solidFill>
          <a:latin typeface="+mn-lt"/>
          <a:ea typeface="+mn-ea"/>
          <a:cs typeface="+mn-cs"/>
        </a:defRPr>
      </a:lvl1pPr>
      <a:lvl2pPr marL="269081" indent="-269081" algn="just" defTabSz="685800" rtl="0" eaLnBrk="1" latinLnBrk="0" hangingPunct="1">
        <a:lnSpc>
          <a:spcPct val="100000"/>
        </a:lnSpc>
        <a:spcBef>
          <a:spcPts val="1050"/>
        </a:spcBef>
        <a:buClr>
          <a:schemeClr val="bg2"/>
        </a:buClr>
        <a:buFont typeface="Tempus Sans ITC" panose="04020404030D07020202" pitchFamily="82" charset="0"/>
        <a:buChar char="/"/>
        <a:defRPr sz="105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270000" indent="0" algn="just" defTabSz="685800" rtl="0" eaLnBrk="1" latinLnBrk="0" hangingPunct="1">
        <a:lnSpc>
          <a:spcPct val="100000"/>
        </a:lnSpc>
        <a:spcBef>
          <a:spcPts val="450"/>
        </a:spcBef>
        <a:buFontTx/>
        <a:buNone/>
        <a:defRPr sz="105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486000" indent="-216000" algn="just" defTabSz="685800" rtl="0" eaLnBrk="1" latinLnBrk="0" hangingPunct="1">
        <a:lnSpc>
          <a:spcPct val="100000"/>
        </a:lnSpc>
        <a:spcBef>
          <a:spcPts val="450"/>
        </a:spcBef>
        <a:buClr>
          <a:schemeClr val="bg2"/>
        </a:buClr>
        <a:buFont typeface="Tahoma" panose="020B0604030504040204" pitchFamily="34" charset="0"/>
        <a:buChar char="›"/>
        <a:defRPr sz="900" kern="1200" cap="none" baseline="0">
          <a:solidFill>
            <a:schemeClr val="tx1"/>
          </a:solidFill>
          <a:latin typeface="+mn-lt"/>
          <a:ea typeface="+mn-ea"/>
          <a:cs typeface="+mn-cs"/>
        </a:defRPr>
      </a:lvl4pPr>
      <a:lvl5pPr marL="675000" marR="0" indent="-189000" algn="just" defTabSz="685800" rtl="0" eaLnBrk="1" fontAlgn="auto" latinLnBrk="0" hangingPunct="1">
        <a:lnSpc>
          <a:spcPct val="100000"/>
        </a:lnSpc>
        <a:spcBef>
          <a:spcPts val="375"/>
        </a:spcBef>
        <a:spcAft>
          <a:spcPts val="0"/>
        </a:spcAft>
        <a:buClr>
          <a:schemeClr val="bg2"/>
        </a:buClr>
        <a:buSzTx/>
        <a:buFont typeface="Tahoma" panose="020B0604030504040204" pitchFamily="34" charset="0"/>
        <a:buChar char="»"/>
        <a:tabLst/>
        <a:defRPr lang="fr-FR" sz="750" kern="1200" baseline="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675000" indent="-189000" algn="just" defTabSz="685800" rtl="0" eaLnBrk="1" latinLnBrk="0" hangingPunct="1">
        <a:lnSpc>
          <a:spcPct val="100000"/>
        </a:lnSpc>
        <a:spcBef>
          <a:spcPts val="375"/>
        </a:spcBef>
        <a:buClr>
          <a:schemeClr val="bg2"/>
        </a:buClr>
        <a:buFont typeface="Tahoma" panose="020B0604030504040204" pitchFamily="34" charset="0"/>
        <a:buChar char="»"/>
        <a:defRPr lang="fr-FR" sz="750" kern="1200" baseline="0" noProof="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675000" indent="-189000" algn="just" defTabSz="685800" rtl="0" eaLnBrk="1" latinLnBrk="0" hangingPunct="1">
        <a:lnSpc>
          <a:spcPct val="100000"/>
        </a:lnSpc>
        <a:spcBef>
          <a:spcPts val="375"/>
        </a:spcBef>
        <a:buClr>
          <a:schemeClr val="bg2"/>
        </a:buClr>
        <a:buFont typeface="Tahoma" panose="020B0604030504040204" pitchFamily="34" charset="0"/>
        <a:buChar char="»"/>
        <a:defRPr lang="fr-FR" sz="750" kern="1200" baseline="0" noProof="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675000" marR="0" indent="-189000" algn="just" defTabSz="685800" rtl="0" eaLnBrk="1" fontAlgn="auto" latinLnBrk="0" hangingPunct="1">
        <a:lnSpc>
          <a:spcPct val="100000"/>
        </a:lnSpc>
        <a:spcBef>
          <a:spcPts val="375"/>
        </a:spcBef>
        <a:spcAft>
          <a:spcPts val="0"/>
        </a:spcAft>
        <a:buClr>
          <a:schemeClr val="bg2"/>
        </a:buClr>
        <a:buSzTx/>
        <a:buFont typeface="Tahoma" panose="020B0604030504040204" pitchFamily="34" charset="0"/>
        <a:buChar char="»"/>
        <a:tabLst/>
        <a:defRPr lang="fr-FR" sz="750" kern="1200" noProof="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675000" indent="-189000" algn="just" defTabSz="685800" rtl="0" eaLnBrk="1" latinLnBrk="0" hangingPunct="1">
        <a:lnSpc>
          <a:spcPct val="100000"/>
        </a:lnSpc>
        <a:spcBef>
          <a:spcPts val="375"/>
        </a:spcBef>
        <a:buClr>
          <a:schemeClr val="bg2"/>
        </a:buClr>
        <a:buFont typeface="Tahoma" panose="020B0604030504040204" pitchFamily="34" charset="0"/>
        <a:buChar char="»"/>
        <a:defRPr lang="fr-FR" sz="750" kern="1200" noProof="0" dirty="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87">
          <p15:clr>
            <a:srgbClr val="F26B43"/>
          </p15:clr>
        </p15:guide>
        <p15:guide id="2" pos="3120">
          <p15:clr>
            <a:srgbClr val="F26B43"/>
          </p15:clr>
        </p15:guide>
        <p15:guide id="3" pos="217">
          <p15:clr>
            <a:srgbClr val="F26B43"/>
          </p15:clr>
        </p15:guide>
        <p15:guide id="4" pos="6023">
          <p15:clr>
            <a:srgbClr val="F26B43"/>
          </p15:clr>
        </p15:guide>
        <p15:guide id="6" orient="horz" pos="255">
          <p15:clr>
            <a:srgbClr val="F26B43"/>
          </p15:clr>
        </p15:guide>
        <p15:guide id="17" orient="horz" pos="845">
          <p15:clr>
            <a:srgbClr val="F26B43"/>
          </p15:clr>
        </p15:guide>
        <p15:guide id="20" orient="horz" pos="3929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4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4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4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5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sante.gouv.fr/strategie-nationale/cybersecurite?position&amp;keys=Care&amp;pageNumber=1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3.svg"/><Relationship Id="rId4" Type="http://schemas.openxmlformats.org/officeDocument/2006/relationships/image" Target="../media/image22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4211960" y="1971658"/>
            <a:ext cx="4527550" cy="1032495"/>
          </a:xfrm>
        </p:spPr>
        <p:txBody>
          <a:bodyPr/>
          <a:lstStyle/>
          <a:p>
            <a:r>
              <a:rPr lang="fr-FR" sz="2800" b="1">
                <a:latin typeface="Lato Light"/>
              </a:rPr>
              <a:t>Guide d’utilisation chronogrammes V2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 vert="horz" lIns="0" tIns="0" rIns="0" bIns="0" rtlCol="0" anchor="t">
            <a:normAutofit/>
          </a:bodyPr>
          <a:lstStyle/>
          <a:p>
            <a:r>
              <a:rPr lang="en-US">
                <a:highlight>
                  <a:srgbClr val="FFFF00"/>
                </a:highlight>
                <a:ea typeface="+mn-lt"/>
                <a:cs typeface="+mn-lt"/>
              </a:rPr>
              <a:t>Date </a:t>
            </a:r>
            <a:r>
              <a:rPr lang="fr-FR">
                <a:ea typeface="+mn-lt"/>
                <a:cs typeface="+mn-lt"/>
              </a:rPr>
              <a:t>|</a:t>
            </a:r>
            <a:r>
              <a:rPr lang="en-US">
                <a:ea typeface="+mn-lt"/>
                <a:cs typeface="+mn-lt"/>
              </a:rPr>
              <a:t>  ANS   </a:t>
            </a:r>
            <a:endParaRPr lang="fr-FR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59630719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oneTexte 8">
            <a:extLst>
              <a:ext uri="{FF2B5EF4-FFF2-40B4-BE49-F238E27FC236}">
                <a16:creationId xmlns:a16="http://schemas.microsoft.com/office/drawing/2014/main" id="{24CC71C7-1365-5068-36C1-BC606B29A345}"/>
              </a:ext>
            </a:extLst>
          </p:cNvPr>
          <p:cNvSpPr txBox="1"/>
          <p:nvPr/>
        </p:nvSpPr>
        <p:spPr>
          <a:xfrm>
            <a:off x="158303" y="955676"/>
            <a:ext cx="2615071" cy="253916"/>
          </a:xfrm>
          <a:prstGeom prst="rect">
            <a:avLst/>
          </a:prstGeom>
          <a:solidFill>
            <a:srgbClr val="CDF2FF"/>
          </a:solidFill>
        </p:spPr>
        <p:txBody>
          <a:bodyPr wrap="square" rtlCol="0">
            <a:spAutoFit/>
          </a:bodyPr>
          <a:lstStyle/>
          <a:p>
            <a:r>
              <a:rPr lang="fr-FR" sz="1050" b="1"/>
              <a:t>L’onglet Description du SI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C349411C-A81C-D669-96A9-AED93B5BBEC9}"/>
              </a:ext>
            </a:extLst>
          </p:cNvPr>
          <p:cNvSpPr txBox="1"/>
          <p:nvPr/>
        </p:nvSpPr>
        <p:spPr>
          <a:xfrm>
            <a:off x="725332" y="3818492"/>
            <a:ext cx="7693335" cy="369332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900"/>
              <a:t>Afin d’adapter au mieux le scénario technique sélectionné dans l’onglet « Sélection paramètre exercice », l’établissement peut choisir parmi ces 5 cas de figure. Une fois le cas choisit, le chronogramme s’affiche automatiquement dans l’onglet </a:t>
            </a:r>
            <a:r>
              <a:rPr lang="fr-FR" sz="900" i="1"/>
              <a:t>CHRONO AUTOMATISE</a:t>
            </a:r>
            <a:r>
              <a:rPr lang="fr-FR" sz="900"/>
              <a:t>.</a:t>
            </a:r>
          </a:p>
        </p:txBody>
      </p:sp>
      <p:sp>
        <p:nvSpPr>
          <p:cNvPr id="6" name="Titre 3">
            <a:extLst>
              <a:ext uri="{FF2B5EF4-FFF2-40B4-BE49-F238E27FC236}">
                <a16:creationId xmlns:a16="http://schemas.microsoft.com/office/drawing/2014/main" id="{FE8A6983-AD5B-C45A-75A5-3D1A04840E2A}"/>
              </a:ext>
            </a:extLst>
          </p:cNvPr>
          <p:cNvSpPr txBox="1">
            <a:spLocks/>
          </p:cNvSpPr>
          <p:nvPr/>
        </p:nvSpPr>
        <p:spPr>
          <a:xfrm>
            <a:off x="876035" y="123424"/>
            <a:ext cx="6118953" cy="4623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6AB2"/>
              </a:buClr>
              <a:buSzPts val="2000"/>
              <a:buFont typeface="Arial"/>
              <a:buNone/>
              <a:defRPr sz="2000" b="1" i="0" u="none" strike="noStrike" cap="none">
                <a:solidFill>
                  <a:srgbClr val="006AB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685783">
              <a:lnSpc>
                <a:spcPct val="90000"/>
              </a:lnSpc>
              <a:spcBef>
                <a:spcPct val="0"/>
              </a:spcBef>
              <a:buClr>
                <a:srgbClr val="000000"/>
              </a:buClr>
              <a:defRPr/>
            </a:pPr>
            <a:r>
              <a:rPr lang="fr-FR" kern="1200">
                <a:ea typeface="+mj-ea"/>
              </a:rPr>
              <a:t>Présentation des onglets</a:t>
            </a:r>
            <a:endParaRPr lang="fr-FR" sz="1800" kern="1200">
              <a:ea typeface="+mj-ea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B7F16BF-FB90-5D2D-E84F-176887BDF7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0387" y="1495191"/>
            <a:ext cx="5565341" cy="2153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30622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oneTexte 8">
            <a:extLst>
              <a:ext uri="{FF2B5EF4-FFF2-40B4-BE49-F238E27FC236}">
                <a16:creationId xmlns:a16="http://schemas.microsoft.com/office/drawing/2014/main" id="{24CC71C7-1365-5068-36C1-BC606B29A345}"/>
              </a:ext>
            </a:extLst>
          </p:cNvPr>
          <p:cNvSpPr txBox="1"/>
          <p:nvPr/>
        </p:nvSpPr>
        <p:spPr>
          <a:xfrm>
            <a:off x="70029" y="1378035"/>
            <a:ext cx="1968634" cy="253916"/>
          </a:xfrm>
          <a:prstGeom prst="rect">
            <a:avLst/>
          </a:prstGeom>
          <a:solidFill>
            <a:srgbClr val="CDF2FF"/>
          </a:solidFill>
        </p:spPr>
        <p:txBody>
          <a:bodyPr wrap="square" rtlCol="0">
            <a:spAutoFit/>
          </a:bodyPr>
          <a:lstStyle/>
          <a:p>
            <a:r>
              <a:rPr lang="fr-FR" sz="1050" b="1"/>
              <a:t>L’onglet Description du SI</a:t>
            </a:r>
          </a:p>
        </p:txBody>
      </p:sp>
      <p:sp>
        <p:nvSpPr>
          <p:cNvPr id="11" name="Titre 3">
            <a:extLst>
              <a:ext uri="{FF2B5EF4-FFF2-40B4-BE49-F238E27FC236}">
                <a16:creationId xmlns:a16="http://schemas.microsoft.com/office/drawing/2014/main" id="{4D53A544-DAE9-AE43-343D-D0FD82C1BF43}"/>
              </a:ext>
            </a:extLst>
          </p:cNvPr>
          <p:cNvSpPr txBox="1">
            <a:spLocks/>
          </p:cNvSpPr>
          <p:nvPr/>
        </p:nvSpPr>
        <p:spPr>
          <a:xfrm>
            <a:off x="876035" y="123424"/>
            <a:ext cx="6118953" cy="4623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6AB2"/>
              </a:buClr>
              <a:buSzPts val="2000"/>
              <a:buFont typeface="Arial"/>
              <a:buNone/>
              <a:defRPr sz="2000" b="1" i="0" u="none" strike="noStrike" cap="none">
                <a:solidFill>
                  <a:srgbClr val="006AB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685783">
              <a:lnSpc>
                <a:spcPct val="90000"/>
              </a:lnSpc>
              <a:spcBef>
                <a:spcPct val="0"/>
              </a:spcBef>
              <a:buClr>
                <a:srgbClr val="000000"/>
              </a:buClr>
              <a:defRPr/>
            </a:pPr>
            <a:r>
              <a:rPr lang="fr-FR"/>
              <a:t>Présentation du chronogramme V2 ES MCO</a:t>
            </a:r>
            <a:endParaRPr lang="fr-FR" sz="1050" kern="1200">
              <a:ea typeface="+mj-ea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21AE70D-50ED-F3D5-FEB4-2887DA43D7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515" y="1897848"/>
            <a:ext cx="4572000" cy="2460081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CA0BEF1C-68A4-8B5D-F71B-04F521AD79D4}"/>
              </a:ext>
            </a:extLst>
          </p:cNvPr>
          <p:cNvSpPr txBox="1"/>
          <p:nvPr/>
        </p:nvSpPr>
        <p:spPr>
          <a:xfrm>
            <a:off x="0" y="846181"/>
            <a:ext cx="9144000" cy="41346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lIns="72000" tIns="108000" rIns="72000" bIns="108000" rtlCol="0" anchor="ctr" anchorCtr="0">
            <a:normAutofit fontScale="25000" lnSpcReduction="20000"/>
          </a:bodyPr>
          <a:lstStyle/>
          <a:p>
            <a:pPr algn="ctr"/>
            <a:r>
              <a:rPr lang="fr-FR" sz="4400" dirty="0">
                <a:latin typeface="Arial"/>
                <a:ea typeface="Geneva"/>
                <a:cs typeface="Arial"/>
              </a:rPr>
              <a:t>Afin de contextualiser au mieux les chronogrammes pour chaque établissement, ceux-ci peuvent renseigner </a:t>
            </a:r>
            <a:r>
              <a:rPr lang="fr-FR" sz="4400" b="1" dirty="0">
                <a:latin typeface="Arial"/>
                <a:ea typeface="Geneva"/>
                <a:cs typeface="Arial"/>
              </a:rPr>
              <a:t>les éléments composant de leur SI</a:t>
            </a:r>
            <a:r>
              <a:rPr lang="fr-FR" sz="4400" dirty="0">
                <a:latin typeface="Arial"/>
                <a:ea typeface="Geneva"/>
                <a:cs typeface="Arial"/>
              </a:rPr>
              <a:t>. Les </a:t>
            </a:r>
            <a:r>
              <a:rPr lang="fr-FR" sz="4400" dirty="0" err="1">
                <a:latin typeface="Arial"/>
                <a:ea typeface="Geneva"/>
                <a:cs typeface="Arial"/>
              </a:rPr>
              <a:t>injects</a:t>
            </a:r>
            <a:r>
              <a:rPr lang="fr-FR" sz="4400" dirty="0">
                <a:latin typeface="Arial"/>
                <a:ea typeface="Geneva"/>
                <a:cs typeface="Arial"/>
              </a:rPr>
              <a:t> intégreront automatiquement ces éléments de contexte.</a:t>
            </a:r>
          </a:p>
          <a:p>
            <a:pPr algn="ctr"/>
            <a:endParaRPr lang="fr-FR" sz="1500" dirty="0">
              <a:solidFill>
                <a:srgbClr val="575757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645E56F-BC76-E48D-CB16-B6A56E085149}"/>
              </a:ext>
            </a:extLst>
          </p:cNvPr>
          <p:cNvSpPr/>
          <p:nvPr/>
        </p:nvSpPr>
        <p:spPr>
          <a:xfrm>
            <a:off x="373710" y="2571751"/>
            <a:ext cx="4094922" cy="219158"/>
          </a:xfrm>
          <a:prstGeom prst="rect">
            <a:avLst/>
          </a:prstGeom>
          <a:noFill/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cxnSp>
        <p:nvCxnSpPr>
          <p:cNvPr id="14" name="Connecteur : en angle 13">
            <a:extLst>
              <a:ext uri="{FF2B5EF4-FFF2-40B4-BE49-F238E27FC236}">
                <a16:creationId xmlns:a16="http://schemas.microsoft.com/office/drawing/2014/main" id="{DAC1BCA2-E653-554A-FBF9-C81DC90DB2C6}"/>
              </a:ext>
            </a:extLst>
          </p:cNvPr>
          <p:cNvCxnSpPr/>
          <p:nvPr/>
        </p:nvCxnSpPr>
        <p:spPr>
          <a:xfrm flipV="1">
            <a:off x="4468632" y="2258170"/>
            <a:ext cx="1025719" cy="413468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ZoneTexte 14">
            <a:extLst>
              <a:ext uri="{FF2B5EF4-FFF2-40B4-BE49-F238E27FC236}">
                <a16:creationId xmlns:a16="http://schemas.microsoft.com/office/drawing/2014/main" id="{95B8932A-B88C-C971-0748-A80C94501A60}"/>
              </a:ext>
            </a:extLst>
          </p:cNvPr>
          <p:cNvSpPr txBox="1"/>
          <p:nvPr/>
        </p:nvSpPr>
        <p:spPr>
          <a:xfrm>
            <a:off x="5573864" y="2115047"/>
            <a:ext cx="3196426" cy="14849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72000" tIns="108000" rIns="72000" bIns="108000" rtlCol="0" anchor="ctr" anchorCtr="0">
            <a:normAutofit fontScale="62500" lnSpcReduction="20000"/>
          </a:bodyPr>
          <a:lstStyle/>
          <a:p>
            <a:pPr algn="just"/>
            <a:r>
              <a:rPr lang="fr-FR" sz="1400" dirty="0"/>
              <a:t>Les établissements ont la possibilité de renseigner les éléments suivants constituant leur SI :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sz="1400" dirty="0"/>
              <a:t>Eléments transverses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sz="1400" dirty="0"/>
              <a:t>SI IT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sz="1400" dirty="0"/>
              <a:t>SI bureaucratique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sz="1400" dirty="0"/>
              <a:t>SI Achat et Finance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sz="1400" dirty="0"/>
              <a:t>SI activités supports du soin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sz="1400" dirty="0"/>
              <a:t>SI administratif médical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sz="1400" dirty="0"/>
              <a:t>SI GTB/GTC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sz="1400" dirty="0"/>
              <a:t>SI RH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sz="1400" dirty="0"/>
              <a:t>SI soins 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fr-FR" sz="1500" dirty="0">
              <a:solidFill>
                <a:srgbClr val="57575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98597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DEC92D-F5B3-BBE0-50D9-A9228AB5EB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ZoneTexte 44">
            <a:extLst>
              <a:ext uri="{FF2B5EF4-FFF2-40B4-BE49-F238E27FC236}">
                <a16:creationId xmlns:a16="http://schemas.microsoft.com/office/drawing/2014/main" id="{08F05485-A080-F48C-EC9D-4D73942204A5}"/>
              </a:ext>
            </a:extLst>
          </p:cNvPr>
          <p:cNvSpPr txBox="1"/>
          <p:nvPr/>
        </p:nvSpPr>
        <p:spPr>
          <a:xfrm>
            <a:off x="189914" y="4842213"/>
            <a:ext cx="4320120" cy="22313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850" b="1" dirty="0"/>
              <a:t>Cellule concernée : </a:t>
            </a:r>
            <a:r>
              <a:rPr lang="fr-FR" sz="850" dirty="0"/>
              <a:t>Décisionnelle, technique ou stratégique / siège  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04B42A61-21BD-E3BD-9BB5-61453A09FA9D}"/>
              </a:ext>
            </a:extLst>
          </p:cNvPr>
          <p:cNvSpPr txBox="1"/>
          <p:nvPr/>
        </p:nvSpPr>
        <p:spPr>
          <a:xfrm>
            <a:off x="189240" y="4441151"/>
            <a:ext cx="4320120" cy="35394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fr-FR" sz="850" b="1">
                <a:latin typeface="Arial"/>
                <a:ea typeface="Geneva"/>
                <a:cs typeface="Arial"/>
              </a:rPr>
              <a:t>Scénario technique </a:t>
            </a:r>
            <a:r>
              <a:rPr lang="fr-FR" sz="850">
                <a:latin typeface="Arial"/>
                <a:ea typeface="Geneva"/>
                <a:cs typeface="Arial"/>
              </a:rPr>
              <a:t>: GEN (Général), IND (Indisponibilité du SI), INT (Intégrité des données)</a:t>
            </a:r>
            <a:endParaRPr lang="fr-FR" sz="85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9AEBA960-E723-6FE1-EDA1-0195C325A5E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1705" b="7070"/>
          <a:stretch/>
        </p:blipFill>
        <p:spPr>
          <a:xfrm>
            <a:off x="77969" y="892168"/>
            <a:ext cx="8988061" cy="1527328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2161DF74-4C11-7F4B-CEB2-9607E4D2A4C8}"/>
              </a:ext>
            </a:extLst>
          </p:cNvPr>
          <p:cNvSpPr txBox="1"/>
          <p:nvPr/>
        </p:nvSpPr>
        <p:spPr>
          <a:xfrm>
            <a:off x="77969" y="803718"/>
            <a:ext cx="2615071" cy="253916"/>
          </a:xfrm>
          <a:prstGeom prst="rect">
            <a:avLst/>
          </a:prstGeom>
          <a:solidFill>
            <a:srgbClr val="CDF2FF"/>
          </a:solidFill>
        </p:spPr>
        <p:txBody>
          <a:bodyPr wrap="square" rtlCol="0">
            <a:spAutoFit/>
          </a:bodyPr>
          <a:lstStyle/>
          <a:p>
            <a:r>
              <a:rPr lang="fr-FR" sz="1050" b="1" dirty="0"/>
              <a:t>L’onglet chronogramme automatisé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F84F9C5D-1C88-A6A9-1996-CB51B98E7E84}"/>
              </a:ext>
            </a:extLst>
          </p:cNvPr>
          <p:cNvSpPr txBox="1"/>
          <p:nvPr/>
        </p:nvSpPr>
        <p:spPr>
          <a:xfrm>
            <a:off x="186320" y="2450292"/>
            <a:ext cx="4320120" cy="22313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850" b="1" dirty="0"/>
              <a:t>ID</a:t>
            </a:r>
            <a:r>
              <a:rPr lang="fr-FR" sz="850" dirty="0"/>
              <a:t>: Code unique permettant de repérer l’</a:t>
            </a:r>
            <a:r>
              <a:rPr lang="fr-FR" sz="850" dirty="0" err="1"/>
              <a:t>inject</a:t>
            </a:r>
            <a:r>
              <a:rPr lang="fr-FR" sz="850" dirty="0"/>
              <a:t> dans le chronogramme  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0D5E25F7-472B-0FE3-C90D-03EC5772490C}"/>
              </a:ext>
            </a:extLst>
          </p:cNvPr>
          <p:cNvSpPr txBox="1"/>
          <p:nvPr/>
        </p:nvSpPr>
        <p:spPr>
          <a:xfrm>
            <a:off x="4633054" y="2447386"/>
            <a:ext cx="4320120" cy="100796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850" b="1" dirty="0"/>
              <a:t>Type stimuli 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fr-FR" sz="850" b="1" dirty="0"/>
              <a:t>Bruit : </a:t>
            </a:r>
            <a:r>
              <a:rPr lang="fr-FR" sz="850" dirty="0"/>
              <a:t>Pour alerter, déconcentrer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fr-FR" sz="850" b="1" dirty="0"/>
              <a:t>Production : </a:t>
            </a:r>
            <a:r>
              <a:rPr lang="fr-FR" sz="850" dirty="0"/>
              <a:t>Pour amener les participants à produire / identifier / vérifier différents éléments nécessaires dans la gestion de crise via les ateliers de production sélectionnés dans l’onglet « Sélection paramètre exercice » (Ex: planning de la priorisation de la reconstruction métier)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fr-FR" sz="850" b="1" dirty="0"/>
              <a:t>Structurant : </a:t>
            </a:r>
            <a:r>
              <a:rPr lang="fr-FR" sz="850" dirty="0"/>
              <a:t>Pour rythmer et faire évoluer le scénario de l’exercice de crise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943D7DA4-A02D-990B-12B6-E7A865592F2D}"/>
              </a:ext>
            </a:extLst>
          </p:cNvPr>
          <p:cNvSpPr txBox="1"/>
          <p:nvPr/>
        </p:nvSpPr>
        <p:spPr>
          <a:xfrm>
            <a:off x="190668" y="3777531"/>
            <a:ext cx="4320120" cy="22313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850" b="1"/>
              <a:t>Type de l’établissement : </a:t>
            </a:r>
            <a:r>
              <a:rPr lang="fr-FR" sz="850"/>
              <a:t>MCO, Hors MCO ou ESMS 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9AF2BAE4-AF76-597C-5305-0795D0107905}"/>
              </a:ext>
            </a:extLst>
          </p:cNvPr>
          <p:cNvSpPr txBox="1"/>
          <p:nvPr/>
        </p:nvSpPr>
        <p:spPr>
          <a:xfrm>
            <a:off x="186320" y="3514971"/>
            <a:ext cx="4320120" cy="22313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850" b="1"/>
              <a:t>Stimuli</a:t>
            </a:r>
            <a:r>
              <a:rPr lang="fr-FR" sz="850"/>
              <a:t> : Contenu du message / de l’appel téléphonique à émettre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F03DEFE9-F4FB-83AF-910D-49629288C70A}"/>
              </a:ext>
            </a:extLst>
          </p:cNvPr>
          <p:cNvSpPr txBox="1"/>
          <p:nvPr/>
        </p:nvSpPr>
        <p:spPr>
          <a:xfrm>
            <a:off x="186320" y="2712852"/>
            <a:ext cx="4320120" cy="22313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850" b="1" dirty="0"/>
              <a:t>Emetteur</a:t>
            </a:r>
            <a:r>
              <a:rPr lang="fr-FR" sz="850" dirty="0"/>
              <a:t> : Personne / entité émettant le stimuli à destination des participants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4CC9FD85-0F6D-0FEA-2082-884EC5FB95DD}"/>
              </a:ext>
            </a:extLst>
          </p:cNvPr>
          <p:cNvSpPr txBox="1"/>
          <p:nvPr/>
        </p:nvSpPr>
        <p:spPr>
          <a:xfrm>
            <a:off x="186320" y="2975412"/>
            <a:ext cx="4320120" cy="48474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850" b="1"/>
              <a:t>Destinataire</a:t>
            </a:r>
            <a:r>
              <a:rPr lang="fr-FR" sz="850"/>
              <a:t> : Cellule destinataire du message. 3 possibilités en fonction des paramètres de l’exercice : cellule décisionnelle, cellule stratégique / siège, cellule technique 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6B23798E-7D5E-9777-2916-407125594F0B}"/>
              </a:ext>
            </a:extLst>
          </p:cNvPr>
          <p:cNvSpPr txBox="1"/>
          <p:nvPr/>
        </p:nvSpPr>
        <p:spPr>
          <a:xfrm>
            <a:off x="4633054" y="3821304"/>
            <a:ext cx="4320120" cy="22313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850" b="1"/>
              <a:t>Compétence &amp; </a:t>
            </a:r>
            <a:r>
              <a:rPr lang="fr-FR" sz="850" b="1" err="1"/>
              <a:t>Savoire-Faire</a:t>
            </a:r>
            <a:r>
              <a:rPr lang="fr-FR" sz="850"/>
              <a:t> : Compétence d’appartenance de l’</a:t>
            </a:r>
            <a:r>
              <a:rPr lang="fr-FR" sz="850" err="1"/>
              <a:t>inject</a:t>
            </a:r>
            <a:endParaRPr lang="fr-FR" sz="850"/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DA4676CF-2DBD-3D7A-98C1-8F49DEE4D27E}"/>
              </a:ext>
            </a:extLst>
          </p:cNvPr>
          <p:cNvSpPr txBox="1"/>
          <p:nvPr/>
        </p:nvSpPr>
        <p:spPr>
          <a:xfrm>
            <a:off x="4633054" y="3526760"/>
            <a:ext cx="4320120" cy="22313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850" b="1"/>
              <a:t>Code Prod </a:t>
            </a:r>
            <a:r>
              <a:rPr lang="fr-FR" sz="850"/>
              <a:t>: Indique à quel atelier de production un </a:t>
            </a:r>
            <a:r>
              <a:rPr lang="fr-FR" sz="850" err="1"/>
              <a:t>inject</a:t>
            </a:r>
            <a:r>
              <a:rPr lang="fr-FR" sz="850"/>
              <a:t> peut faire référence  </a:t>
            </a:r>
          </a:p>
        </p:txBody>
      </p:sp>
      <p:sp>
        <p:nvSpPr>
          <p:cNvPr id="6" name="Titre 3">
            <a:extLst>
              <a:ext uri="{FF2B5EF4-FFF2-40B4-BE49-F238E27FC236}">
                <a16:creationId xmlns:a16="http://schemas.microsoft.com/office/drawing/2014/main" id="{BDE783A3-2A0B-B356-A8E0-7F439EE9C114}"/>
              </a:ext>
            </a:extLst>
          </p:cNvPr>
          <p:cNvSpPr txBox="1">
            <a:spLocks/>
          </p:cNvSpPr>
          <p:nvPr/>
        </p:nvSpPr>
        <p:spPr>
          <a:xfrm>
            <a:off x="876035" y="123424"/>
            <a:ext cx="6118953" cy="4623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6AB2"/>
              </a:buClr>
              <a:buSzPts val="2000"/>
              <a:buFont typeface="Arial"/>
              <a:buNone/>
              <a:defRPr sz="2000" b="1" i="0" u="none" strike="noStrike" cap="none">
                <a:solidFill>
                  <a:srgbClr val="006AB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685783">
              <a:lnSpc>
                <a:spcPct val="90000"/>
              </a:lnSpc>
              <a:spcBef>
                <a:spcPct val="0"/>
              </a:spcBef>
              <a:buClr>
                <a:srgbClr val="000000"/>
              </a:buClr>
              <a:defRPr/>
            </a:pPr>
            <a:r>
              <a:rPr lang="fr-FR"/>
              <a:t>Présentation du chronogramme V2 ES MCO</a:t>
            </a:r>
            <a:endParaRPr lang="fr-FR" sz="900" kern="1200">
              <a:ea typeface="+mj-ea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25F600A-DF27-4061-BCD3-FDDC206523EE}"/>
              </a:ext>
            </a:extLst>
          </p:cNvPr>
          <p:cNvSpPr txBox="1"/>
          <p:nvPr/>
        </p:nvSpPr>
        <p:spPr>
          <a:xfrm>
            <a:off x="186320" y="4040091"/>
            <a:ext cx="4320120" cy="35394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850" b="1"/>
              <a:t>Phase </a:t>
            </a:r>
            <a:r>
              <a:rPr lang="fr-FR" sz="850"/>
              <a:t>: Alerte, crise ou résolution, indique dans quelle phase de l’exercice s’inscrit l’</a:t>
            </a:r>
            <a:r>
              <a:rPr lang="fr-FR" sz="850" err="1"/>
              <a:t>inject</a:t>
            </a:r>
            <a:endParaRPr lang="fr-FR" sz="850"/>
          </a:p>
        </p:txBody>
      </p:sp>
      <p:sp>
        <p:nvSpPr>
          <p:cNvPr id="59" name="ZoneTexte 58">
            <a:extLst>
              <a:ext uri="{FF2B5EF4-FFF2-40B4-BE49-F238E27FC236}">
                <a16:creationId xmlns:a16="http://schemas.microsoft.com/office/drawing/2014/main" id="{792A4593-B634-EB43-4F2A-FAF685767318}"/>
              </a:ext>
            </a:extLst>
          </p:cNvPr>
          <p:cNvSpPr txBox="1"/>
          <p:nvPr/>
        </p:nvSpPr>
        <p:spPr>
          <a:xfrm>
            <a:off x="4633054" y="4115848"/>
            <a:ext cx="4320120" cy="22313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850" b="1"/>
              <a:t>Statut de l’</a:t>
            </a:r>
            <a:r>
              <a:rPr lang="fr-FR" sz="850" b="1" err="1"/>
              <a:t>inject</a:t>
            </a:r>
            <a:r>
              <a:rPr lang="fr-FR" sz="850" b="1"/>
              <a:t> </a:t>
            </a:r>
            <a:r>
              <a:rPr lang="fr-FR" sz="850"/>
              <a:t>: A jouer, En cours, Joué, Annulé</a:t>
            </a:r>
          </a:p>
        </p:txBody>
      </p:sp>
      <p:sp>
        <p:nvSpPr>
          <p:cNvPr id="60" name="ZoneTexte 59">
            <a:extLst>
              <a:ext uri="{FF2B5EF4-FFF2-40B4-BE49-F238E27FC236}">
                <a16:creationId xmlns:a16="http://schemas.microsoft.com/office/drawing/2014/main" id="{48315FF9-8DA1-ADAA-4309-AEA8FF1AF190}"/>
              </a:ext>
            </a:extLst>
          </p:cNvPr>
          <p:cNvSpPr txBox="1"/>
          <p:nvPr/>
        </p:nvSpPr>
        <p:spPr>
          <a:xfrm>
            <a:off x="4633054" y="4410392"/>
            <a:ext cx="4320120" cy="22313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850" b="1"/>
              <a:t>Atteinte de l’objectif : </a:t>
            </a:r>
            <a:r>
              <a:rPr lang="fr-FR" sz="850"/>
              <a:t>A, B, C ou D en fonction de l’évaluation de l’organisateur</a:t>
            </a:r>
          </a:p>
        </p:txBody>
      </p:sp>
      <p:sp>
        <p:nvSpPr>
          <p:cNvPr id="61" name="ZoneTexte 60">
            <a:extLst>
              <a:ext uri="{FF2B5EF4-FFF2-40B4-BE49-F238E27FC236}">
                <a16:creationId xmlns:a16="http://schemas.microsoft.com/office/drawing/2014/main" id="{729A6093-7956-DFF6-A3F8-FA3F52BDE7DB}"/>
              </a:ext>
            </a:extLst>
          </p:cNvPr>
          <p:cNvSpPr txBox="1"/>
          <p:nvPr/>
        </p:nvSpPr>
        <p:spPr>
          <a:xfrm>
            <a:off x="4633054" y="4704936"/>
            <a:ext cx="4320120" cy="35394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850" b="1"/>
              <a:t>Commentaire observateur </a:t>
            </a:r>
            <a:r>
              <a:rPr lang="fr-FR" sz="850"/>
              <a:t>: Permet à l’organisateur de renseigner des observations lors du déroulé de l’exercice</a:t>
            </a:r>
          </a:p>
        </p:txBody>
      </p:sp>
    </p:spTree>
    <p:extLst>
      <p:ext uri="{BB962C8B-B14F-4D97-AF65-F5344CB8AC3E}">
        <p14:creationId xmlns:p14="http://schemas.microsoft.com/office/powerpoint/2010/main" val="18982769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179B6A-F71F-E713-25DF-C771872235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EFFF6A7-0D95-5FB0-3D5E-AD8F2CC647E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199443" y="1510819"/>
            <a:ext cx="3719472" cy="1507265"/>
          </a:xfrm>
        </p:spPr>
        <p:txBody>
          <a:bodyPr vert="horz" lIns="0" tIns="0" rIns="0" bIns="0" numCol="1" rtlCol="0" anchor="t">
            <a:normAutofit fontScale="77500" lnSpcReduction="20000"/>
          </a:bodyPr>
          <a:lstStyle/>
          <a:p>
            <a:endParaRPr lang="fr-FR" dirty="0"/>
          </a:p>
          <a:p>
            <a:pPr marL="342900" indent="-342900">
              <a:buAutoNum type="arabicPeriod"/>
            </a:pPr>
            <a:r>
              <a:rPr lang="fr-FR" dirty="0"/>
              <a:t>Présentation de la démarche</a:t>
            </a:r>
          </a:p>
          <a:p>
            <a:pPr marL="342900" indent="-342900">
              <a:buFontTx/>
              <a:buAutoNum type="arabicPeriod"/>
            </a:pPr>
            <a:r>
              <a:rPr lang="fr-FR" dirty="0"/>
              <a:t>Présentation du chronogramme V2 ES MCO</a:t>
            </a:r>
          </a:p>
          <a:p>
            <a:pPr marL="342900" indent="-342900">
              <a:buFontTx/>
              <a:buAutoNum type="arabicPeriod"/>
            </a:pPr>
            <a:r>
              <a:rPr lang="fr-FR" dirty="0">
                <a:solidFill>
                  <a:srgbClr val="E94C96"/>
                </a:solidFill>
              </a:rPr>
              <a:t>Présentation du chronogramme V2 ES hors MCO</a:t>
            </a:r>
          </a:p>
          <a:p>
            <a:pPr marL="342900" indent="-342900">
              <a:buFontTx/>
              <a:buAutoNum type="arabicPeriod"/>
            </a:pPr>
            <a:r>
              <a:rPr lang="fr-FR" dirty="0"/>
              <a:t>Présentation du chronogramme V2 ESMS</a:t>
            </a:r>
          </a:p>
          <a:p>
            <a:pPr marL="342900" indent="-342900">
              <a:buAutoNum type="arabicPeriod"/>
            </a:pPr>
            <a:r>
              <a:rPr lang="fr-FR" dirty="0"/>
              <a:t>Focus sur les compétences</a:t>
            </a:r>
          </a:p>
        </p:txBody>
      </p:sp>
    </p:spTree>
    <p:extLst>
      <p:ext uri="{BB962C8B-B14F-4D97-AF65-F5344CB8AC3E}">
        <p14:creationId xmlns:p14="http://schemas.microsoft.com/office/powerpoint/2010/main" val="355279968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A9C84E-5927-8D2E-48CE-B528EBA7DC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id="{4019E8BC-5C44-8734-F737-88B39985C9EE}"/>
              </a:ext>
            </a:extLst>
          </p:cNvPr>
          <p:cNvSpPr txBox="1"/>
          <p:nvPr/>
        </p:nvSpPr>
        <p:spPr>
          <a:xfrm>
            <a:off x="231821" y="855034"/>
            <a:ext cx="1382181" cy="261610"/>
          </a:xfrm>
          <a:prstGeom prst="rect">
            <a:avLst/>
          </a:prstGeom>
          <a:solidFill>
            <a:srgbClr val="CDF2FF"/>
          </a:solidFill>
        </p:spPr>
        <p:txBody>
          <a:bodyPr wrap="square" rtlCol="0">
            <a:spAutoFit/>
          </a:bodyPr>
          <a:lstStyle/>
          <a:p>
            <a:r>
              <a:rPr lang="fr-FR" sz="1050" b="1"/>
              <a:t>L’onglet Lisez-moi</a:t>
            </a:r>
          </a:p>
        </p:txBody>
      </p:sp>
      <p:sp>
        <p:nvSpPr>
          <p:cNvPr id="2" name="Titre 3">
            <a:extLst>
              <a:ext uri="{FF2B5EF4-FFF2-40B4-BE49-F238E27FC236}">
                <a16:creationId xmlns:a16="http://schemas.microsoft.com/office/drawing/2014/main" id="{4C825499-EA39-A9AC-B0EA-4EB98388CB71}"/>
              </a:ext>
            </a:extLst>
          </p:cNvPr>
          <p:cNvSpPr txBox="1">
            <a:spLocks/>
          </p:cNvSpPr>
          <p:nvPr/>
        </p:nvSpPr>
        <p:spPr>
          <a:xfrm>
            <a:off x="876035" y="123424"/>
            <a:ext cx="6118953" cy="4623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6AB2"/>
              </a:buClr>
              <a:buSzPts val="2000"/>
              <a:buFont typeface="Arial"/>
              <a:buNone/>
              <a:defRPr sz="2000" b="1" i="0" u="none" strike="noStrike" cap="none">
                <a:solidFill>
                  <a:srgbClr val="006AB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685783">
              <a:lnSpc>
                <a:spcPct val="90000"/>
              </a:lnSpc>
              <a:spcBef>
                <a:spcPct val="0"/>
              </a:spcBef>
              <a:buClr>
                <a:srgbClr val="000000"/>
              </a:buClr>
              <a:defRPr/>
            </a:pPr>
            <a:r>
              <a:rPr lang="fr-FR"/>
              <a:t>Présentation du chronogramme V2 ES Hors MCO</a:t>
            </a:r>
            <a:endParaRPr lang="fr-FR" sz="1100" kern="1200">
              <a:ea typeface="+mj-ea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1C11E9DA-E562-F95C-7161-578E53FEBDF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1069"/>
          <a:stretch/>
        </p:blipFill>
        <p:spPr>
          <a:xfrm>
            <a:off x="1536277" y="1578966"/>
            <a:ext cx="6555346" cy="3220693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A7BAAAE5-2C72-D4BD-6AB1-14E65CFFE750}"/>
              </a:ext>
            </a:extLst>
          </p:cNvPr>
          <p:cNvSpPr txBox="1"/>
          <p:nvPr/>
        </p:nvSpPr>
        <p:spPr>
          <a:xfrm>
            <a:off x="2272943" y="1116644"/>
            <a:ext cx="5082014" cy="462322"/>
          </a:xfrm>
          <a:prstGeom prst="rect">
            <a:avLst/>
          </a:prstGeom>
          <a:noFill/>
        </p:spPr>
        <p:txBody>
          <a:bodyPr wrap="square" lIns="72000" tIns="108000" rIns="72000" bIns="108000" rtlCol="0" anchor="ctr" anchorCtr="0">
            <a:normAutofit/>
          </a:bodyPr>
          <a:lstStyle/>
          <a:p>
            <a:r>
              <a:rPr lang="en-GB" sz="1200" err="1"/>
              <a:t>L’onglet</a:t>
            </a:r>
            <a:r>
              <a:rPr lang="en-GB" sz="1200"/>
              <a:t> </a:t>
            </a:r>
            <a:r>
              <a:rPr lang="en-GB" sz="1200" i="1" err="1"/>
              <a:t>Lisez-moi</a:t>
            </a:r>
            <a:r>
              <a:rPr lang="en-GB" sz="1200" i="1"/>
              <a:t> </a:t>
            </a:r>
            <a:r>
              <a:rPr lang="en-GB" sz="1200" err="1"/>
              <a:t>présente</a:t>
            </a:r>
            <a:r>
              <a:rPr lang="en-GB" sz="1200"/>
              <a:t> </a:t>
            </a:r>
            <a:r>
              <a:rPr lang="en-GB" sz="1200" err="1"/>
              <a:t>chaque</a:t>
            </a:r>
            <a:r>
              <a:rPr lang="en-GB" sz="1200"/>
              <a:t> onglet </a:t>
            </a:r>
            <a:r>
              <a:rPr lang="en-GB" sz="1200" err="1"/>
              <a:t>consituant</a:t>
            </a:r>
            <a:r>
              <a:rPr lang="en-GB" sz="1200"/>
              <a:t> le </a:t>
            </a:r>
            <a:r>
              <a:rPr lang="en-GB" sz="1200" err="1"/>
              <a:t>chronogramme</a:t>
            </a:r>
            <a:r>
              <a:rPr lang="en-GB" sz="120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896932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1F3502-79F5-805A-D443-9F5B0842D9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 14">
            <a:extLst>
              <a:ext uri="{FF2B5EF4-FFF2-40B4-BE49-F238E27FC236}">
                <a16:creationId xmlns:a16="http://schemas.microsoft.com/office/drawing/2014/main" id="{C6926A24-82CF-027A-5EF7-52B8EB7D60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1214" y="1555716"/>
            <a:ext cx="4961571" cy="3276693"/>
          </a:xfrm>
          <a:prstGeom prst="rect">
            <a:avLst/>
          </a:prstGeom>
        </p:spPr>
      </p:pic>
      <p:sp>
        <p:nvSpPr>
          <p:cNvPr id="25" name="ZoneTexte 24">
            <a:extLst>
              <a:ext uri="{FF2B5EF4-FFF2-40B4-BE49-F238E27FC236}">
                <a16:creationId xmlns:a16="http://schemas.microsoft.com/office/drawing/2014/main" id="{2273A204-D1B8-3F5A-A754-5C869452DE82}"/>
              </a:ext>
            </a:extLst>
          </p:cNvPr>
          <p:cNvSpPr txBox="1"/>
          <p:nvPr/>
        </p:nvSpPr>
        <p:spPr>
          <a:xfrm>
            <a:off x="0" y="791952"/>
            <a:ext cx="9144000" cy="43088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fr-FR" sz="1100" dirty="0">
                <a:latin typeface="Arial"/>
                <a:ea typeface="Geneva"/>
                <a:cs typeface="Arial"/>
              </a:rPr>
              <a:t>Le chronogramme </a:t>
            </a:r>
            <a:r>
              <a:rPr lang="fr-FR" sz="1100" b="1" dirty="0">
                <a:latin typeface="Arial"/>
                <a:ea typeface="Geneva"/>
                <a:cs typeface="Arial"/>
              </a:rPr>
              <a:t>s’adapte aux choix de l’établissement</a:t>
            </a:r>
            <a:r>
              <a:rPr lang="fr-FR" sz="1100" dirty="0">
                <a:latin typeface="Arial"/>
                <a:ea typeface="Geneva"/>
                <a:cs typeface="Arial"/>
              </a:rPr>
              <a:t> lors de la sélection des paramètres ce qui p</a:t>
            </a:r>
            <a:r>
              <a:rPr lang="fr-FR" sz="1100" b="1" dirty="0">
                <a:latin typeface="Arial"/>
                <a:ea typeface="Geneva"/>
                <a:cs typeface="Arial"/>
              </a:rPr>
              <a:t>ermet de définir le niveau de difficulté du chronogramme. </a:t>
            </a:r>
            <a:endParaRPr lang="fr-FR" sz="1100" dirty="0">
              <a:latin typeface="Arial"/>
              <a:ea typeface="Geneva"/>
              <a:cs typeface="Arial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54203B3D-C002-BCA6-B176-AB9DC086E8BF}"/>
              </a:ext>
            </a:extLst>
          </p:cNvPr>
          <p:cNvSpPr txBox="1"/>
          <p:nvPr/>
        </p:nvSpPr>
        <p:spPr>
          <a:xfrm>
            <a:off x="107503" y="1270718"/>
            <a:ext cx="2617399" cy="253916"/>
          </a:xfrm>
          <a:prstGeom prst="rect">
            <a:avLst/>
          </a:prstGeom>
          <a:solidFill>
            <a:srgbClr val="CDF2FF"/>
          </a:solidFill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050" b="1"/>
            </a:lvl1pPr>
          </a:lstStyle>
          <a:p>
            <a:r>
              <a:rPr lang="fr-FR"/>
              <a:t>L’onglet Sélection paramètre exercice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230B27E6-514E-100D-24CF-F6E204AFF032}"/>
              </a:ext>
            </a:extLst>
          </p:cNvPr>
          <p:cNvSpPr txBox="1"/>
          <p:nvPr/>
        </p:nvSpPr>
        <p:spPr>
          <a:xfrm>
            <a:off x="7577594" y="3355081"/>
            <a:ext cx="1458904" cy="1061829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just"/>
            <a:r>
              <a:rPr lang="fr-FR" sz="900"/>
              <a:t>L’organisateur sélectionne le scénario qu’il désire faire jouer pendant l’exercice de crise. Il n’est pas possible de cumuler les deux options.</a:t>
            </a:r>
          </a:p>
        </p:txBody>
      </p:sp>
      <p:sp>
        <p:nvSpPr>
          <p:cNvPr id="56" name="ZoneTexte 55">
            <a:extLst>
              <a:ext uri="{FF2B5EF4-FFF2-40B4-BE49-F238E27FC236}">
                <a16:creationId xmlns:a16="http://schemas.microsoft.com/office/drawing/2014/main" id="{334E7132-0FFB-C4D2-1BBD-5A94851E63F7}"/>
              </a:ext>
            </a:extLst>
          </p:cNvPr>
          <p:cNvSpPr txBox="1"/>
          <p:nvPr/>
        </p:nvSpPr>
        <p:spPr>
          <a:xfrm>
            <a:off x="107502" y="2662583"/>
            <a:ext cx="1917274" cy="2446824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just"/>
            <a:r>
              <a:rPr lang="fr-FR" sz="900" dirty="0"/>
              <a:t>Choix des cellules à faire jouer : </a:t>
            </a:r>
          </a:p>
          <a:p>
            <a:pPr marL="171450" indent="-171450" algn="just">
              <a:buFontTx/>
              <a:buChar char="-"/>
            </a:pPr>
            <a:r>
              <a:rPr lang="fr-FR" sz="900" dirty="0"/>
              <a:t>La cellule décisionnelle est sélectionnée par défaut comme participante à l’exercice.</a:t>
            </a:r>
          </a:p>
          <a:p>
            <a:pPr marL="171450" indent="-171450" algn="just">
              <a:buFontTx/>
              <a:buChar char="-"/>
            </a:pPr>
            <a:r>
              <a:rPr lang="fr-FR" sz="900" dirty="0"/>
              <a:t>Il est possible mais non obligatoire de cumuler la cellule organisationnelle et la cellule opérationnelle technique. </a:t>
            </a:r>
          </a:p>
          <a:p>
            <a:pPr marL="171450" indent="-171450" algn="just">
              <a:buFontTx/>
              <a:buChar char="-"/>
            </a:pPr>
            <a:r>
              <a:rPr lang="fr-FR" sz="900" dirty="0"/>
              <a:t>La cellule stratégique / siège sélectionnable uniquement pour les exercices réalisés pour les GHT et les OG. Cette sélection est obligatoire pour ces deux types d’établissements. </a:t>
            </a:r>
          </a:p>
        </p:txBody>
      </p:sp>
      <p:sp>
        <p:nvSpPr>
          <p:cNvPr id="6" name="Titre 3">
            <a:extLst>
              <a:ext uri="{FF2B5EF4-FFF2-40B4-BE49-F238E27FC236}">
                <a16:creationId xmlns:a16="http://schemas.microsoft.com/office/drawing/2014/main" id="{EE44EB40-BEE6-9F3D-9099-ABB0A4A85C0A}"/>
              </a:ext>
            </a:extLst>
          </p:cNvPr>
          <p:cNvSpPr txBox="1">
            <a:spLocks/>
          </p:cNvSpPr>
          <p:nvPr/>
        </p:nvSpPr>
        <p:spPr>
          <a:xfrm>
            <a:off x="876035" y="123424"/>
            <a:ext cx="6118953" cy="4623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6AB2"/>
              </a:buClr>
              <a:buSzPts val="2000"/>
              <a:buFont typeface="Arial"/>
              <a:buNone/>
              <a:defRPr sz="2000" b="1" i="0" u="none" strike="noStrike" cap="none">
                <a:solidFill>
                  <a:srgbClr val="006AB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685783">
              <a:lnSpc>
                <a:spcPct val="90000"/>
              </a:lnSpc>
              <a:spcBef>
                <a:spcPct val="0"/>
              </a:spcBef>
              <a:buClr>
                <a:srgbClr val="000000"/>
              </a:buClr>
              <a:defRPr/>
            </a:pPr>
            <a:r>
              <a:rPr lang="fr-FR"/>
              <a:t>Présentation du chronogramme V2 ES Hors MCO</a:t>
            </a:r>
            <a:endParaRPr lang="fr-FR" sz="1600" kern="1200">
              <a:ea typeface="+mj-ea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8225006-E31F-A971-D591-05CB911C825D}"/>
              </a:ext>
            </a:extLst>
          </p:cNvPr>
          <p:cNvSpPr/>
          <p:nvPr/>
        </p:nvSpPr>
        <p:spPr>
          <a:xfrm>
            <a:off x="2254054" y="4046864"/>
            <a:ext cx="4582534" cy="42459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A68050B-7DCC-FC31-A83A-6BC9EA887AE5}"/>
              </a:ext>
            </a:extLst>
          </p:cNvPr>
          <p:cNvSpPr/>
          <p:nvPr/>
        </p:nvSpPr>
        <p:spPr>
          <a:xfrm>
            <a:off x="2254054" y="4520879"/>
            <a:ext cx="4582534" cy="42459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93" name="Connecteur : en angle 92">
            <a:extLst>
              <a:ext uri="{FF2B5EF4-FFF2-40B4-BE49-F238E27FC236}">
                <a16:creationId xmlns:a16="http://schemas.microsoft.com/office/drawing/2014/main" id="{4ED16D8A-5D7F-4E7D-CE3F-598F18F25724}"/>
              </a:ext>
            </a:extLst>
          </p:cNvPr>
          <p:cNvCxnSpPr>
            <a:cxnSpLocks/>
            <a:stCxn id="28" idx="3"/>
            <a:endCxn id="2" idx="1"/>
          </p:cNvCxnSpPr>
          <p:nvPr/>
        </p:nvCxnSpPr>
        <p:spPr>
          <a:xfrm flipV="1">
            <a:off x="6836588" y="3885996"/>
            <a:ext cx="741006" cy="84718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A80AA945-6941-4417-DDD0-1A53D646E4C9}"/>
              </a:ext>
            </a:extLst>
          </p:cNvPr>
          <p:cNvSpPr/>
          <p:nvPr/>
        </p:nvSpPr>
        <p:spPr>
          <a:xfrm>
            <a:off x="2256214" y="3453278"/>
            <a:ext cx="4582534" cy="54416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3575B087-3C4F-DB4E-01DC-9DDF13AC4D7B}"/>
              </a:ext>
            </a:extLst>
          </p:cNvPr>
          <p:cNvSpPr txBox="1"/>
          <p:nvPr/>
        </p:nvSpPr>
        <p:spPr>
          <a:xfrm>
            <a:off x="7513984" y="1674902"/>
            <a:ext cx="1522514" cy="784830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900"/>
            </a:lvl1pPr>
          </a:lstStyle>
          <a:p>
            <a:pPr algn="just"/>
            <a:r>
              <a:rPr lang="fr-FR" dirty="0"/>
              <a:t>Description succincte du l’établissement : permet à l’organisateur de se familiariser avec le profil de l’établissement.</a:t>
            </a:r>
          </a:p>
        </p:txBody>
      </p:sp>
      <p:cxnSp>
        <p:nvCxnSpPr>
          <p:cNvPr id="7" name="Connecteur : en angle 6">
            <a:extLst>
              <a:ext uri="{FF2B5EF4-FFF2-40B4-BE49-F238E27FC236}">
                <a16:creationId xmlns:a16="http://schemas.microsoft.com/office/drawing/2014/main" id="{3F0BA806-65F7-3BEA-E2CF-039D308EDE46}"/>
              </a:ext>
            </a:extLst>
          </p:cNvPr>
          <p:cNvCxnSpPr>
            <a:cxnSpLocks/>
            <a:stCxn id="36" idx="3"/>
            <a:endCxn id="40" idx="1"/>
          </p:cNvCxnSpPr>
          <p:nvPr/>
        </p:nvCxnSpPr>
        <p:spPr>
          <a:xfrm flipV="1">
            <a:off x="6838748" y="2067317"/>
            <a:ext cx="675236" cy="1658044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D5427876-A1CE-BFC9-D465-1CC9067F8010}"/>
              </a:ext>
            </a:extLst>
          </p:cNvPr>
          <p:cNvSpPr/>
          <p:nvPr/>
        </p:nvSpPr>
        <p:spPr>
          <a:xfrm>
            <a:off x="2256214" y="2891382"/>
            <a:ext cx="4582534" cy="521696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ZoneTexte 45">
            <a:extLst>
              <a:ext uri="{FF2B5EF4-FFF2-40B4-BE49-F238E27FC236}">
                <a16:creationId xmlns:a16="http://schemas.microsoft.com/office/drawing/2014/main" id="{3D9CF3DB-3B07-9AC8-384F-0ECD8DEFCABD}"/>
              </a:ext>
            </a:extLst>
          </p:cNvPr>
          <p:cNvSpPr txBox="1"/>
          <p:nvPr/>
        </p:nvSpPr>
        <p:spPr>
          <a:xfrm>
            <a:off x="107503" y="1706507"/>
            <a:ext cx="1917274" cy="923330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just"/>
            <a:r>
              <a:rPr lang="fr-FR" sz="900" dirty="0"/>
              <a:t>Sélection du type d’établissement : L’organisateur précise si l’établissement est de type HAD, SSR ou PSY. Le chronogramme et ses </a:t>
            </a:r>
            <a:r>
              <a:rPr lang="fr-FR" sz="900" dirty="0" err="1"/>
              <a:t>injects</a:t>
            </a:r>
            <a:r>
              <a:rPr lang="fr-FR" sz="900" dirty="0"/>
              <a:t> seront adaptés en fonction de la réponse.</a:t>
            </a:r>
          </a:p>
        </p:txBody>
      </p:sp>
      <p:cxnSp>
        <p:nvCxnSpPr>
          <p:cNvPr id="47" name="Connecteur : en angle 46">
            <a:extLst>
              <a:ext uri="{FF2B5EF4-FFF2-40B4-BE49-F238E27FC236}">
                <a16:creationId xmlns:a16="http://schemas.microsoft.com/office/drawing/2014/main" id="{7971175F-9425-8720-9334-EEBAAACA610A}"/>
              </a:ext>
            </a:extLst>
          </p:cNvPr>
          <p:cNvCxnSpPr>
            <a:cxnSpLocks/>
            <a:stCxn id="44" idx="1"/>
            <a:endCxn id="46" idx="3"/>
          </p:cNvCxnSpPr>
          <p:nvPr/>
        </p:nvCxnSpPr>
        <p:spPr>
          <a:xfrm rot="10800000">
            <a:off x="2024778" y="2168172"/>
            <a:ext cx="231437" cy="984058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Connecteur : en angle 26">
            <a:extLst>
              <a:ext uri="{FF2B5EF4-FFF2-40B4-BE49-F238E27FC236}">
                <a16:creationId xmlns:a16="http://schemas.microsoft.com/office/drawing/2014/main" id="{60EB5C15-073E-8D4C-7F88-FEEE56816485}"/>
              </a:ext>
            </a:extLst>
          </p:cNvPr>
          <p:cNvCxnSpPr>
            <a:stCxn id="12" idx="1"/>
            <a:endCxn id="56" idx="3"/>
          </p:cNvCxnSpPr>
          <p:nvPr/>
        </p:nvCxnSpPr>
        <p:spPr>
          <a:xfrm rot="10800000">
            <a:off x="2024776" y="3885995"/>
            <a:ext cx="229278" cy="373166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65172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3A325E-0AE8-C4E0-B8C5-E0B570D541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oneTexte 8">
            <a:extLst>
              <a:ext uri="{FF2B5EF4-FFF2-40B4-BE49-F238E27FC236}">
                <a16:creationId xmlns:a16="http://schemas.microsoft.com/office/drawing/2014/main" id="{5B7E6E29-2956-BA4D-9011-1E36D5188806}"/>
              </a:ext>
            </a:extLst>
          </p:cNvPr>
          <p:cNvSpPr txBox="1"/>
          <p:nvPr/>
        </p:nvSpPr>
        <p:spPr>
          <a:xfrm>
            <a:off x="120382" y="924195"/>
            <a:ext cx="4118379" cy="253916"/>
          </a:xfrm>
          <a:prstGeom prst="rect">
            <a:avLst/>
          </a:prstGeom>
          <a:solidFill>
            <a:srgbClr val="CDF2FF"/>
          </a:solidFill>
        </p:spPr>
        <p:txBody>
          <a:bodyPr wrap="square" rtlCol="0">
            <a:spAutoFit/>
          </a:bodyPr>
          <a:lstStyle/>
          <a:p>
            <a:r>
              <a:rPr lang="fr-FR" sz="1050" b="1"/>
              <a:t>L’onglet Sélection paramètre exercice – Niveau débutant (P1)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B631B4F6-1631-64DB-DF56-117CC571144A}"/>
              </a:ext>
            </a:extLst>
          </p:cNvPr>
          <p:cNvSpPr txBox="1"/>
          <p:nvPr/>
        </p:nvSpPr>
        <p:spPr>
          <a:xfrm>
            <a:off x="245688" y="3450103"/>
            <a:ext cx="3726106" cy="1200329"/>
          </a:xfrm>
          <a:prstGeom prst="rect">
            <a:avLst/>
          </a:prstGeom>
          <a:noFill/>
          <a:ln>
            <a:noFill/>
            <a:prstDash val="lgDash"/>
          </a:ln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900" dirty="0"/>
              <a:t>Le socle de base (P0-obligatoire) est toujours sélectionné par défaut.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900" dirty="0"/>
              <a:t>Si l’organisateur ne sélectionne que la </a:t>
            </a:r>
            <a:r>
              <a:rPr lang="fr-FR" sz="900" b="1" dirty="0"/>
              <a:t>cellule décisionnelle</a:t>
            </a:r>
            <a:r>
              <a:rPr lang="fr-FR" sz="900" dirty="0"/>
              <a:t>, le niveau de complexité de l’exercice sera </a:t>
            </a:r>
            <a:r>
              <a:rPr lang="fr-FR" sz="900" b="1" dirty="0"/>
              <a:t>débutant (P1)</a:t>
            </a:r>
            <a:r>
              <a:rPr lang="fr-FR" sz="900" dirty="0"/>
              <a:t>.</a:t>
            </a:r>
            <a:r>
              <a:rPr lang="fr-FR" sz="900" b="1" dirty="0"/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900" dirty="0"/>
              <a:t>Le pourcentage de complétion des compétences de gestion de crise correspond au niveau P1.</a:t>
            </a:r>
            <a:endParaRPr lang="fr-FR" sz="900" b="1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900" dirty="0"/>
              <a:t>NB: Le scénario choisit n’influence pas le niveau et es compétences travaillées.</a:t>
            </a:r>
          </a:p>
        </p:txBody>
      </p:sp>
      <p:sp>
        <p:nvSpPr>
          <p:cNvPr id="6" name="Titre 3">
            <a:extLst>
              <a:ext uri="{FF2B5EF4-FFF2-40B4-BE49-F238E27FC236}">
                <a16:creationId xmlns:a16="http://schemas.microsoft.com/office/drawing/2014/main" id="{B8D06EAF-C495-8BBD-C9A1-D33FAEA753D4}"/>
              </a:ext>
            </a:extLst>
          </p:cNvPr>
          <p:cNvSpPr txBox="1">
            <a:spLocks/>
          </p:cNvSpPr>
          <p:nvPr/>
        </p:nvSpPr>
        <p:spPr>
          <a:xfrm>
            <a:off x="876035" y="123424"/>
            <a:ext cx="6118953" cy="4623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6AB2"/>
              </a:buClr>
              <a:buSzPts val="2000"/>
              <a:buFont typeface="Arial"/>
              <a:buNone/>
              <a:defRPr sz="2000" b="1" i="0" u="none" strike="noStrike" cap="none">
                <a:solidFill>
                  <a:srgbClr val="006AB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685783">
              <a:lnSpc>
                <a:spcPct val="90000"/>
              </a:lnSpc>
              <a:spcBef>
                <a:spcPct val="0"/>
              </a:spcBef>
              <a:buClr>
                <a:srgbClr val="000000"/>
              </a:buClr>
              <a:defRPr/>
            </a:pPr>
            <a:r>
              <a:rPr lang="fr-FR"/>
              <a:t>Présentation du chronogramme V2 ES Hors MCO</a:t>
            </a:r>
            <a:endParaRPr lang="fr-FR" sz="1400" kern="1200">
              <a:ea typeface="+mj-ea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6CEC2773-5707-8A97-90E2-5CF37BC1CB75}"/>
              </a:ext>
            </a:extLst>
          </p:cNvPr>
          <p:cNvSpPr txBox="1"/>
          <p:nvPr/>
        </p:nvSpPr>
        <p:spPr>
          <a:xfrm>
            <a:off x="5128590" y="3697358"/>
            <a:ext cx="3593629" cy="923330"/>
          </a:xfrm>
          <a:prstGeom prst="rect">
            <a:avLst/>
          </a:prstGeom>
          <a:noFill/>
          <a:ln>
            <a:noFill/>
            <a:prstDash val="lgDash"/>
          </a:ln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900"/>
              <a:t>L’organisateur peut sélectionner les ateliers de production qu’il souhaite voir apparaître dans le déroulé de l’exercice de crise.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900" b="1"/>
              <a:t>Ces ateliers s’adaptent en fonction du niveau de difficulté de l’exercice</a:t>
            </a:r>
            <a:r>
              <a:rPr lang="fr-FR" sz="900"/>
              <a:t>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900"/>
              <a:t>Chaque atelier de production sélectionné donnera lieu à un </a:t>
            </a:r>
            <a:r>
              <a:rPr lang="fr-FR" sz="900" err="1"/>
              <a:t>inject</a:t>
            </a:r>
            <a:r>
              <a:rPr lang="fr-FR" sz="900"/>
              <a:t> de production spécifique en plus dans le chronogramme. 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A573B3A-7561-95E3-7F6F-ADE1652135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8591" y="847080"/>
            <a:ext cx="3593629" cy="2850278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B67C39C0-AFA6-C1B0-B74C-EAAC53E1B4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1972" y="1392478"/>
            <a:ext cx="3653539" cy="2057625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743CFB61-6D40-D427-9F1C-20EA6B1C9487}"/>
              </a:ext>
            </a:extLst>
          </p:cNvPr>
          <p:cNvSpPr/>
          <p:nvPr/>
        </p:nvSpPr>
        <p:spPr>
          <a:xfrm>
            <a:off x="421781" y="1933580"/>
            <a:ext cx="699354" cy="133759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</p:spTree>
    <p:extLst>
      <p:ext uri="{BB962C8B-B14F-4D97-AF65-F5344CB8AC3E}">
        <p14:creationId xmlns:p14="http://schemas.microsoft.com/office/powerpoint/2010/main" val="42839542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074AC4-C66D-3B0F-C99F-FE4EBEE344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oneTexte 8">
            <a:extLst>
              <a:ext uri="{FF2B5EF4-FFF2-40B4-BE49-F238E27FC236}">
                <a16:creationId xmlns:a16="http://schemas.microsoft.com/office/drawing/2014/main" id="{D4036B0B-F486-EE5D-A5EA-7F3F3EAA72A1}"/>
              </a:ext>
            </a:extLst>
          </p:cNvPr>
          <p:cNvSpPr txBox="1"/>
          <p:nvPr/>
        </p:nvSpPr>
        <p:spPr>
          <a:xfrm>
            <a:off x="120382" y="924195"/>
            <a:ext cx="4451618" cy="253916"/>
          </a:xfrm>
          <a:prstGeom prst="rect">
            <a:avLst/>
          </a:prstGeom>
          <a:solidFill>
            <a:srgbClr val="CDF2FF"/>
          </a:solidFill>
        </p:spPr>
        <p:txBody>
          <a:bodyPr wrap="square" rtlCol="0">
            <a:spAutoFit/>
          </a:bodyPr>
          <a:lstStyle/>
          <a:p>
            <a:r>
              <a:rPr lang="fr-FR" sz="1050" b="1"/>
              <a:t>L’onglet Sélection paramètre exercice – Niveau intermédiaire (P2)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F76F3A31-B6BA-924B-0A1C-B2F5688C04BE}"/>
              </a:ext>
            </a:extLst>
          </p:cNvPr>
          <p:cNvSpPr txBox="1"/>
          <p:nvPr/>
        </p:nvSpPr>
        <p:spPr>
          <a:xfrm>
            <a:off x="337227" y="3239943"/>
            <a:ext cx="4017928" cy="1754326"/>
          </a:xfrm>
          <a:prstGeom prst="rect">
            <a:avLst/>
          </a:prstGeom>
          <a:noFill/>
          <a:ln>
            <a:noFill/>
            <a:prstDash val="lgDash"/>
          </a:ln>
        </p:spPr>
        <p:txBody>
          <a:bodyPr wrap="square" rtlCol="0">
            <a:spAutoFit/>
          </a:bodyPr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fr-FR" sz="900" dirty="0"/>
              <a:t>Le socle de base (P0-obligatoire) est toujours sélectionné par défaut.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fr-FR" sz="900" dirty="0"/>
              <a:t>Si l’organisateur ne sélectionne que </a:t>
            </a:r>
            <a:r>
              <a:rPr lang="fr-FR" sz="900" b="1" dirty="0"/>
              <a:t>la cellule décisionnelle et la cellule opérationnelle technique</a:t>
            </a:r>
            <a:r>
              <a:rPr lang="fr-FR" sz="900" dirty="0"/>
              <a:t>, le niveau de complexité de l’exercice sera </a:t>
            </a:r>
            <a:r>
              <a:rPr lang="fr-FR" sz="900" b="1" dirty="0"/>
              <a:t>Intermédiaire (P2)</a:t>
            </a:r>
            <a:r>
              <a:rPr lang="fr-FR" sz="900" dirty="0"/>
              <a:t>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fr-FR" sz="900" dirty="0"/>
              <a:t>Le pourcentage de complétion des compétences de gestion de crise correspond au niveau P2.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fr-FR" sz="900" dirty="0"/>
              <a:t>NB1: Le scénario choisit n’influence pas le niveau et es compétences travaillées.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fr-FR" sz="900" dirty="0"/>
              <a:t>NB2: Un autre niveau P2 est possible pour les GHT et les OG si ceux-ci ne sectionnent que la cellule décisionnelle et la cellule stratégique / siège. Les pourcentages de complétion de compétence seront différents.</a:t>
            </a:r>
          </a:p>
        </p:txBody>
      </p:sp>
      <p:sp>
        <p:nvSpPr>
          <p:cNvPr id="6" name="Titre 3">
            <a:extLst>
              <a:ext uri="{FF2B5EF4-FFF2-40B4-BE49-F238E27FC236}">
                <a16:creationId xmlns:a16="http://schemas.microsoft.com/office/drawing/2014/main" id="{2CF9CD77-4A30-906B-07E2-83ACC48DB96F}"/>
              </a:ext>
            </a:extLst>
          </p:cNvPr>
          <p:cNvSpPr txBox="1">
            <a:spLocks/>
          </p:cNvSpPr>
          <p:nvPr/>
        </p:nvSpPr>
        <p:spPr>
          <a:xfrm>
            <a:off x="876035" y="123424"/>
            <a:ext cx="6118953" cy="4623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6AB2"/>
              </a:buClr>
              <a:buSzPts val="2000"/>
              <a:buFont typeface="Arial"/>
              <a:buNone/>
              <a:defRPr sz="2000" b="1" i="0" u="none" strike="noStrike" cap="none">
                <a:solidFill>
                  <a:srgbClr val="006AB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685783">
              <a:lnSpc>
                <a:spcPct val="90000"/>
              </a:lnSpc>
              <a:spcBef>
                <a:spcPct val="0"/>
              </a:spcBef>
              <a:buClr>
                <a:srgbClr val="000000"/>
              </a:buClr>
              <a:defRPr/>
            </a:pPr>
            <a:r>
              <a:rPr lang="fr-FR"/>
              <a:t>Présentation du chronogramme V2 ES Hors MCO</a:t>
            </a:r>
            <a:endParaRPr lang="fr-FR" sz="1200" kern="1200">
              <a:ea typeface="+mj-ea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C903622-A11C-32C4-A2C9-55210E7F161B}"/>
              </a:ext>
            </a:extLst>
          </p:cNvPr>
          <p:cNvSpPr txBox="1"/>
          <p:nvPr/>
        </p:nvSpPr>
        <p:spPr>
          <a:xfrm>
            <a:off x="5144582" y="3857096"/>
            <a:ext cx="3700812" cy="923330"/>
          </a:xfrm>
          <a:prstGeom prst="rect">
            <a:avLst/>
          </a:prstGeom>
          <a:noFill/>
          <a:ln>
            <a:noFill/>
            <a:prstDash val="lgDash"/>
          </a:ln>
        </p:spPr>
        <p:txBody>
          <a:bodyPr wrap="square" rtlCol="0">
            <a:spAutoFit/>
          </a:bodyPr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fr-FR" sz="900" dirty="0"/>
              <a:t>L’organisateur peut sélectionner les ateliers de production qu’il souhaite voir apparaître dans le déroulé de l’exercice de crise. 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fr-FR" sz="900" b="1" dirty="0"/>
              <a:t>Ces ateliers s’adaptent en fonction du niveau de difficulté de l’exercice. 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fr-FR" sz="900" dirty="0"/>
              <a:t>Chaque atelier de production sélectionné donnera lieu à un </a:t>
            </a:r>
            <a:r>
              <a:rPr lang="fr-FR" sz="900" dirty="0" err="1"/>
              <a:t>inject</a:t>
            </a:r>
            <a:r>
              <a:rPr lang="fr-FR" sz="900" dirty="0"/>
              <a:t> de production spécifique en plus dans le chronogramme. 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35572A7-B244-3658-15CC-C6936BACA2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4582" y="824739"/>
            <a:ext cx="3700811" cy="3045313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F788F679-B69F-BB1B-27BA-016C8CCFF7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3470" y="1258849"/>
            <a:ext cx="3700811" cy="1981094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59EECA87-795C-25F9-A6BC-EAF55A0A9F3B}"/>
              </a:ext>
            </a:extLst>
          </p:cNvPr>
          <p:cNvSpPr/>
          <p:nvPr/>
        </p:nvSpPr>
        <p:spPr>
          <a:xfrm>
            <a:off x="562582" y="1743301"/>
            <a:ext cx="2104534" cy="160256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</p:spTree>
    <p:extLst>
      <p:ext uri="{BB962C8B-B14F-4D97-AF65-F5344CB8AC3E}">
        <p14:creationId xmlns:p14="http://schemas.microsoft.com/office/powerpoint/2010/main" val="11732644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259004-E130-2925-7956-AB363036A2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oneTexte 8">
            <a:extLst>
              <a:ext uri="{FF2B5EF4-FFF2-40B4-BE49-F238E27FC236}">
                <a16:creationId xmlns:a16="http://schemas.microsoft.com/office/drawing/2014/main" id="{9BCFC1D4-3C19-5F84-1719-CE4A55B0E419}"/>
              </a:ext>
            </a:extLst>
          </p:cNvPr>
          <p:cNvSpPr txBox="1"/>
          <p:nvPr/>
        </p:nvSpPr>
        <p:spPr>
          <a:xfrm>
            <a:off x="120382" y="924195"/>
            <a:ext cx="4451618" cy="253916"/>
          </a:xfrm>
          <a:prstGeom prst="rect">
            <a:avLst/>
          </a:prstGeom>
          <a:solidFill>
            <a:srgbClr val="CDF2FF"/>
          </a:solidFill>
        </p:spPr>
        <p:txBody>
          <a:bodyPr wrap="square" rtlCol="0">
            <a:spAutoFit/>
          </a:bodyPr>
          <a:lstStyle/>
          <a:p>
            <a:r>
              <a:rPr lang="fr-FR" sz="1050" b="1"/>
              <a:t>L’onglet Sélection paramètre exercice – Niveau Confirmé (P3)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324EE454-FA24-CA2B-C479-B37EB10C2659}"/>
              </a:ext>
            </a:extLst>
          </p:cNvPr>
          <p:cNvSpPr txBox="1"/>
          <p:nvPr/>
        </p:nvSpPr>
        <p:spPr>
          <a:xfrm>
            <a:off x="296914" y="3413146"/>
            <a:ext cx="3942735" cy="1200329"/>
          </a:xfrm>
          <a:prstGeom prst="rect">
            <a:avLst/>
          </a:prstGeom>
          <a:noFill/>
          <a:ln>
            <a:noFill/>
            <a:prstDash val="lgDash"/>
          </a:ln>
        </p:spPr>
        <p:txBody>
          <a:bodyPr wrap="square" rtlCol="0">
            <a:spAutoFit/>
          </a:bodyPr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fr-FR" sz="900" dirty="0"/>
              <a:t>Le socle de base (P0-obligatoire) est toujours sélectionné par défaut.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fr-FR" sz="900" dirty="0"/>
              <a:t>Si l’organisateur sélectionne </a:t>
            </a:r>
            <a:r>
              <a:rPr lang="fr-FR" sz="900" b="1" dirty="0"/>
              <a:t>la cellule décisionnelle, la cellule opérationnelle technique et la cellule stratégique / siège</a:t>
            </a:r>
            <a:r>
              <a:rPr lang="fr-FR" sz="900" dirty="0"/>
              <a:t>, le niveau de complexité de l’exercice sera </a:t>
            </a:r>
            <a:r>
              <a:rPr lang="fr-FR" sz="900" b="1" dirty="0"/>
              <a:t>Confirmé (P3)</a:t>
            </a:r>
            <a:r>
              <a:rPr lang="fr-FR" sz="900" dirty="0"/>
              <a:t>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fr-FR" sz="900" dirty="0"/>
              <a:t>Le pourcentage de complétion des compétences de gestion de crise correspond au niveau P3.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fr-FR" sz="900" dirty="0"/>
              <a:t>NB: Le scénario choisit n’influence pas le niveau et les compétences travaillées.</a:t>
            </a:r>
          </a:p>
        </p:txBody>
      </p:sp>
      <p:sp>
        <p:nvSpPr>
          <p:cNvPr id="6" name="Titre 3">
            <a:extLst>
              <a:ext uri="{FF2B5EF4-FFF2-40B4-BE49-F238E27FC236}">
                <a16:creationId xmlns:a16="http://schemas.microsoft.com/office/drawing/2014/main" id="{EE150D53-00CB-0022-DE49-16E30B0E94A9}"/>
              </a:ext>
            </a:extLst>
          </p:cNvPr>
          <p:cNvSpPr txBox="1">
            <a:spLocks/>
          </p:cNvSpPr>
          <p:nvPr/>
        </p:nvSpPr>
        <p:spPr>
          <a:xfrm>
            <a:off x="876035" y="123424"/>
            <a:ext cx="6118953" cy="4623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6AB2"/>
              </a:buClr>
              <a:buSzPts val="2000"/>
              <a:buFont typeface="Arial"/>
              <a:buNone/>
              <a:defRPr sz="2000" b="1" i="0" u="none" strike="noStrike" cap="none">
                <a:solidFill>
                  <a:srgbClr val="006AB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685783">
              <a:lnSpc>
                <a:spcPct val="90000"/>
              </a:lnSpc>
              <a:spcBef>
                <a:spcPct val="0"/>
              </a:spcBef>
              <a:buClr>
                <a:srgbClr val="000000"/>
              </a:buClr>
              <a:defRPr/>
            </a:pPr>
            <a:r>
              <a:rPr lang="fr-FR"/>
              <a:t>Présentation du chronogramme V2 ES Hors MCO</a:t>
            </a:r>
            <a:endParaRPr lang="fr-FR" sz="1100" kern="1200">
              <a:ea typeface="+mj-ea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8CE9F78-7EE4-2BAD-8666-5747A798F2C0}"/>
              </a:ext>
            </a:extLst>
          </p:cNvPr>
          <p:cNvSpPr txBox="1"/>
          <p:nvPr/>
        </p:nvSpPr>
        <p:spPr>
          <a:xfrm>
            <a:off x="5142890" y="3857096"/>
            <a:ext cx="3704195" cy="1061829"/>
          </a:xfrm>
          <a:prstGeom prst="rect">
            <a:avLst/>
          </a:prstGeom>
          <a:noFill/>
          <a:ln>
            <a:noFill/>
            <a:prstDash val="lgDash"/>
          </a:ln>
        </p:spPr>
        <p:txBody>
          <a:bodyPr wrap="square" rtlCol="0">
            <a:spAutoFit/>
          </a:bodyPr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fr-FR" sz="900"/>
              <a:t>L’organisateur peut sélectionner les ateliers de production qu’il souhaite voir apparaître dans le déroulé de l’exercice de crise. 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fr-FR" sz="900"/>
              <a:t>Ces ateliers s’adaptent en fonction du niveau de difficulté de l’exercice. Ici, Pour un niveau de complexité </a:t>
            </a:r>
            <a:r>
              <a:rPr lang="fr-FR" sz="900" b="1"/>
              <a:t>Confirmé (P3) </a:t>
            </a:r>
            <a:r>
              <a:rPr lang="fr-FR" sz="900"/>
              <a:t>, tous les ateliers de production sont sectionnables.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fr-FR" sz="900"/>
              <a:t>Chaque atelier de production sélectionné donnera lieu à un </a:t>
            </a:r>
            <a:r>
              <a:rPr lang="fr-FR" sz="900" err="1"/>
              <a:t>inject</a:t>
            </a:r>
            <a:r>
              <a:rPr lang="fr-FR" sz="900"/>
              <a:t> de production spécifique en plus dans le chronogramme. 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E3ADA5B4-EC68-796B-ABDB-B7AD34B619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2890" y="803393"/>
            <a:ext cx="3704195" cy="3053703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AF979C93-1D76-9077-669F-A7C809961A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6915" y="1247342"/>
            <a:ext cx="3942735" cy="2165804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932E0CB-E65E-673B-E11C-2DC4B9BCD3A7}"/>
              </a:ext>
            </a:extLst>
          </p:cNvPr>
          <p:cNvSpPr/>
          <p:nvPr/>
        </p:nvSpPr>
        <p:spPr>
          <a:xfrm>
            <a:off x="474052" y="1808570"/>
            <a:ext cx="1963132" cy="148473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</p:spTree>
    <p:extLst>
      <p:ext uri="{BB962C8B-B14F-4D97-AF65-F5344CB8AC3E}">
        <p14:creationId xmlns:p14="http://schemas.microsoft.com/office/powerpoint/2010/main" val="39684792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DA5C7D-376F-DE50-4C63-FDDE6CD509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oneTexte 8">
            <a:extLst>
              <a:ext uri="{FF2B5EF4-FFF2-40B4-BE49-F238E27FC236}">
                <a16:creationId xmlns:a16="http://schemas.microsoft.com/office/drawing/2014/main" id="{FD16E731-952E-8ECF-F8B3-A891197127F1}"/>
              </a:ext>
            </a:extLst>
          </p:cNvPr>
          <p:cNvSpPr txBox="1"/>
          <p:nvPr/>
        </p:nvSpPr>
        <p:spPr>
          <a:xfrm>
            <a:off x="158303" y="955676"/>
            <a:ext cx="2615071" cy="253916"/>
          </a:xfrm>
          <a:prstGeom prst="rect">
            <a:avLst/>
          </a:prstGeom>
          <a:solidFill>
            <a:srgbClr val="CDF2FF"/>
          </a:solidFill>
        </p:spPr>
        <p:txBody>
          <a:bodyPr wrap="square" rtlCol="0">
            <a:spAutoFit/>
          </a:bodyPr>
          <a:lstStyle/>
          <a:p>
            <a:r>
              <a:rPr lang="fr-FR" sz="1050" b="1"/>
              <a:t>L’onglet Description du SI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A5DCC50D-F817-9D7C-6FED-D52B902503D7}"/>
              </a:ext>
            </a:extLst>
          </p:cNvPr>
          <p:cNvSpPr txBox="1"/>
          <p:nvPr/>
        </p:nvSpPr>
        <p:spPr>
          <a:xfrm>
            <a:off x="725332" y="4221834"/>
            <a:ext cx="7693335" cy="369332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900"/>
              <a:t>Afin d’adapter au mieux le scénario technique sélectionné dans l’onglet « Sélection paramètre exercice », l’établissement peut choisir parmi ces 5 cas de figure. Une fois le cas choisit, le chronogramme s’affiche automatiquement dans l’onglet </a:t>
            </a:r>
            <a:r>
              <a:rPr lang="fr-FR" sz="900" i="1"/>
              <a:t>CHRONO AUTOMATISE</a:t>
            </a:r>
            <a:r>
              <a:rPr lang="fr-FR" sz="900"/>
              <a:t>.</a:t>
            </a:r>
          </a:p>
        </p:txBody>
      </p:sp>
      <p:sp>
        <p:nvSpPr>
          <p:cNvPr id="6" name="Titre 3">
            <a:extLst>
              <a:ext uri="{FF2B5EF4-FFF2-40B4-BE49-F238E27FC236}">
                <a16:creationId xmlns:a16="http://schemas.microsoft.com/office/drawing/2014/main" id="{EFDEC624-B726-1C92-0D8B-5166DF04F569}"/>
              </a:ext>
            </a:extLst>
          </p:cNvPr>
          <p:cNvSpPr txBox="1">
            <a:spLocks/>
          </p:cNvSpPr>
          <p:nvPr/>
        </p:nvSpPr>
        <p:spPr>
          <a:xfrm>
            <a:off x="876035" y="123424"/>
            <a:ext cx="6118953" cy="4623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6AB2"/>
              </a:buClr>
              <a:buSzPts val="2000"/>
              <a:buFont typeface="Arial"/>
              <a:buNone/>
              <a:defRPr sz="2000" b="1" i="0" u="none" strike="noStrike" cap="none">
                <a:solidFill>
                  <a:srgbClr val="006AB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685783">
              <a:lnSpc>
                <a:spcPct val="90000"/>
              </a:lnSpc>
              <a:spcBef>
                <a:spcPct val="0"/>
              </a:spcBef>
              <a:buClr>
                <a:srgbClr val="000000"/>
              </a:buClr>
              <a:defRPr/>
            </a:pPr>
            <a:r>
              <a:rPr lang="fr-FR"/>
              <a:t>Présentation du chronogramme V2 ES Hors MCO</a:t>
            </a:r>
            <a:endParaRPr lang="fr-FR" sz="1200" kern="1200">
              <a:ea typeface="+mj-ea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4EBA81D-10ED-349B-EAD2-5336375495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2575" y="1428268"/>
            <a:ext cx="7138850" cy="2759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464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7F4C704-7773-42BC-87D5-7E65201EF41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199443" y="1510819"/>
            <a:ext cx="3719472" cy="1507265"/>
          </a:xfrm>
        </p:spPr>
        <p:txBody>
          <a:bodyPr vert="horz" lIns="0" tIns="0" rIns="0" bIns="0" numCol="1" rtlCol="0" anchor="t">
            <a:normAutofit fontScale="77500" lnSpcReduction="20000"/>
          </a:bodyPr>
          <a:lstStyle/>
          <a:p>
            <a:endParaRPr lang="fr-FR" dirty="0"/>
          </a:p>
          <a:p>
            <a:pPr marL="342900" indent="-342900">
              <a:buAutoNum type="arabicPeriod"/>
            </a:pPr>
            <a:r>
              <a:rPr lang="fr-FR" dirty="0">
                <a:solidFill>
                  <a:srgbClr val="E94C96"/>
                </a:solidFill>
              </a:rPr>
              <a:t>Présentation de la démarche</a:t>
            </a:r>
          </a:p>
          <a:p>
            <a:pPr marL="342900" indent="-342900">
              <a:buAutoNum type="arabicPeriod"/>
            </a:pPr>
            <a:r>
              <a:rPr lang="fr-FR" dirty="0"/>
              <a:t>Présentation du chronogramme V2 ES MCO</a:t>
            </a:r>
          </a:p>
          <a:p>
            <a:pPr marL="342900" indent="-342900">
              <a:buAutoNum type="arabicPeriod"/>
            </a:pPr>
            <a:r>
              <a:rPr lang="fr-FR" dirty="0"/>
              <a:t>Présentation du chronogramme V2 ES hors MCO</a:t>
            </a:r>
          </a:p>
          <a:p>
            <a:pPr marL="342900" indent="-342900">
              <a:buFontTx/>
              <a:buAutoNum type="arabicPeriod"/>
            </a:pPr>
            <a:r>
              <a:rPr lang="fr-FR" dirty="0"/>
              <a:t>Présentation du chronogramme V2 ESMS</a:t>
            </a:r>
          </a:p>
          <a:p>
            <a:pPr marL="342900" indent="-342900">
              <a:buAutoNum type="arabicPeriod"/>
            </a:pPr>
            <a:r>
              <a:rPr lang="fr-FR" dirty="0"/>
              <a:t>Focus sur les compétences</a:t>
            </a:r>
          </a:p>
        </p:txBody>
      </p:sp>
    </p:spTree>
    <p:extLst>
      <p:ext uri="{BB962C8B-B14F-4D97-AF65-F5344CB8AC3E}">
        <p14:creationId xmlns:p14="http://schemas.microsoft.com/office/powerpoint/2010/main" val="1017197396"/>
      </p:ext>
    </p:extLst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137324-D912-30AA-9135-592B7C59C0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oneTexte 8">
            <a:extLst>
              <a:ext uri="{FF2B5EF4-FFF2-40B4-BE49-F238E27FC236}">
                <a16:creationId xmlns:a16="http://schemas.microsoft.com/office/drawing/2014/main" id="{95336C51-BFA2-F01A-EDBE-DD463B70DEC9}"/>
              </a:ext>
            </a:extLst>
          </p:cNvPr>
          <p:cNvSpPr txBox="1"/>
          <p:nvPr/>
        </p:nvSpPr>
        <p:spPr>
          <a:xfrm>
            <a:off x="45230" y="1276876"/>
            <a:ext cx="1903491" cy="253916"/>
          </a:xfrm>
          <a:prstGeom prst="rect">
            <a:avLst/>
          </a:prstGeom>
          <a:solidFill>
            <a:srgbClr val="CDF2FF"/>
          </a:solidFill>
        </p:spPr>
        <p:txBody>
          <a:bodyPr wrap="square" rtlCol="0">
            <a:spAutoFit/>
          </a:bodyPr>
          <a:lstStyle/>
          <a:p>
            <a:r>
              <a:rPr lang="fr-FR" sz="1050" b="1"/>
              <a:t>L’onglet Description du SI</a:t>
            </a:r>
          </a:p>
        </p:txBody>
      </p:sp>
      <p:sp>
        <p:nvSpPr>
          <p:cNvPr id="11" name="Titre 3">
            <a:extLst>
              <a:ext uri="{FF2B5EF4-FFF2-40B4-BE49-F238E27FC236}">
                <a16:creationId xmlns:a16="http://schemas.microsoft.com/office/drawing/2014/main" id="{874DEB16-F398-E4B9-CB1C-6908806E6656}"/>
              </a:ext>
            </a:extLst>
          </p:cNvPr>
          <p:cNvSpPr txBox="1">
            <a:spLocks/>
          </p:cNvSpPr>
          <p:nvPr/>
        </p:nvSpPr>
        <p:spPr>
          <a:xfrm>
            <a:off x="876035" y="123424"/>
            <a:ext cx="6118953" cy="4623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6AB2"/>
              </a:buClr>
              <a:buSzPts val="2000"/>
              <a:buFont typeface="Arial"/>
              <a:buNone/>
              <a:defRPr sz="2000" b="1" i="0" u="none" strike="noStrike" cap="none">
                <a:solidFill>
                  <a:srgbClr val="006AB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685783">
              <a:lnSpc>
                <a:spcPct val="90000"/>
              </a:lnSpc>
              <a:spcBef>
                <a:spcPct val="0"/>
              </a:spcBef>
              <a:buClr>
                <a:srgbClr val="000000"/>
              </a:buClr>
              <a:defRPr/>
            </a:pPr>
            <a:r>
              <a:rPr lang="fr-FR"/>
              <a:t>Présentation du chronogramme V2 ES Hors MCO</a:t>
            </a:r>
            <a:endParaRPr lang="fr-FR" sz="1050" kern="1200">
              <a:ea typeface="+mj-ea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1E8CE7F-A335-78F9-19D7-62DA400ECE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515" y="1897848"/>
            <a:ext cx="4572000" cy="2460081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A9710904-A62E-A09D-5D8E-D2D192C46B6A}"/>
              </a:ext>
            </a:extLst>
          </p:cNvPr>
          <p:cNvSpPr txBox="1"/>
          <p:nvPr/>
        </p:nvSpPr>
        <p:spPr>
          <a:xfrm>
            <a:off x="0" y="785571"/>
            <a:ext cx="9144000" cy="3781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lIns="72000" tIns="108000" rIns="72000" bIns="108000" rtlCol="0" anchor="ctr" anchorCtr="0">
            <a:normAutofit fontScale="25000" lnSpcReduction="20000"/>
          </a:bodyPr>
          <a:lstStyle/>
          <a:p>
            <a:pPr algn="ctr"/>
            <a:r>
              <a:rPr lang="fr-FR" sz="4400" dirty="0">
                <a:latin typeface="Arial"/>
                <a:ea typeface="Geneva"/>
                <a:cs typeface="Arial"/>
              </a:rPr>
              <a:t>Afin de contextualiser au mieux les chronogrammes pour chaque établissement, ceux-ci peuvent renseigner</a:t>
            </a:r>
            <a:r>
              <a:rPr lang="fr-FR" sz="4400" b="1" dirty="0">
                <a:latin typeface="Arial"/>
                <a:ea typeface="Geneva"/>
                <a:cs typeface="Arial"/>
              </a:rPr>
              <a:t> les éléments composant de leur SI</a:t>
            </a:r>
            <a:r>
              <a:rPr lang="fr-FR" sz="4400" dirty="0">
                <a:latin typeface="Arial"/>
                <a:ea typeface="Geneva"/>
                <a:cs typeface="Arial"/>
              </a:rPr>
              <a:t>. Les </a:t>
            </a:r>
            <a:r>
              <a:rPr lang="fr-FR" sz="4400" dirty="0" err="1">
                <a:latin typeface="Arial"/>
                <a:ea typeface="Geneva"/>
                <a:cs typeface="Arial"/>
              </a:rPr>
              <a:t>injects</a:t>
            </a:r>
            <a:r>
              <a:rPr lang="fr-FR" sz="4400" dirty="0">
                <a:latin typeface="Arial"/>
                <a:ea typeface="Geneva"/>
                <a:cs typeface="Arial"/>
              </a:rPr>
              <a:t> intégreront automatiquement ces éléments de contexte.</a:t>
            </a:r>
          </a:p>
          <a:p>
            <a:pPr algn="ctr"/>
            <a:endParaRPr lang="fr-FR" sz="1500" dirty="0">
              <a:solidFill>
                <a:srgbClr val="575757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F57ECF6-91DA-8B16-39D8-F55C4BBFE0B1}"/>
              </a:ext>
            </a:extLst>
          </p:cNvPr>
          <p:cNvSpPr/>
          <p:nvPr/>
        </p:nvSpPr>
        <p:spPr>
          <a:xfrm>
            <a:off x="373710" y="2571751"/>
            <a:ext cx="4094922" cy="219158"/>
          </a:xfrm>
          <a:prstGeom prst="rect">
            <a:avLst/>
          </a:prstGeom>
          <a:noFill/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cxnSp>
        <p:nvCxnSpPr>
          <p:cNvPr id="14" name="Connecteur : en angle 13">
            <a:extLst>
              <a:ext uri="{FF2B5EF4-FFF2-40B4-BE49-F238E27FC236}">
                <a16:creationId xmlns:a16="http://schemas.microsoft.com/office/drawing/2014/main" id="{7F9615A4-D9B8-32E7-8EC6-7F9E59B95E73}"/>
              </a:ext>
            </a:extLst>
          </p:cNvPr>
          <p:cNvCxnSpPr/>
          <p:nvPr/>
        </p:nvCxnSpPr>
        <p:spPr>
          <a:xfrm flipV="1">
            <a:off x="4468632" y="2258170"/>
            <a:ext cx="1025719" cy="413468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ZoneTexte 14">
            <a:extLst>
              <a:ext uri="{FF2B5EF4-FFF2-40B4-BE49-F238E27FC236}">
                <a16:creationId xmlns:a16="http://schemas.microsoft.com/office/drawing/2014/main" id="{6D708028-FBE9-1659-10B1-3C2E2456402D}"/>
              </a:ext>
            </a:extLst>
          </p:cNvPr>
          <p:cNvSpPr txBox="1"/>
          <p:nvPr/>
        </p:nvSpPr>
        <p:spPr>
          <a:xfrm>
            <a:off x="5573864" y="2027124"/>
            <a:ext cx="3196426" cy="16974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72000" tIns="108000" rIns="72000" bIns="108000" rtlCol="0" anchor="ctr" anchorCtr="0">
            <a:noAutofit/>
          </a:bodyPr>
          <a:lstStyle/>
          <a:p>
            <a:pPr algn="just"/>
            <a:endParaRPr lang="fr-FR" sz="700">
              <a:latin typeface="Arial"/>
              <a:ea typeface="Geneva"/>
              <a:cs typeface="Arial"/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fr-FR" sz="1500" err="1">
              <a:solidFill>
                <a:srgbClr val="575757"/>
              </a:solidFill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B38493F-60F2-BC7D-5B94-8458ABAD2342}"/>
              </a:ext>
            </a:extLst>
          </p:cNvPr>
          <p:cNvSpPr txBox="1"/>
          <p:nvPr/>
        </p:nvSpPr>
        <p:spPr>
          <a:xfrm>
            <a:off x="5574324" y="2001352"/>
            <a:ext cx="3197468" cy="174160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72000" tIns="108000" rIns="72000" bIns="10800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fr-FR" sz="900" dirty="0">
                <a:latin typeface="Arial"/>
                <a:ea typeface="Geneva"/>
                <a:cs typeface="Segoe UI"/>
              </a:rPr>
              <a:t>Les établissements ont la possibilité de renseigner les éléments suivants constituant leur SI : </a:t>
            </a:r>
            <a:r>
              <a:rPr lang="en-US" sz="900" dirty="0">
                <a:latin typeface="Arial"/>
                <a:ea typeface="Geneva"/>
                <a:cs typeface="Segoe UI"/>
              </a:rPr>
              <a:t>​</a:t>
            </a:r>
            <a:endParaRPr lang="fr-FR" sz="900" dirty="0">
              <a:latin typeface="Arial"/>
              <a:ea typeface="Geneva"/>
              <a:cs typeface="Segoe UI"/>
            </a:endParaRPr>
          </a:p>
          <a:p>
            <a:pPr marL="285750" indent="-285750" algn="just">
              <a:buFont typeface="Arial,Sans-Serif"/>
              <a:buChar char="•"/>
            </a:pPr>
            <a:r>
              <a:rPr lang="fr-FR" sz="900" dirty="0">
                <a:latin typeface="Arial"/>
                <a:ea typeface="Geneva"/>
                <a:cs typeface="Arial"/>
              </a:rPr>
              <a:t>Eléments transverses </a:t>
            </a:r>
            <a:r>
              <a:rPr lang="en-US" sz="900" dirty="0">
                <a:latin typeface="Arial"/>
                <a:ea typeface="Geneva"/>
                <a:cs typeface="Arial"/>
              </a:rPr>
              <a:t>​</a:t>
            </a:r>
          </a:p>
          <a:p>
            <a:pPr marL="285750" indent="-285750" algn="just">
              <a:buFont typeface="Arial,Sans-Serif"/>
              <a:buChar char="•"/>
            </a:pPr>
            <a:r>
              <a:rPr lang="fr-FR" sz="900" dirty="0">
                <a:latin typeface="Arial"/>
                <a:ea typeface="Geneva"/>
                <a:cs typeface="Arial"/>
              </a:rPr>
              <a:t>SI IT</a:t>
            </a:r>
            <a:r>
              <a:rPr lang="en-US" sz="900" dirty="0">
                <a:latin typeface="Arial"/>
                <a:ea typeface="Geneva"/>
                <a:cs typeface="Arial"/>
              </a:rPr>
              <a:t>​</a:t>
            </a:r>
          </a:p>
          <a:p>
            <a:pPr marL="285750" indent="-285750" algn="just">
              <a:buFont typeface="Arial,Sans-Serif"/>
              <a:buChar char="•"/>
            </a:pPr>
            <a:r>
              <a:rPr lang="fr-FR" sz="900" dirty="0">
                <a:latin typeface="Arial"/>
                <a:ea typeface="Geneva"/>
                <a:cs typeface="Arial"/>
              </a:rPr>
              <a:t>SI bureaucratique</a:t>
            </a:r>
            <a:r>
              <a:rPr lang="en-US" sz="900" dirty="0">
                <a:latin typeface="Arial"/>
                <a:ea typeface="Geneva"/>
                <a:cs typeface="Arial"/>
              </a:rPr>
              <a:t>​</a:t>
            </a:r>
          </a:p>
          <a:p>
            <a:pPr marL="285750" indent="-285750" algn="just">
              <a:buFont typeface="Arial,Sans-Serif"/>
              <a:buChar char="•"/>
            </a:pPr>
            <a:r>
              <a:rPr lang="fr-FR" sz="900" dirty="0">
                <a:latin typeface="Arial"/>
                <a:ea typeface="Geneva"/>
                <a:cs typeface="Arial"/>
              </a:rPr>
              <a:t>SI Achat et Finance </a:t>
            </a:r>
            <a:r>
              <a:rPr lang="en-US" sz="900" dirty="0">
                <a:latin typeface="Arial"/>
                <a:ea typeface="Geneva"/>
                <a:cs typeface="Arial"/>
              </a:rPr>
              <a:t>​</a:t>
            </a:r>
          </a:p>
          <a:p>
            <a:pPr marL="285750" indent="-285750" algn="just">
              <a:buFont typeface="Arial,Sans-Serif"/>
              <a:buChar char="•"/>
            </a:pPr>
            <a:r>
              <a:rPr lang="fr-FR" sz="900" dirty="0">
                <a:latin typeface="Arial"/>
                <a:ea typeface="Geneva"/>
                <a:cs typeface="Arial"/>
              </a:rPr>
              <a:t>SI activités supports du soin </a:t>
            </a:r>
            <a:r>
              <a:rPr lang="en-US" sz="900" dirty="0">
                <a:latin typeface="Arial"/>
                <a:ea typeface="Geneva"/>
                <a:cs typeface="Arial"/>
              </a:rPr>
              <a:t>​</a:t>
            </a:r>
          </a:p>
          <a:p>
            <a:pPr marL="285750" indent="-285750" algn="just">
              <a:buFont typeface="Arial,Sans-Serif"/>
              <a:buChar char="•"/>
            </a:pPr>
            <a:r>
              <a:rPr lang="fr-FR" sz="900" dirty="0">
                <a:latin typeface="Arial"/>
                <a:ea typeface="Geneva"/>
                <a:cs typeface="Arial"/>
              </a:rPr>
              <a:t>SI administratif médical </a:t>
            </a:r>
            <a:r>
              <a:rPr lang="en-US" sz="900" dirty="0">
                <a:latin typeface="Arial"/>
                <a:ea typeface="Geneva"/>
                <a:cs typeface="Arial"/>
              </a:rPr>
              <a:t>​</a:t>
            </a:r>
          </a:p>
          <a:p>
            <a:pPr marL="285750" indent="-285750" algn="just">
              <a:buFont typeface="Arial,Sans-Serif"/>
              <a:buChar char="•"/>
            </a:pPr>
            <a:r>
              <a:rPr lang="fr-FR" sz="900" dirty="0">
                <a:latin typeface="Arial"/>
                <a:ea typeface="Geneva"/>
                <a:cs typeface="Arial"/>
              </a:rPr>
              <a:t>SI GTB/GTC</a:t>
            </a:r>
            <a:r>
              <a:rPr lang="en-US" sz="900" dirty="0">
                <a:latin typeface="Arial"/>
                <a:ea typeface="Geneva"/>
                <a:cs typeface="Arial"/>
              </a:rPr>
              <a:t>​</a:t>
            </a:r>
          </a:p>
          <a:p>
            <a:pPr marL="285750" indent="-285750" algn="just">
              <a:buFont typeface="Arial,Sans-Serif"/>
              <a:buChar char="•"/>
            </a:pPr>
            <a:r>
              <a:rPr lang="fr-FR" sz="900" dirty="0">
                <a:latin typeface="Arial"/>
                <a:ea typeface="Geneva"/>
                <a:cs typeface="Arial"/>
              </a:rPr>
              <a:t>SI RH </a:t>
            </a:r>
            <a:r>
              <a:rPr lang="en-US" sz="900" dirty="0">
                <a:latin typeface="Arial"/>
                <a:ea typeface="Geneva"/>
                <a:cs typeface="Arial"/>
              </a:rPr>
              <a:t>​</a:t>
            </a:r>
          </a:p>
          <a:p>
            <a:pPr marL="285750" indent="-285750" algn="just">
              <a:buFont typeface="Arial,Sans-Serif"/>
              <a:buChar char="•"/>
            </a:pPr>
            <a:r>
              <a:rPr lang="fr-FR" sz="900" dirty="0">
                <a:latin typeface="Arial"/>
                <a:ea typeface="Geneva"/>
                <a:cs typeface="Arial"/>
              </a:rPr>
              <a:t>SI soins </a:t>
            </a:r>
          </a:p>
        </p:txBody>
      </p:sp>
    </p:spTree>
    <p:extLst>
      <p:ext uri="{BB962C8B-B14F-4D97-AF65-F5344CB8AC3E}">
        <p14:creationId xmlns:p14="http://schemas.microsoft.com/office/powerpoint/2010/main" val="6477332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89DBED-F315-7324-2122-3E09943A00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ZoneTexte 44">
            <a:extLst>
              <a:ext uri="{FF2B5EF4-FFF2-40B4-BE49-F238E27FC236}">
                <a16:creationId xmlns:a16="http://schemas.microsoft.com/office/drawing/2014/main" id="{3FCE9D19-E752-1B7B-F9E6-637AEF5CAC55}"/>
              </a:ext>
            </a:extLst>
          </p:cNvPr>
          <p:cNvSpPr txBox="1"/>
          <p:nvPr/>
        </p:nvSpPr>
        <p:spPr>
          <a:xfrm>
            <a:off x="189914" y="4842213"/>
            <a:ext cx="4320120" cy="2308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850" b="1" dirty="0"/>
              <a:t>Cellule concernée : </a:t>
            </a:r>
            <a:r>
              <a:rPr lang="fr-FR" sz="850" dirty="0"/>
              <a:t>Décisionnelle, technique ou stratégique / siège 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02D08A41-B31F-800D-04F0-BFFE7CE15BF5}"/>
              </a:ext>
            </a:extLst>
          </p:cNvPr>
          <p:cNvSpPr txBox="1"/>
          <p:nvPr/>
        </p:nvSpPr>
        <p:spPr>
          <a:xfrm>
            <a:off x="189240" y="4441151"/>
            <a:ext cx="4320120" cy="35394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fr-FR" sz="850" b="1">
                <a:latin typeface="Arial"/>
                <a:ea typeface="Geneva"/>
                <a:cs typeface="Arial"/>
              </a:rPr>
              <a:t>Scénario technique </a:t>
            </a:r>
            <a:r>
              <a:rPr lang="fr-FR" sz="850">
                <a:latin typeface="Arial"/>
                <a:ea typeface="Geneva"/>
                <a:cs typeface="Arial"/>
              </a:rPr>
              <a:t>: GEN (Général), IND (Indisponibilité du SI), INT (Intégrité des données)</a:t>
            </a:r>
            <a:endParaRPr lang="fr-FR" sz="85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FD83E677-ADE5-BF47-2BB6-927127B2323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1705" b="7070"/>
          <a:stretch/>
        </p:blipFill>
        <p:spPr>
          <a:xfrm>
            <a:off x="77969" y="858101"/>
            <a:ext cx="8988061" cy="1527328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6783C0D2-5BE7-C192-73B4-D8887885AB27}"/>
              </a:ext>
            </a:extLst>
          </p:cNvPr>
          <p:cNvSpPr txBox="1"/>
          <p:nvPr/>
        </p:nvSpPr>
        <p:spPr>
          <a:xfrm>
            <a:off x="77969" y="793238"/>
            <a:ext cx="2615071" cy="253916"/>
          </a:xfrm>
          <a:prstGeom prst="rect">
            <a:avLst/>
          </a:prstGeom>
          <a:solidFill>
            <a:srgbClr val="CDF2FF"/>
          </a:solidFill>
        </p:spPr>
        <p:txBody>
          <a:bodyPr wrap="square" rtlCol="0">
            <a:spAutoFit/>
          </a:bodyPr>
          <a:lstStyle/>
          <a:p>
            <a:r>
              <a:rPr lang="fr-FR" sz="1050" b="1" dirty="0"/>
              <a:t>L’onglet chronogramme automatisé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970D5307-23E6-92C1-4191-BB5B58DF05F7}"/>
              </a:ext>
            </a:extLst>
          </p:cNvPr>
          <p:cNvSpPr txBox="1"/>
          <p:nvPr/>
        </p:nvSpPr>
        <p:spPr>
          <a:xfrm>
            <a:off x="186320" y="2450292"/>
            <a:ext cx="4320120" cy="2308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850" b="1"/>
              <a:t>ID</a:t>
            </a:r>
            <a:r>
              <a:rPr lang="fr-FR" sz="850"/>
              <a:t>: Code unique permettant de repérer l’</a:t>
            </a:r>
            <a:r>
              <a:rPr lang="fr-FR" sz="850" err="1"/>
              <a:t>inject</a:t>
            </a:r>
            <a:r>
              <a:rPr lang="fr-FR" sz="850"/>
              <a:t> dans le chronogramme  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6F0B13AA-4FB8-4FCB-4867-27A89A4AFD45}"/>
              </a:ext>
            </a:extLst>
          </p:cNvPr>
          <p:cNvSpPr txBox="1"/>
          <p:nvPr/>
        </p:nvSpPr>
        <p:spPr>
          <a:xfrm>
            <a:off x="4633054" y="2450292"/>
            <a:ext cx="4320120" cy="100796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850" b="1" dirty="0"/>
              <a:t>Type stimuli 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fr-FR" sz="850" b="1" dirty="0"/>
              <a:t>Bruit : </a:t>
            </a:r>
            <a:r>
              <a:rPr lang="fr-FR" sz="850" dirty="0"/>
              <a:t>Pour alerter, déconcentrer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fr-FR" sz="850" b="1" dirty="0"/>
              <a:t>Production : </a:t>
            </a:r>
            <a:r>
              <a:rPr lang="fr-FR" sz="850" dirty="0"/>
              <a:t>Pour amener les participants à produire / identifier / vérifier différents éléments nécessaires dans la gestion de crise via les ateliers de production sélectionnés dans l’onglet « Sélection paramètre exercice » (Ex: planning de la priorisation de la reconstruction métier)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fr-FR" sz="850" b="1" dirty="0"/>
              <a:t>Structurant : </a:t>
            </a:r>
            <a:r>
              <a:rPr lang="fr-FR" sz="850" dirty="0"/>
              <a:t>Pour rythmer et faire évoluer le scénario de l’exercice de crise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A240005B-0D78-770C-E4B0-E4A9B738A566}"/>
              </a:ext>
            </a:extLst>
          </p:cNvPr>
          <p:cNvSpPr txBox="1"/>
          <p:nvPr/>
        </p:nvSpPr>
        <p:spPr>
          <a:xfrm>
            <a:off x="190668" y="3777531"/>
            <a:ext cx="4320120" cy="2308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850" b="1"/>
              <a:t>Type de l’établissement : </a:t>
            </a:r>
            <a:r>
              <a:rPr lang="fr-FR" sz="850"/>
              <a:t>MCO, Hors MCO ou ESMS 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DAEBB931-21B2-0D79-72FC-406BCD89A5C5}"/>
              </a:ext>
            </a:extLst>
          </p:cNvPr>
          <p:cNvSpPr txBox="1"/>
          <p:nvPr/>
        </p:nvSpPr>
        <p:spPr>
          <a:xfrm>
            <a:off x="186320" y="3514971"/>
            <a:ext cx="4320120" cy="2308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850" b="1"/>
              <a:t>Stimuli</a:t>
            </a:r>
            <a:r>
              <a:rPr lang="fr-FR" sz="850"/>
              <a:t> : Contenu du message / de l’appel téléphonique à émettre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908F1A99-8A60-2810-60BF-A2912F3C1EA1}"/>
              </a:ext>
            </a:extLst>
          </p:cNvPr>
          <p:cNvSpPr txBox="1"/>
          <p:nvPr/>
        </p:nvSpPr>
        <p:spPr>
          <a:xfrm>
            <a:off x="186320" y="2712852"/>
            <a:ext cx="4320120" cy="2308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850" b="1"/>
              <a:t>Emetteur</a:t>
            </a:r>
            <a:r>
              <a:rPr lang="fr-FR" sz="850"/>
              <a:t> : Personne / entité émettant le stimuli à destination des participants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9E52F2AF-4312-D56F-B137-7D4A736788BA}"/>
              </a:ext>
            </a:extLst>
          </p:cNvPr>
          <p:cNvSpPr txBox="1"/>
          <p:nvPr/>
        </p:nvSpPr>
        <p:spPr>
          <a:xfrm>
            <a:off x="186320" y="2975412"/>
            <a:ext cx="4320120" cy="48474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850" b="1"/>
              <a:t>Destinataire</a:t>
            </a:r>
            <a:r>
              <a:rPr lang="fr-FR" sz="850"/>
              <a:t> : Cellule destinataire du message. 3 possibilités en fonction des paramètres de l’exercice : cellule décisionnelle, cellule stratégique / siège, cellule technique 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80FEE0B1-C847-43A4-F32D-CB5CB2CE66A3}"/>
              </a:ext>
            </a:extLst>
          </p:cNvPr>
          <p:cNvSpPr txBox="1"/>
          <p:nvPr/>
        </p:nvSpPr>
        <p:spPr>
          <a:xfrm>
            <a:off x="4633054" y="3818432"/>
            <a:ext cx="4320120" cy="2308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850" b="1"/>
              <a:t>Compétence &amp; </a:t>
            </a:r>
            <a:r>
              <a:rPr lang="fr-FR" sz="850" b="1" err="1"/>
              <a:t>Savoire-Faire</a:t>
            </a:r>
            <a:r>
              <a:rPr lang="fr-FR" sz="850"/>
              <a:t> : Compétence d’appartenance de l’</a:t>
            </a:r>
            <a:r>
              <a:rPr lang="fr-FR" sz="850" err="1"/>
              <a:t>inject</a:t>
            </a:r>
            <a:endParaRPr lang="fr-FR" sz="850"/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2D3638F2-760A-04FD-4E6C-D701F1F83AE7}"/>
              </a:ext>
            </a:extLst>
          </p:cNvPr>
          <p:cNvSpPr txBox="1"/>
          <p:nvPr/>
        </p:nvSpPr>
        <p:spPr>
          <a:xfrm>
            <a:off x="4633054" y="3522930"/>
            <a:ext cx="4320120" cy="2308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850" b="1"/>
              <a:t>Code Prod </a:t>
            </a:r>
            <a:r>
              <a:rPr lang="fr-FR" sz="850"/>
              <a:t>: Indique à quel atelier de production un </a:t>
            </a:r>
            <a:r>
              <a:rPr lang="fr-FR" sz="850" err="1"/>
              <a:t>inject</a:t>
            </a:r>
            <a:r>
              <a:rPr lang="fr-FR" sz="850"/>
              <a:t> peut faire référence  </a:t>
            </a:r>
          </a:p>
        </p:txBody>
      </p:sp>
      <p:sp>
        <p:nvSpPr>
          <p:cNvPr id="6" name="Titre 3">
            <a:extLst>
              <a:ext uri="{FF2B5EF4-FFF2-40B4-BE49-F238E27FC236}">
                <a16:creationId xmlns:a16="http://schemas.microsoft.com/office/drawing/2014/main" id="{D3402108-BFBE-076F-FA45-C54055A25939}"/>
              </a:ext>
            </a:extLst>
          </p:cNvPr>
          <p:cNvSpPr txBox="1">
            <a:spLocks/>
          </p:cNvSpPr>
          <p:nvPr/>
        </p:nvSpPr>
        <p:spPr>
          <a:xfrm>
            <a:off x="876035" y="123424"/>
            <a:ext cx="6118953" cy="4623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6AB2"/>
              </a:buClr>
              <a:buSzPts val="2000"/>
              <a:buFont typeface="Arial"/>
              <a:buNone/>
              <a:defRPr sz="2000" b="1" i="0" u="none" strike="noStrike" cap="none">
                <a:solidFill>
                  <a:srgbClr val="006AB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685783">
              <a:lnSpc>
                <a:spcPct val="90000"/>
              </a:lnSpc>
              <a:spcBef>
                <a:spcPct val="0"/>
              </a:spcBef>
              <a:buClr>
                <a:srgbClr val="000000"/>
              </a:buClr>
              <a:defRPr/>
            </a:pPr>
            <a:r>
              <a:rPr lang="fr-FR"/>
              <a:t>Présentation du chronogramme V2 ES Hors MCO</a:t>
            </a:r>
            <a:endParaRPr lang="fr-FR" sz="900" kern="1200">
              <a:ea typeface="+mj-ea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EDBB43D-AFE8-B9C6-1C1E-88961FB344FB}"/>
              </a:ext>
            </a:extLst>
          </p:cNvPr>
          <p:cNvSpPr txBox="1"/>
          <p:nvPr/>
        </p:nvSpPr>
        <p:spPr>
          <a:xfrm>
            <a:off x="186320" y="4040091"/>
            <a:ext cx="4320120" cy="35394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850" b="1"/>
              <a:t>Phase </a:t>
            </a:r>
            <a:r>
              <a:rPr lang="fr-FR" sz="850"/>
              <a:t>: Alerte, crise ou résolution, indique dans quelle phase de l’exercice s’inscrit l’</a:t>
            </a:r>
            <a:r>
              <a:rPr lang="fr-FR" sz="850" err="1"/>
              <a:t>inject</a:t>
            </a:r>
            <a:endParaRPr lang="fr-FR" sz="850"/>
          </a:p>
        </p:txBody>
      </p:sp>
      <p:sp>
        <p:nvSpPr>
          <p:cNvPr id="59" name="ZoneTexte 58">
            <a:extLst>
              <a:ext uri="{FF2B5EF4-FFF2-40B4-BE49-F238E27FC236}">
                <a16:creationId xmlns:a16="http://schemas.microsoft.com/office/drawing/2014/main" id="{144F2B8E-9A12-2FA4-CB16-F78BBF2C2EAB}"/>
              </a:ext>
            </a:extLst>
          </p:cNvPr>
          <p:cNvSpPr txBox="1"/>
          <p:nvPr/>
        </p:nvSpPr>
        <p:spPr>
          <a:xfrm>
            <a:off x="4633054" y="4113934"/>
            <a:ext cx="4320120" cy="2308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850" b="1"/>
              <a:t>Statut de l’</a:t>
            </a:r>
            <a:r>
              <a:rPr lang="fr-FR" sz="850" b="1" err="1"/>
              <a:t>inject</a:t>
            </a:r>
            <a:r>
              <a:rPr lang="fr-FR" sz="850" b="1"/>
              <a:t> </a:t>
            </a:r>
            <a:r>
              <a:rPr lang="fr-FR" sz="850"/>
              <a:t>: A jouer, En cours, Joué, Annulé</a:t>
            </a:r>
          </a:p>
        </p:txBody>
      </p:sp>
      <p:sp>
        <p:nvSpPr>
          <p:cNvPr id="60" name="ZoneTexte 59">
            <a:extLst>
              <a:ext uri="{FF2B5EF4-FFF2-40B4-BE49-F238E27FC236}">
                <a16:creationId xmlns:a16="http://schemas.microsoft.com/office/drawing/2014/main" id="{39B426B3-5E7D-76B1-F89B-C21916C7605A}"/>
              </a:ext>
            </a:extLst>
          </p:cNvPr>
          <p:cNvSpPr txBox="1"/>
          <p:nvPr/>
        </p:nvSpPr>
        <p:spPr>
          <a:xfrm>
            <a:off x="4633054" y="4409436"/>
            <a:ext cx="4320120" cy="2308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850" b="1"/>
              <a:t>Atteinte de l’objectif : </a:t>
            </a:r>
            <a:r>
              <a:rPr lang="fr-FR" sz="850"/>
              <a:t>A, B, C ou D en fonction de l’évaluation de l’organisateur</a:t>
            </a:r>
          </a:p>
        </p:txBody>
      </p:sp>
      <p:sp>
        <p:nvSpPr>
          <p:cNvPr id="61" name="ZoneTexte 60">
            <a:extLst>
              <a:ext uri="{FF2B5EF4-FFF2-40B4-BE49-F238E27FC236}">
                <a16:creationId xmlns:a16="http://schemas.microsoft.com/office/drawing/2014/main" id="{EE77A34C-C6EE-0320-1D99-825544C75DB9}"/>
              </a:ext>
            </a:extLst>
          </p:cNvPr>
          <p:cNvSpPr txBox="1"/>
          <p:nvPr/>
        </p:nvSpPr>
        <p:spPr>
          <a:xfrm>
            <a:off x="4633054" y="4704936"/>
            <a:ext cx="4320120" cy="35394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850" b="1"/>
              <a:t>Commentaire observateur </a:t>
            </a:r>
            <a:r>
              <a:rPr lang="fr-FR" sz="850"/>
              <a:t>: Permet à l’organisateur de renseigner des observations lors du déroulé de l’exercice</a:t>
            </a:r>
          </a:p>
        </p:txBody>
      </p:sp>
    </p:spTree>
    <p:extLst>
      <p:ext uri="{BB962C8B-B14F-4D97-AF65-F5344CB8AC3E}">
        <p14:creationId xmlns:p14="http://schemas.microsoft.com/office/powerpoint/2010/main" val="30704947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89854E-3BB8-3C8F-0691-D808C3B7A6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768BDBD-7780-8A0F-2D37-60D4E0C74F7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199443" y="1510819"/>
            <a:ext cx="3719472" cy="1507265"/>
          </a:xfrm>
        </p:spPr>
        <p:txBody>
          <a:bodyPr vert="horz" lIns="0" tIns="0" rIns="0" bIns="0" numCol="1" rtlCol="0" anchor="t">
            <a:normAutofit fontScale="77500" lnSpcReduction="20000"/>
          </a:bodyPr>
          <a:lstStyle/>
          <a:p>
            <a:endParaRPr lang="fr-FR" dirty="0"/>
          </a:p>
          <a:p>
            <a:pPr marL="342900" indent="-342900">
              <a:buAutoNum type="arabicPeriod"/>
            </a:pPr>
            <a:r>
              <a:rPr lang="fr-FR" dirty="0"/>
              <a:t>Présentation de la démarche</a:t>
            </a:r>
          </a:p>
          <a:p>
            <a:pPr marL="342900" indent="-342900">
              <a:buFontTx/>
              <a:buAutoNum type="arabicPeriod"/>
            </a:pPr>
            <a:r>
              <a:rPr lang="fr-FR" dirty="0"/>
              <a:t>Présentation du chronogramme V2 ES MCO</a:t>
            </a:r>
          </a:p>
          <a:p>
            <a:pPr marL="342900" indent="-342900">
              <a:buFontTx/>
              <a:buAutoNum type="arabicPeriod"/>
            </a:pPr>
            <a:r>
              <a:rPr lang="fr-FR" dirty="0"/>
              <a:t>Présentation du chronogramme V2 ES hors MCO</a:t>
            </a:r>
          </a:p>
          <a:p>
            <a:pPr marL="342900" indent="-342900">
              <a:buFontTx/>
              <a:buAutoNum type="arabicPeriod"/>
            </a:pPr>
            <a:r>
              <a:rPr lang="fr-FR" dirty="0">
                <a:solidFill>
                  <a:srgbClr val="E94C96"/>
                </a:solidFill>
              </a:rPr>
              <a:t>Présentation du chronogramme V2 ESMS</a:t>
            </a:r>
          </a:p>
          <a:p>
            <a:pPr marL="342900" indent="-342900">
              <a:buAutoNum type="arabicPeriod"/>
            </a:pPr>
            <a:r>
              <a:rPr lang="fr-FR" dirty="0"/>
              <a:t>Focus sur les compétences</a:t>
            </a:r>
          </a:p>
        </p:txBody>
      </p:sp>
    </p:spTree>
    <p:extLst>
      <p:ext uri="{BB962C8B-B14F-4D97-AF65-F5344CB8AC3E}">
        <p14:creationId xmlns:p14="http://schemas.microsoft.com/office/powerpoint/2010/main" val="1173234934"/>
      </p:ext>
    </p:extLst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EE4CDF-CE8A-F683-2624-6275E12977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id="{47CCC3E2-133A-11A6-800F-8DEE3C088905}"/>
              </a:ext>
            </a:extLst>
          </p:cNvPr>
          <p:cNvSpPr txBox="1"/>
          <p:nvPr/>
        </p:nvSpPr>
        <p:spPr>
          <a:xfrm>
            <a:off x="231821" y="855034"/>
            <a:ext cx="1382181" cy="261610"/>
          </a:xfrm>
          <a:prstGeom prst="rect">
            <a:avLst/>
          </a:prstGeom>
          <a:solidFill>
            <a:srgbClr val="CDF2FF"/>
          </a:solidFill>
        </p:spPr>
        <p:txBody>
          <a:bodyPr wrap="square" rtlCol="0">
            <a:spAutoFit/>
          </a:bodyPr>
          <a:lstStyle/>
          <a:p>
            <a:r>
              <a:rPr lang="fr-FR" sz="1050" b="1"/>
              <a:t>L’onglet Lisez-moi</a:t>
            </a:r>
          </a:p>
        </p:txBody>
      </p:sp>
      <p:sp>
        <p:nvSpPr>
          <p:cNvPr id="2" name="Titre 3">
            <a:extLst>
              <a:ext uri="{FF2B5EF4-FFF2-40B4-BE49-F238E27FC236}">
                <a16:creationId xmlns:a16="http://schemas.microsoft.com/office/drawing/2014/main" id="{90CC3920-0FBD-A161-4723-E0042CE5BC58}"/>
              </a:ext>
            </a:extLst>
          </p:cNvPr>
          <p:cNvSpPr txBox="1">
            <a:spLocks/>
          </p:cNvSpPr>
          <p:nvPr/>
        </p:nvSpPr>
        <p:spPr>
          <a:xfrm>
            <a:off x="876035" y="123424"/>
            <a:ext cx="6118953" cy="4623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6AB2"/>
              </a:buClr>
              <a:buSzPts val="2000"/>
              <a:buFont typeface="Arial"/>
              <a:buNone/>
              <a:defRPr sz="2000" b="1" i="0" u="none" strike="noStrike" cap="none">
                <a:solidFill>
                  <a:srgbClr val="006AB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685783">
              <a:lnSpc>
                <a:spcPct val="90000"/>
              </a:lnSpc>
              <a:spcBef>
                <a:spcPct val="0"/>
              </a:spcBef>
              <a:buClr>
                <a:srgbClr val="000000"/>
              </a:buClr>
              <a:defRPr/>
            </a:pPr>
            <a:r>
              <a:rPr lang="fr-FR"/>
              <a:t>Présentation du chronogramme V2 ESMS</a:t>
            </a:r>
            <a:endParaRPr lang="fr-FR" sz="1100" kern="1200">
              <a:ea typeface="+mj-ea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5BA5CB2D-C10D-7814-CF19-A9272E8876A1}"/>
              </a:ext>
            </a:extLst>
          </p:cNvPr>
          <p:cNvSpPr txBox="1"/>
          <p:nvPr/>
        </p:nvSpPr>
        <p:spPr>
          <a:xfrm>
            <a:off x="2306115" y="924981"/>
            <a:ext cx="5056791" cy="462322"/>
          </a:xfrm>
          <a:prstGeom prst="rect">
            <a:avLst/>
          </a:prstGeom>
          <a:noFill/>
        </p:spPr>
        <p:txBody>
          <a:bodyPr wrap="square" lIns="72000" tIns="108000" rIns="72000" bIns="108000" rtlCol="0" anchor="ctr" anchorCtr="0">
            <a:normAutofit/>
          </a:bodyPr>
          <a:lstStyle/>
          <a:p>
            <a:r>
              <a:rPr lang="en-GB" sz="1200" err="1"/>
              <a:t>L’onglet</a:t>
            </a:r>
            <a:r>
              <a:rPr lang="en-GB" sz="1200"/>
              <a:t> </a:t>
            </a:r>
            <a:r>
              <a:rPr lang="en-GB" sz="1200" i="1" err="1"/>
              <a:t>Lisez-moi</a:t>
            </a:r>
            <a:r>
              <a:rPr lang="en-GB" sz="1200" i="1"/>
              <a:t> </a:t>
            </a:r>
            <a:r>
              <a:rPr lang="en-GB" sz="1200" err="1"/>
              <a:t>présente</a:t>
            </a:r>
            <a:r>
              <a:rPr lang="en-GB" sz="1200"/>
              <a:t> </a:t>
            </a:r>
            <a:r>
              <a:rPr lang="en-GB" sz="1200" err="1"/>
              <a:t>chaque</a:t>
            </a:r>
            <a:r>
              <a:rPr lang="en-GB" sz="1200"/>
              <a:t> onglet </a:t>
            </a:r>
            <a:r>
              <a:rPr lang="en-GB" sz="1200" err="1"/>
              <a:t>consituant</a:t>
            </a:r>
            <a:r>
              <a:rPr lang="en-GB" sz="1200"/>
              <a:t> le </a:t>
            </a:r>
            <a:r>
              <a:rPr lang="en-GB" sz="1200" err="1"/>
              <a:t>chronogramme</a:t>
            </a:r>
            <a:r>
              <a:rPr lang="en-GB" sz="1200"/>
              <a:t>.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ADAC3FCA-3C9B-F53B-CA9E-1889271F75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4378" y="1266663"/>
            <a:ext cx="7220267" cy="3680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842856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2F5ADD-B447-F900-7F22-B9A48AB0A7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1BA6692A-C6D7-E92D-B3D9-7BD36FB208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81240" y="1684650"/>
            <a:ext cx="5261980" cy="3323601"/>
          </a:xfrm>
          <a:prstGeom prst="rect">
            <a:avLst/>
          </a:prstGeom>
        </p:spPr>
      </p:pic>
      <p:sp>
        <p:nvSpPr>
          <p:cNvPr id="25" name="ZoneTexte 24">
            <a:extLst>
              <a:ext uri="{FF2B5EF4-FFF2-40B4-BE49-F238E27FC236}">
                <a16:creationId xmlns:a16="http://schemas.microsoft.com/office/drawing/2014/main" id="{B3B46E90-4E5D-D8C0-7145-F16BAB552B81}"/>
              </a:ext>
            </a:extLst>
          </p:cNvPr>
          <p:cNvSpPr txBox="1"/>
          <p:nvPr/>
        </p:nvSpPr>
        <p:spPr>
          <a:xfrm>
            <a:off x="0" y="791952"/>
            <a:ext cx="9144000" cy="43088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fr-FR" sz="1100" dirty="0">
                <a:latin typeface="Arial"/>
                <a:ea typeface="Geneva"/>
                <a:cs typeface="Arial"/>
              </a:rPr>
              <a:t>Le chronogramme </a:t>
            </a:r>
            <a:r>
              <a:rPr lang="fr-FR" sz="1100" b="1" dirty="0">
                <a:latin typeface="Arial"/>
                <a:ea typeface="Geneva"/>
                <a:cs typeface="Arial"/>
              </a:rPr>
              <a:t>s’adapte aux choix de l’établissement</a:t>
            </a:r>
            <a:r>
              <a:rPr lang="fr-FR" sz="1100" dirty="0">
                <a:latin typeface="Arial"/>
                <a:ea typeface="Geneva"/>
                <a:cs typeface="Arial"/>
              </a:rPr>
              <a:t> lors de la sélection des paramètres ce qui p</a:t>
            </a:r>
            <a:r>
              <a:rPr lang="fr-FR" sz="1100" b="1" dirty="0">
                <a:latin typeface="Arial"/>
                <a:ea typeface="Geneva"/>
                <a:cs typeface="Arial"/>
              </a:rPr>
              <a:t>ermet de définir le niveau de difficulté du chronogramme.</a:t>
            </a:r>
            <a:endParaRPr lang="fr-FR" sz="1100" dirty="0">
              <a:latin typeface="Arial"/>
              <a:ea typeface="Geneva"/>
              <a:cs typeface="Arial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926752B0-0C9F-9EBD-72F1-90A08CE936C9}"/>
              </a:ext>
            </a:extLst>
          </p:cNvPr>
          <p:cNvSpPr txBox="1"/>
          <p:nvPr/>
        </p:nvSpPr>
        <p:spPr>
          <a:xfrm>
            <a:off x="66778" y="1315860"/>
            <a:ext cx="2668927" cy="253916"/>
          </a:xfrm>
          <a:prstGeom prst="rect">
            <a:avLst/>
          </a:prstGeom>
          <a:solidFill>
            <a:srgbClr val="CDF2FF"/>
          </a:solidFill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050" b="1"/>
            </a:lvl1pPr>
          </a:lstStyle>
          <a:p>
            <a:r>
              <a:rPr lang="fr-FR" dirty="0"/>
              <a:t>L’onglet Sélection paramètre exercice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941A4791-7B69-F174-0D3B-05F8CC3FF5A9}"/>
              </a:ext>
            </a:extLst>
          </p:cNvPr>
          <p:cNvSpPr txBox="1"/>
          <p:nvPr/>
        </p:nvSpPr>
        <p:spPr>
          <a:xfrm>
            <a:off x="8110330" y="3251166"/>
            <a:ext cx="926167" cy="1477328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just"/>
            <a:r>
              <a:rPr lang="fr-FR" sz="900"/>
              <a:t>L’organisateur sélectionne le scénario qu’il désire faire jouer pendant l’exercice de crise. Il n’est pas possible de cumuler les deux options.</a:t>
            </a:r>
          </a:p>
        </p:txBody>
      </p:sp>
      <p:sp>
        <p:nvSpPr>
          <p:cNvPr id="56" name="ZoneTexte 55">
            <a:extLst>
              <a:ext uri="{FF2B5EF4-FFF2-40B4-BE49-F238E27FC236}">
                <a16:creationId xmlns:a16="http://schemas.microsoft.com/office/drawing/2014/main" id="{7263E123-1937-D88F-1DBA-B73F74938DB5}"/>
              </a:ext>
            </a:extLst>
          </p:cNvPr>
          <p:cNvSpPr txBox="1"/>
          <p:nvPr/>
        </p:nvSpPr>
        <p:spPr>
          <a:xfrm>
            <a:off x="66778" y="3115425"/>
            <a:ext cx="2264279" cy="1892826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just"/>
            <a:r>
              <a:rPr lang="fr-FR" sz="900" dirty="0"/>
              <a:t>Choix des cellules à faire jouer : </a:t>
            </a:r>
          </a:p>
          <a:p>
            <a:pPr marL="171450" indent="-171450" algn="just">
              <a:buFontTx/>
              <a:buChar char="-"/>
            </a:pPr>
            <a:r>
              <a:rPr lang="fr-FR" sz="900" dirty="0"/>
              <a:t>La cellule décisionnelle est sélectionnée par défaut comme participante à l’exercice.</a:t>
            </a:r>
          </a:p>
          <a:p>
            <a:pPr marL="171450" indent="-171450" algn="just">
              <a:buFontTx/>
              <a:buChar char="-"/>
            </a:pPr>
            <a:r>
              <a:rPr lang="fr-FR" sz="900" dirty="0"/>
              <a:t>Il est possible mais non obligatoire de cumuler la cellule organisationnelle et la cellule opérationnelle technique. </a:t>
            </a:r>
          </a:p>
          <a:p>
            <a:pPr marL="171450" indent="-171450" algn="just">
              <a:buFontTx/>
              <a:buChar char="-"/>
            </a:pPr>
            <a:r>
              <a:rPr lang="fr-FR" sz="900" dirty="0"/>
              <a:t>La cellule stratégique / siège sélectionnable uniquement pour les exercices réalisés pour les GHT et les OG. Cette sélection est obligatoire pour ces deux types d’établissements.</a:t>
            </a:r>
          </a:p>
        </p:txBody>
      </p:sp>
      <p:sp>
        <p:nvSpPr>
          <p:cNvPr id="6" name="Titre 3">
            <a:extLst>
              <a:ext uri="{FF2B5EF4-FFF2-40B4-BE49-F238E27FC236}">
                <a16:creationId xmlns:a16="http://schemas.microsoft.com/office/drawing/2014/main" id="{B3D97F72-72E4-93B3-91D6-CAD1C0119D0D}"/>
              </a:ext>
            </a:extLst>
          </p:cNvPr>
          <p:cNvSpPr txBox="1">
            <a:spLocks/>
          </p:cNvSpPr>
          <p:nvPr/>
        </p:nvSpPr>
        <p:spPr>
          <a:xfrm>
            <a:off x="876035" y="123424"/>
            <a:ext cx="6118953" cy="4623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6AB2"/>
              </a:buClr>
              <a:buSzPts val="2000"/>
              <a:buFont typeface="Arial"/>
              <a:buNone/>
              <a:defRPr sz="2000" b="1" i="0" u="none" strike="noStrike" cap="none">
                <a:solidFill>
                  <a:srgbClr val="006AB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685783">
              <a:lnSpc>
                <a:spcPct val="90000"/>
              </a:lnSpc>
              <a:spcBef>
                <a:spcPct val="0"/>
              </a:spcBef>
              <a:buClr>
                <a:srgbClr val="000000"/>
              </a:buClr>
              <a:defRPr/>
            </a:pPr>
            <a:r>
              <a:rPr lang="fr-FR"/>
              <a:t>Présentation du chronogramme V2 ESMS</a:t>
            </a:r>
            <a:endParaRPr lang="fr-FR" sz="1600" kern="1200">
              <a:ea typeface="+mj-ea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E2E4A64-28A1-9D23-E695-60213A88A106}"/>
              </a:ext>
            </a:extLst>
          </p:cNvPr>
          <p:cNvSpPr/>
          <p:nvPr/>
        </p:nvSpPr>
        <p:spPr>
          <a:xfrm>
            <a:off x="2657447" y="4221967"/>
            <a:ext cx="4872437" cy="36095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D1C26935-6F32-5D33-74FB-CBFE2C1011CA}"/>
              </a:ext>
            </a:extLst>
          </p:cNvPr>
          <p:cNvSpPr/>
          <p:nvPr/>
        </p:nvSpPr>
        <p:spPr>
          <a:xfrm>
            <a:off x="2657448" y="4632339"/>
            <a:ext cx="4872436" cy="42459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93" name="Connecteur : en angle 92">
            <a:extLst>
              <a:ext uri="{FF2B5EF4-FFF2-40B4-BE49-F238E27FC236}">
                <a16:creationId xmlns:a16="http://schemas.microsoft.com/office/drawing/2014/main" id="{97303A6B-A316-06AB-3C5A-A5AEF117A531}"/>
              </a:ext>
            </a:extLst>
          </p:cNvPr>
          <p:cNvCxnSpPr>
            <a:cxnSpLocks/>
            <a:stCxn id="28" idx="3"/>
            <a:endCxn id="2" idx="1"/>
          </p:cNvCxnSpPr>
          <p:nvPr/>
        </p:nvCxnSpPr>
        <p:spPr>
          <a:xfrm flipV="1">
            <a:off x="7529884" y="3989830"/>
            <a:ext cx="580446" cy="85480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B339A9B4-D24E-0493-A50C-3B57DE55B08C}"/>
              </a:ext>
            </a:extLst>
          </p:cNvPr>
          <p:cNvSpPr/>
          <p:nvPr/>
        </p:nvSpPr>
        <p:spPr>
          <a:xfrm>
            <a:off x="2664397" y="3561434"/>
            <a:ext cx="4865487" cy="62281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3A390475-D194-14AB-1CA5-792A2B4378E7}"/>
              </a:ext>
            </a:extLst>
          </p:cNvPr>
          <p:cNvSpPr txBox="1"/>
          <p:nvPr/>
        </p:nvSpPr>
        <p:spPr>
          <a:xfrm>
            <a:off x="7967539" y="1707943"/>
            <a:ext cx="1068958" cy="1200329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900"/>
            </a:lvl1pPr>
          </a:lstStyle>
          <a:p>
            <a:pPr algn="just"/>
            <a:r>
              <a:rPr lang="fr-FR" dirty="0"/>
              <a:t>Description succincte du l’établissement : permet à l’organisateur de se familiariser avec le profil de l’établissement.</a:t>
            </a:r>
          </a:p>
        </p:txBody>
      </p:sp>
      <p:cxnSp>
        <p:nvCxnSpPr>
          <p:cNvPr id="7" name="Connecteur : en angle 6">
            <a:extLst>
              <a:ext uri="{FF2B5EF4-FFF2-40B4-BE49-F238E27FC236}">
                <a16:creationId xmlns:a16="http://schemas.microsoft.com/office/drawing/2014/main" id="{9EE2D515-7C25-98A4-CF93-E670F5952A18}"/>
              </a:ext>
            </a:extLst>
          </p:cNvPr>
          <p:cNvCxnSpPr>
            <a:cxnSpLocks/>
            <a:stCxn id="36" idx="3"/>
            <a:endCxn id="40" idx="1"/>
          </p:cNvCxnSpPr>
          <p:nvPr/>
        </p:nvCxnSpPr>
        <p:spPr>
          <a:xfrm flipV="1">
            <a:off x="7529884" y="2308108"/>
            <a:ext cx="437655" cy="156473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C906C1AD-A76E-6154-0D07-99A5D624C515}"/>
              </a:ext>
            </a:extLst>
          </p:cNvPr>
          <p:cNvSpPr/>
          <p:nvPr/>
        </p:nvSpPr>
        <p:spPr>
          <a:xfrm>
            <a:off x="2657447" y="2990318"/>
            <a:ext cx="4872438" cy="521696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ZoneTexte 45">
            <a:extLst>
              <a:ext uri="{FF2B5EF4-FFF2-40B4-BE49-F238E27FC236}">
                <a16:creationId xmlns:a16="http://schemas.microsoft.com/office/drawing/2014/main" id="{8365F941-C856-9321-0F10-069B063A531F}"/>
              </a:ext>
            </a:extLst>
          </p:cNvPr>
          <p:cNvSpPr txBox="1"/>
          <p:nvPr/>
        </p:nvSpPr>
        <p:spPr>
          <a:xfrm>
            <a:off x="107503" y="2006898"/>
            <a:ext cx="2264279" cy="784830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just"/>
            <a:r>
              <a:rPr lang="fr-FR" sz="900"/>
              <a:t>Sélection du type d’établissement : L’organisateur précise sur l’ESMS est de type DOM, PA ou PH. Le chronogramme et ses </a:t>
            </a:r>
            <a:r>
              <a:rPr lang="fr-FR" sz="900" err="1"/>
              <a:t>injects</a:t>
            </a:r>
            <a:r>
              <a:rPr lang="fr-FR" sz="900"/>
              <a:t> seront adaptés en fonction de la réponse.</a:t>
            </a:r>
          </a:p>
        </p:txBody>
      </p:sp>
      <p:cxnSp>
        <p:nvCxnSpPr>
          <p:cNvPr id="47" name="Connecteur : en angle 46">
            <a:extLst>
              <a:ext uri="{FF2B5EF4-FFF2-40B4-BE49-F238E27FC236}">
                <a16:creationId xmlns:a16="http://schemas.microsoft.com/office/drawing/2014/main" id="{1FEAFD96-626C-5740-5A0C-9D7002838039}"/>
              </a:ext>
            </a:extLst>
          </p:cNvPr>
          <p:cNvCxnSpPr>
            <a:cxnSpLocks/>
            <a:stCxn id="44" idx="1"/>
            <a:endCxn id="46" idx="3"/>
          </p:cNvCxnSpPr>
          <p:nvPr/>
        </p:nvCxnSpPr>
        <p:spPr>
          <a:xfrm rot="10800000">
            <a:off x="2371783" y="2399314"/>
            <a:ext cx="285665" cy="85185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Connecteur : en angle 13">
            <a:extLst>
              <a:ext uri="{FF2B5EF4-FFF2-40B4-BE49-F238E27FC236}">
                <a16:creationId xmlns:a16="http://schemas.microsoft.com/office/drawing/2014/main" id="{C1F8A963-4953-B176-54A6-58B74F8C16C4}"/>
              </a:ext>
            </a:extLst>
          </p:cNvPr>
          <p:cNvCxnSpPr>
            <a:cxnSpLocks/>
            <a:endCxn id="56" idx="3"/>
          </p:cNvCxnSpPr>
          <p:nvPr/>
        </p:nvCxnSpPr>
        <p:spPr>
          <a:xfrm rot="10800000">
            <a:off x="2331058" y="4061839"/>
            <a:ext cx="285669" cy="17482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053080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73DA54-5B33-6CA4-EC5B-489A16D10A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oneTexte 8">
            <a:extLst>
              <a:ext uri="{FF2B5EF4-FFF2-40B4-BE49-F238E27FC236}">
                <a16:creationId xmlns:a16="http://schemas.microsoft.com/office/drawing/2014/main" id="{9B3540DC-326A-1695-EE7A-5C7055A5FCF0}"/>
              </a:ext>
            </a:extLst>
          </p:cNvPr>
          <p:cNvSpPr txBox="1"/>
          <p:nvPr/>
        </p:nvSpPr>
        <p:spPr>
          <a:xfrm>
            <a:off x="120382" y="924195"/>
            <a:ext cx="4118379" cy="253916"/>
          </a:xfrm>
          <a:prstGeom prst="rect">
            <a:avLst/>
          </a:prstGeom>
          <a:solidFill>
            <a:srgbClr val="CDF2FF"/>
          </a:solidFill>
        </p:spPr>
        <p:txBody>
          <a:bodyPr wrap="square" rtlCol="0">
            <a:spAutoFit/>
          </a:bodyPr>
          <a:lstStyle/>
          <a:p>
            <a:r>
              <a:rPr lang="fr-FR" sz="1050" b="1"/>
              <a:t>L’onglet Sélection paramètre exercice – Niveau débutant (P1)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5C4382BC-DEE8-2A59-E6C8-6DDFA9999742}"/>
              </a:ext>
            </a:extLst>
          </p:cNvPr>
          <p:cNvSpPr txBox="1"/>
          <p:nvPr/>
        </p:nvSpPr>
        <p:spPr>
          <a:xfrm>
            <a:off x="169589" y="3443429"/>
            <a:ext cx="4019964" cy="1200329"/>
          </a:xfrm>
          <a:prstGeom prst="rect">
            <a:avLst/>
          </a:prstGeom>
          <a:noFill/>
          <a:ln>
            <a:noFill/>
            <a:prstDash val="lgDash"/>
          </a:ln>
        </p:spPr>
        <p:txBody>
          <a:bodyPr wrap="square" rtlCol="0">
            <a:spAutoFit/>
          </a:bodyPr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fr-FR" sz="900" dirty="0"/>
              <a:t>Le socle de base (P0-obligatoire) est toujours sélectionné par défaut.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fr-FR" sz="900" dirty="0"/>
              <a:t>Si l’organisateur ne sélectionne que la </a:t>
            </a:r>
            <a:r>
              <a:rPr lang="fr-FR" sz="900" b="1" dirty="0"/>
              <a:t>cellule décisionnelle</a:t>
            </a:r>
            <a:r>
              <a:rPr lang="fr-FR" sz="900" dirty="0"/>
              <a:t>, le niveau de complexité de l’exercice sera </a:t>
            </a:r>
            <a:r>
              <a:rPr lang="fr-FR" sz="900" b="1" dirty="0"/>
              <a:t>débutant (P1)</a:t>
            </a:r>
            <a:r>
              <a:rPr lang="fr-FR" sz="900" dirty="0"/>
              <a:t>.</a:t>
            </a:r>
            <a:r>
              <a:rPr lang="fr-FR" sz="900" b="1" dirty="0"/>
              <a:t> 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fr-FR" sz="900" dirty="0"/>
              <a:t>Le pourcentage de complétion des compétences de gestion de crise correspond au niveau Débutant (P1).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fr-FR" sz="900" dirty="0"/>
              <a:t>NB: Le scénario choisit n’influence pas le niveau et les compétences travaillées.</a:t>
            </a:r>
          </a:p>
          <a:p>
            <a:endParaRPr lang="fr-FR" sz="900" dirty="0"/>
          </a:p>
        </p:txBody>
      </p:sp>
      <p:sp>
        <p:nvSpPr>
          <p:cNvPr id="6" name="Titre 3">
            <a:extLst>
              <a:ext uri="{FF2B5EF4-FFF2-40B4-BE49-F238E27FC236}">
                <a16:creationId xmlns:a16="http://schemas.microsoft.com/office/drawing/2014/main" id="{BFA57D08-B7A8-0BBD-94BC-0FA4D98BAFF9}"/>
              </a:ext>
            </a:extLst>
          </p:cNvPr>
          <p:cNvSpPr txBox="1">
            <a:spLocks/>
          </p:cNvSpPr>
          <p:nvPr/>
        </p:nvSpPr>
        <p:spPr>
          <a:xfrm>
            <a:off x="876035" y="123424"/>
            <a:ext cx="6118953" cy="4623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6AB2"/>
              </a:buClr>
              <a:buSzPts val="2000"/>
              <a:buFont typeface="Arial"/>
              <a:buNone/>
              <a:defRPr sz="2000" b="1" i="0" u="none" strike="noStrike" cap="none">
                <a:solidFill>
                  <a:srgbClr val="006AB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685783">
              <a:lnSpc>
                <a:spcPct val="90000"/>
              </a:lnSpc>
              <a:spcBef>
                <a:spcPct val="0"/>
              </a:spcBef>
              <a:buClr>
                <a:srgbClr val="000000"/>
              </a:buClr>
              <a:defRPr/>
            </a:pPr>
            <a:r>
              <a:rPr lang="fr-FR"/>
              <a:t>Présentation du chronogramme V2 ESMS</a:t>
            </a:r>
            <a:endParaRPr lang="fr-FR" sz="1400" kern="1200">
              <a:ea typeface="+mj-ea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C973942E-F1D0-0366-3F15-759A4C092FDA}"/>
              </a:ext>
            </a:extLst>
          </p:cNvPr>
          <p:cNvSpPr txBox="1"/>
          <p:nvPr/>
        </p:nvSpPr>
        <p:spPr>
          <a:xfrm>
            <a:off x="4931625" y="3862904"/>
            <a:ext cx="3993578" cy="923330"/>
          </a:xfrm>
          <a:prstGeom prst="rect">
            <a:avLst/>
          </a:prstGeom>
          <a:noFill/>
          <a:ln>
            <a:noFill/>
            <a:prstDash val="lgDash"/>
          </a:ln>
        </p:spPr>
        <p:txBody>
          <a:bodyPr wrap="square" rtlCol="0">
            <a:spAutoFit/>
          </a:bodyPr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fr-FR" sz="900"/>
              <a:t>L’organisateur peut sélectionner les ateliers de production qu’il souhaite voir apparaître dans le déroulé de l’exercice de crise. 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fr-FR" sz="900" b="1"/>
              <a:t>Ces ateliers s’adaptent en fonction du niveau de difficulté de l’exercice</a:t>
            </a:r>
            <a:r>
              <a:rPr lang="fr-FR" sz="900"/>
              <a:t>. 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fr-FR" sz="900"/>
              <a:t>Chaque atelier de production sélectionné donnera lieu à un </a:t>
            </a:r>
            <a:r>
              <a:rPr lang="fr-FR" sz="900" err="1"/>
              <a:t>inject</a:t>
            </a:r>
            <a:r>
              <a:rPr lang="fr-FR" sz="900"/>
              <a:t> de production spécifique en plus dans le chronogramme.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37F5F0AA-8FB0-ACFC-9E68-EF3A692B53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7274" y="818931"/>
            <a:ext cx="3907929" cy="298629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89506C3E-1B24-5EB1-D93D-FC96AB70B3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8797" y="1365330"/>
            <a:ext cx="4006345" cy="207529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F46CCD87-1C2D-2F24-E571-4DA098EE14B4}"/>
              </a:ext>
            </a:extLst>
          </p:cNvPr>
          <p:cNvSpPr/>
          <p:nvPr/>
        </p:nvSpPr>
        <p:spPr>
          <a:xfrm>
            <a:off x="324918" y="1880192"/>
            <a:ext cx="908509" cy="154365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</p:spTree>
    <p:extLst>
      <p:ext uri="{BB962C8B-B14F-4D97-AF65-F5344CB8AC3E}">
        <p14:creationId xmlns:p14="http://schemas.microsoft.com/office/powerpoint/2010/main" val="386899321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FFC35A-258E-23DA-5133-C8F77D1A93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>
            <a:extLst>
              <a:ext uri="{FF2B5EF4-FFF2-40B4-BE49-F238E27FC236}">
                <a16:creationId xmlns:a16="http://schemas.microsoft.com/office/drawing/2014/main" id="{FD7C825A-71EB-3651-1775-9311C8FB7C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3868" y="823833"/>
            <a:ext cx="2196043" cy="1689068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38430CA1-4414-A733-2514-3B08525EFBB8}"/>
              </a:ext>
            </a:extLst>
          </p:cNvPr>
          <p:cNvSpPr txBox="1"/>
          <p:nvPr/>
        </p:nvSpPr>
        <p:spPr>
          <a:xfrm>
            <a:off x="120382" y="924195"/>
            <a:ext cx="4451618" cy="253916"/>
          </a:xfrm>
          <a:prstGeom prst="rect">
            <a:avLst/>
          </a:prstGeom>
          <a:solidFill>
            <a:srgbClr val="CDF2FF"/>
          </a:solidFill>
        </p:spPr>
        <p:txBody>
          <a:bodyPr wrap="square" rtlCol="0">
            <a:spAutoFit/>
          </a:bodyPr>
          <a:lstStyle/>
          <a:p>
            <a:r>
              <a:rPr lang="fr-FR" sz="1050" b="1"/>
              <a:t>L’onglet Sélection paramètre exercice – Niveau intermédiaire (P2)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D66ED58F-298A-ECA0-A8F0-13BB4CE24BCE}"/>
              </a:ext>
            </a:extLst>
          </p:cNvPr>
          <p:cNvSpPr txBox="1"/>
          <p:nvPr/>
        </p:nvSpPr>
        <p:spPr>
          <a:xfrm>
            <a:off x="114600" y="3389174"/>
            <a:ext cx="4017928" cy="1754326"/>
          </a:xfrm>
          <a:prstGeom prst="rect">
            <a:avLst/>
          </a:prstGeom>
          <a:noFill/>
          <a:ln>
            <a:noFill/>
            <a:prstDash val="lgDash"/>
          </a:ln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900" dirty="0"/>
              <a:t>Le socle de base (P0-obligatoire) est toujours sélectionné par défaut.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900" dirty="0"/>
              <a:t>Si l’organisateur ne sélectionne que </a:t>
            </a:r>
            <a:r>
              <a:rPr lang="fr-FR" sz="900" b="1" dirty="0"/>
              <a:t>la cellule décisionnelle et la cellule opérationnelle technique</a:t>
            </a:r>
            <a:r>
              <a:rPr lang="fr-FR" sz="900" dirty="0"/>
              <a:t>, le niveau de complexité de l’exercice sera </a:t>
            </a:r>
            <a:r>
              <a:rPr lang="fr-FR" sz="900" b="1" dirty="0"/>
              <a:t>Intermédiaire (P2)</a:t>
            </a:r>
            <a:r>
              <a:rPr lang="fr-FR" sz="900" dirty="0"/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900" dirty="0"/>
              <a:t>Le pourcentage de complétion des compétences de gestion de crise correspond au niveau Intermédiaire (P2).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900" dirty="0"/>
              <a:t>NB1 : Le scénario choisit n’influence pas le niveau et les compétences travaillées.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900" dirty="0"/>
              <a:t>NB2: Un autre niveau P2 est possible pour les OG si ceux-ci ne sectionnent que la cellule décisionnelle et la cellule stratégique / siège. Les pourcentages de complétion de compétence seront différents.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FR" sz="900" dirty="0"/>
          </a:p>
        </p:txBody>
      </p:sp>
      <p:sp>
        <p:nvSpPr>
          <p:cNvPr id="6" name="Titre 3">
            <a:extLst>
              <a:ext uri="{FF2B5EF4-FFF2-40B4-BE49-F238E27FC236}">
                <a16:creationId xmlns:a16="http://schemas.microsoft.com/office/drawing/2014/main" id="{35C233E0-475A-C4E4-03FE-277A1ADD9123}"/>
              </a:ext>
            </a:extLst>
          </p:cNvPr>
          <p:cNvSpPr txBox="1">
            <a:spLocks/>
          </p:cNvSpPr>
          <p:nvPr/>
        </p:nvSpPr>
        <p:spPr>
          <a:xfrm>
            <a:off x="876035" y="123424"/>
            <a:ext cx="6118953" cy="4623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6AB2"/>
              </a:buClr>
              <a:buSzPts val="2000"/>
              <a:buFont typeface="Arial"/>
              <a:buNone/>
              <a:defRPr sz="2000" b="1" i="0" u="none" strike="noStrike" cap="none">
                <a:solidFill>
                  <a:srgbClr val="006AB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685783">
              <a:lnSpc>
                <a:spcPct val="90000"/>
              </a:lnSpc>
              <a:spcBef>
                <a:spcPct val="0"/>
              </a:spcBef>
              <a:buClr>
                <a:srgbClr val="000000"/>
              </a:buClr>
              <a:defRPr/>
            </a:pPr>
            <a:r>
              <a:rPr lang="fr-FR"/>
              <a:t>Présentation du chronogramme V2 ESMS</a:t>
            </a:r>
            <a:endParaRPr lang="fr-FR" sz="1200" kern="1200">
              <a:ea typeface="+mj-ea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A1AB9CD-63CF-CB45-B0AA-C9A4B598FFA5}"/>
              </a:ext>
            </a:extLst>
          </p:cNvPr>
          <p:cNvSpPr txBox="1"/>
          <p:nvPr/>
        </p:nvSpPr>
        <p:spPr>
          <a:xfrm>
            <a:off x="5063869" y="3396337"/>
            <a:ext cx="3948244" cy="923330"/>
          </a:xfrm>
          <a:prstGeom prst="rect">
            <a:avLst/>
          </a:prstGeom>
          <a:noFill/>
          <a:ln>
            <a:noFill/>
            <a:prstDash val="lgDash"/>
          </a:ln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900" dirty="0"/>
              <a:t>L’organisateur peut sélectionner les ateliers de production qu’il souhaite voir apparaître dans le déroulé de l’exercice de crise. </a:t>
            </a:r>
            <a:endParaRPr lang="fr-FR" sz="900" b="1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900" b="1" dirty="0"/>
              <a:t>Ces ateliers s’adaptent en fonction du niveau de difficulté de l’exercice et des cellules sélectionnées.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900" dirty="0"/>
              <a:t>Chaque atelier de production sélectionné donnera lieu à un </a:t>
            </a:r>
            <a:r>
              <a:rPr lang="fr-FR" sz="900" dirty="0" err="1"/>
              <a:t>inject</a:t>
            </a:r>
            <a:r>
              <a:rPr lang="fr-FR" sz="900" dirty="0"/>
              <a:t> de production spécifique en plus dans le chronogramme. 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7D6F0A49-FED3-4497-A313-F7420616F7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0205" y="1302836"/>
            <a:ext cx="2161907" cy="1689068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930599E6-A026-FFC6-B9E9-6F3A53530FD4}"/>
              </a:ext>
            </a:extLst>
          </p:cNvPr>
          <p:cNvSpPr txBox="1"/>
          <p:nvPr/>
        </p:nvSpPr>
        <p:spPr>
          <a:xfrm>
            <a:off x="5156554" y="2580992"/>
            <a:ext cx="1693651" cy="241454"/>
          </a:xfrm>
          <a:prstGeom prst="rect">
            <a:avLst/>
          </a:prstGeom>
          <a:noFill/>
        </p:spPr>
        <p:txBody>
          <a:bodyPr wrap="square" lIns="72000" tIns="108000" rIns="72000" bIns="108000" rtlCol="0" anchor="ctr" anchorCtr="0">
            <a:noAutofit/>
          </a:bodyPr>
          <a:lstStyle/>
          <a:p>
            <a:pPr algn="ctr"/>
            <a:r>
              <a:rPr lang="fr-FR" sz="700" i="1" dirty="0">
                <a:solidFill>
                  <a:srgbClr val="E94C96"/>
                </a:solidFill>
              </a:rPr>
              <a:t>Ateliers sélectionnables en jouant la cellule décisionnelle et la cellule opérationnelle technique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D147DC3D-2D28-C39C-64AB-78A97913D654}"/>
              </a:ext>
            </a:extLst>
          </p:cNvPr>
          <p:cNvSpPr txBox="1"/>
          <p:nvPr/>
        </p:nvSpPr>
        <p:spPr>
          <a:xfrm>
            <a:off x="7084332" y="3027383"/>
            <a:ext cx="1693651" cy="302052"/>
          </a:xfrm>
          <a:prstGeom prst="rect">
            <a:avLst/>
          </a:prstGeom>
          <a:noFill/>
        </p:spPr>
        <p:txBody>
          <a:bodyPr wrap="square" lIns="72000" tIns="108000" rIns="72000" bIns="108000" rtlCol="0" anchor="ctr" anchorCtr="0">
            <a:noAutofit/>
          </a:bodyPr>
          <a:lstStyle/>
          <a:p>
            <a:pPr algn="ctr"/>
            <a:r>
              <a:rPr lang="fr-FR" sz="700" i="1" dirty="0">
                <a:solidFill>
                  <a:srgbClr val="E94C96"/>
                </a:solidFill>
              </a:rPr>
              <a:t>Ateliers sélectionnables en jouant la cellule décisionnelle et la stratégique / siège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66CF7E9E-9BB1-D499-843D-FA1601F9DDB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1888" y="1278246"/>
            <a:ext cx="4000640" cy="2044876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C6D8BA75-A2B1-90BB-470F-5AD1FF6E41E2}"/>
              </a:ext>
            </a:extLst>
          </p:cNvPr>
          <p:cNvSpPr/>
          <p:nvPr/>
        </p:nvSpPr>
        <p:spPr>
          <a:xfrm>
            <a:off x="241657" y="1757693"/>
            <a:ext cx="2104534" cy="160256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</p:spTree>
    <p:extLst>
      <p:ext uri="{BB962C8B-B14F-4D97-AF65-F5344CB8AC3E}">
        <p14:creationId xmlns:p14="http://schemas.microsoft.com/office/powerpoint/2010/main" val="35876779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277981-FA6A-5608-EAD4-6D7AD3BD7B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oneTexte 8">
            <a:extLst>
              <a:ext uri="{FF2B5EF4-FFF2-40B4-BE49-F238E27FC236}">
                <a16:creationId xmlns:a16="http://schemas.microsoft.com/office/drawing/2014/main" id="{CC35C266-378F-77B0-6790-579A96BD219E}"/>
              </a:ext>
            </a:extLst>
          </p:cNvPr>
          <p:cNvSpPr txBox="1"/>
          <p:nvPr/>
        </p:nvSpPr>
        <p:spPr>
          <a:xfrm>
            <a:off x="120382" y="924195"/>
            <a:ext cx="4451618" cy="253916"/>
          </a:xfrm>
          <a:prstGeom prst="rect">
            <a:avLst/>
          </a:prstGeom>
          <a:solidFill>
            <a:srgbClr val="CDF2FF"/>
          </a:solidFill>
        </p:spPr>
        <p:txBody>
          <a:bodyPr wrap="square" rtlCol="0">
            <a:spAutoFit/>
          </a:bodyPr>
          <a:lstStyle/>
          <a:p>
            <a:r>
              <a:rPr lang="fr-FR" sz="1050" b="1"/>
              <a:t>L’onglet Sélection paramètre exercice – Niveau Confirmé (P3)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78F4FF0C-1E98-7FA3-8060-0AEE44100345}"/>
              </a:ext>
            </a:extLst>
          </p:cNvPr>
          <p:cNvSpPr txBox="1"/>
          <p:nvPr/>
        </p:nvSpPr>
        <p:spPr>
          <a:xfrm>
            <a:off x="247429" y="3381622"/>
            <a:ext cx="4024212" cy="1200329"/>
          </a:xfrm>
          <a:prstGeom prst="rect">
            <a:avLst/>
          </a:prstGeom>
          <a:noFill/>
          <a:ln>
            <a:noFill/>
            <a:prstDash val="lgDash"/>
          </a:ln>
        </p:spPr>
        <p:txBody>
          <a:bodyPr wrap="square" rtlCol="0">
            <a:spAutoFit/>
          </a:bodyPr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fr-FR" sz="900" dirty="0"/>
              <a:t>Le socle de base (P0-obligatoire) est toujours sélectionné par défaut.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fr-FR" sz="900" dirty="0"/>
              <a:t>Si l’organisateur sélectionne </a:t>
            </a:r>
            <a:r>
              <a:rPr lang="fr-FR" sz="900" b="1" dirty="0"/>
              <a:t>la cellule décisionnelle, la cellule opérationnelle technique et la cellule stratégique / siège</a:t>
            </a:r>
            <a:r>
              <a:rPr lang="fr-FR" sz="900" dirty="0"/>
              <a:t>, le niveau de complexité de l’exercice sera </a:t>
            </a:r>
            <a:r>
              <a:rPr lang="fr-FR" sz="900" b="1" dirty="0"/>
              <a:t>Confirmé (P3)</a:t>
            </a:r>
            <a:r>
              <a:rPr lang="fr-FR" sz="900" dirty="0"/>
              <a:t>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fr-FR" sz="900" dirty="0"/>
              <a:t>Le pourcentage de complétion des compétences de gestion de crise correspond au niveau Confirmé (P3).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fr-FR" sz="900" dirty="0"/>
              <a:t>NB: Le scénario choisit n’influence pas le niveau et les compétences travaillées.</a:t>
            </a:r>
          </a:p>
        </p:txBody>
      </p:sp>
      <p:sp>
        <p:nvSpPr>
          <p:cNvPr id="6" name="Titre 3">
            <a:extLst>
              <a:ext uri="{FF2B5EF4-FFF2-40B4-BE49-F238E27FC236}">
                <a16:creationId xmlns:a16="http://schemas.microsoft.com/office/drawing/2014/main" id="{1B12EBD9-1D4A-1380-6E99-9E4BD1024493}"/>
              </a:ext>
            </a:extLst>
          </p:cNvPr>
          <p:cNvSpPr txBox="1">
            <a:spLocks/>
          </p:cNvSpPr>
          <p:nvPr/>
        </p:nvSpPr>
        <p:spPr>
          <a:xfrm>
            <a:off x="876035" y="123424"/>
            <a:ext cx="6118953" cy="4623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6AB2"/>
              </a:buClr>
              <a:buSzPts val="2000"/>
              <a:buFont typeface="Arial"/>
              <a:buNone/>
              <a:defRPr sz="2000" b="1" i="0" u="none" strike="noStrike" cap="none">
                <a:solidFill>
                  <a:srgbClr val="006AB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685783">
              <a:lnSpc>
                <a:spcPct val="90000"/>
              </a:lnSpc>
              <a:spcBef>
                <a:spcPct val="0"/>
              </a:spcBef>
              <a:buClr>
                <a:srgbClr val="000000"/>
              </a:buClr>
              <a:defRPr/>
            </a:pPr>
            <a:r>
              <a:rPr lang="fr-FR"/>
              <a:t>Présentation du chronogramme V2 ESMS</a:t>
            </a:r>
            <a:endParaRPr lang="fr-FR" sz="1100" kern="1200">
              <a:ea typeface="+mj-ea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5A9B558-BC85-E927-399E-3FCD76496FA0}"/>
              </a:ext>
            </a:extLst>
          </p:cNvPr>
          <p:cNvSpPr txBox="1"/>
          <p:nvPr/>
        </p:nvSpPr>
        <p:spPr>
          <a:xfrm>
            <a:off x="5305687" y="3450871"/>
            <a:ext cx="3539189" cy="1061829"/>
          </a:xfrm>
          <a:prstGeom prst="rect">
            <a:avLst/>
          </a:prstGeom>
          <a:noFill/>
          <a:ln>
            <a:noFill/>
            <a:prstDash val="lgDash"/>
          </a:ln>
        </p:spPr>
        <p:txBody>
          <a:bodyPr wrap="square" rtlCol="0">
            <a:spAutoFit/>
          </a:bodyPr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fr-FR" sz="900" dirty="0"/>
              <a:t>L’organisateur peut sélectionner les ateliers de production qu’il souhaite voir apparaître dans le déroulé de l’exercice de crise. 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fr-FR" sz="900" dirty="0"/>
              <a:t>Ces ateliers s’adaptent en fonction du niveau de difficulté de l’exercice. Ici, Pour un niveau de complexité </a:t>
            </a:r>
            <a:r>
              <a:rPr lang="fr-FR" sz="900" b="1" dirty="0"/>
              <a:t>Confirmé (P3)</a:t>
            </a:r>
            <a:r>
              <a:rPr lang="fr-FR" sz="900" dirty="0"/>
              <a:t>, tous les ateliers de production sont sectionnables.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fr-FR" sz="900" dirty="0"/>
              <a:t>Chaque atelier de production sélectionné donnera lieu à un </a:t>
            </a:r>
            <a:r>
              <a:rPr lang="fr-FR" sz="900" dirty="0" err="1"/>
              <a:t>inject</a:t>
            </a:r>
            <a:r>
              <a:rPr lang="fr-FR" sz="900" dirty="0"/>
              <a:t> de production spécifique en plus dans le chronogramme.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A3AB58D5-4E80-353A-8918-8ABF6BF948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5687" y="757360"/>
            <a:ext cx="3539189" cy="2682934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D1AABAB5-0D82-5738-7D13-03802FC86A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9124" y="1275944"/>
            <a:ext cx="3972517" cy="213540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A7260BB-DD78-E6C6-0527-CF77915EC9CE}"/>
              </a:ext>
            </a:extLst>
          </p:cNvPr>
          <p:cNvSpPr/>
          <p:nvPr/>
        </p:nvSpPr>
        <p:spPr>
          <a:xfrm>
            <a:off x="429926" y="1807351"/>
            <a:ext cx="2088422" cy="15636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</p:spTree>
    <p:extLst>
      <p:ext uri="{BB962C8B-B14F-4D97-AF65-F5344CB8AC3E}">
        <p14:creationId xmlns:p14="http://schemas.microsoft.com/office/powerpoint/2010/main" val="104183133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oneTexte 8">
            <a:extLst>
              <a:ext uri="{FF2B5EF4-FFF2-40B4-BE49-F238E27FC236}">
                <a16:creationId xmlns:a16="http://schemas.microsoft.com/office/drawing/2014/main" id="{24CC71C7-1365-5068-36C1-BC606B29A345}"/>
              </a:ext>
            </a:extLst>
          </p:cNvPr>
          <p:cNvSpPr txBox="1"/>
          <p:nvPr/>
        </p:nvSpPr>
        <p:spPr>
          <a:xfrm>
            <a:off x="107503" y="898688"/>
            <a:ext cx="2587683" cy="253916"/>
          </a:xfrm>
          <a:prstGeom prst="rect">
            <a:avLst/>
          </a:prstGeom>
          <a:solidFill>
            <a:srgbClr val="CDF2FF"/>
          </a:solidFill>
        </p:spPr>
        <p:txBody>
          <a:bodyPr wrap="square" rtlCol="0">
            <a:spAutoFit/>
          </a:bodyPr>
          <a:lstStyle/>
          <a:p>
            <a:r>
              <a:rPr lang="fr-FR" sz="1050" b="1"/>
              <a:t>L’onglet Questionnaire métier ESMS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292377B8-9DEE-6BE6-1C9B-F4C7AC368C65}"/>
              </a:ext>
            </a:extLst>
          </p:cNvPr>
          <p:cNvSpPr txBox="1"/>
          <p:nvPr/>
        </p:nvSpPr>
        <p:spPr>
          <a:xfrm>
            <a:off x="14514" y="1152604"/>
            <a:ext cx="239907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i="1">
                <a:solidFill>
                  <a:srgbClr val="FF0000"/>
                </a:solidFill>
              </a:rPr>
              <a:t>Chronogramme ESMS uniquement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BB98A2AC-C15D-0E9B-93B3-0329B590A20D}"/>
              </a:ext>
            </a:extLst>
          </p:cNvPr>
          <p:cNvSpPr txBox="1"/>
          <p:nvPr/>
        </p:nvSpPr>
        <p:spPr>
          <a:xfrm>
            <a:off x="51100" y="1465546"/>
            <a:ext cx="2587683" cy="369332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just"/>
            <a:r>
              <a:rPr lang="fr-FR" sz="900" dirty="0">
                <a:latin typeface="Arial"/>
                <a:ea typeface="Geneva"/>
                <a:cs typeface="Arial"/>
              </a:rPr>
              <a:t>Ce questionnaire permet d’adapter le chronogramme aux spécificités de l’ESMS.</a:t>
            </a:r>
          </a:p>
        </p:txBody>
      </p:sp>
      <p:sp>
        <p:nvSpPr>
          <p:cNvPr id="6" name="Titre 3">
            <a:extLst>
              <a:ext uri="{FF2B5EF4-FFF2-40B4-BE49-F238E27FC236}">
                <a16:creationId xmlns:a16="http://schemas.microsoft.com/office/drawing/2014/main" id="{E4A27742-249C-F7CD-DA08-C11D0329D897}"/>
              </a:ext>
            </a:extLst>
          </p:cNvPr>
          <p:cNvSpPr txBox="1">
            <a:spLocks/>
          </p:cNvSpPr>
          <p:nvPr/>
        </p:nvSpPr>
        <p:spPr>
          <a:xfrm>
            <a:off x="876035" y="123424"/>
            <a:ext cx="6118953" cy="4623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6AB2"/>
              </a:buClr>
              <a:buSzPts val="2000"/>
              <a:buFont typeface="Arial"/>
              <a:buNone/>
              <a:defRPr sz="2000" b="1" i="0" u="none" strike="noStrike" cap="none">
                <a:solidFill>
                  <a:srgbClr val="006AB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685783">
              <a:lnSpc>
                <a:spcPct val="90000"/>
              </a:lnSpc>
              <a:spcBef>
                <a:spcPct val="0"/>
              </a:spcBef>
              <a:buClr>
                <a:srgbClr val="000000"/>
              </a:buClr>
              <a:defRPr/>
            </a:pPr>
            <a:r>
              <a:rPr lang="fr-FR"/>
              <a:t>Présentation du chronogramme V2 ESMS</a:t>
            </a:r>
            <a:endParaRPr lang="fr-FR" sz="1050" kern="1200">
              <a:ea typeface="+mj-ea"/>
            </a:endParaRPr>
          </a:p>
        </p:txBody>
      </p:sp>
      <p:pic>
        <p:nvPicPr>
          <p:cNvPr id="4" name="Image 3" descr="Une image contenant texte, capture d’écran, nombre&#10;&#10;Description générée automatiquement">
            <a:extLst>
              <a:ext uri="{FF2B5EF4-FFF2-40B4-BE49-F238E27FC236}">
                <a16:creationId xmlns:a16="http://schemas.microsoft.com/office/drawing/2014/main" id="{7A1CA8D9-1DFC-3003-0DF2-762023047E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7834" y="777850"/>
            <a:ext cx="5735066" cy="3990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364540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0EE160-AEFB-7A9D-A39C-C90F0CD470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ZoneTexte 44">
            <a:extLst>
              <a:ext uri="{FF2B5EF4-FFF2-40B4-BE49-F238E27FC236}">
                <a16:creationId xmlns:a16="http://schemas.microsoft.com/office/drawing/2014/main" id="{CF0226FD-8725-0D98-9712-688428117F02}"/>
              </a:ext>
            </a:extLst>
          </p:cNvPr>
          <p:cNvSpPr txBox="1"/>
          <p:nvPr/>
        </p:nvSpPr>
        <p:spPr>
          <a:xfrm>
            <a:off x="189914" y="4842213"/>
            <a:ext cx="4320120" cy="2308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850" b="1" dirty="0"/>
              <a:t>Cellule concernée : </a:t>
            </a:r>
            <a:r>
              <a:rPr lang="fr-FR" sz="850" dirty="0"/>
              <a:t>Décisionnelle, technique ou stratégique / siège  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9CD1E2D5-3CF2-7AD7-A6F8-7DD4083DA1E2}"/>
              </a:ext>
            </a:extLst>
          </p:cNvPr>
          <p:cNvSpPr txBox="1"/>
          <p:nvPr/>
        </p:nvSpPr>
        <p:spPr>
          <a:xfrm>
            <a:off x="189240" y="4441151"/>
            <a:ext cx="4320120" cy="35394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fr-FR" sz="850" b="1">
                <a:latin typeface="Arial"/>
                <a:ea typeface="Geneva"/>
                <a:cs typeface="Arial"/>
              </a:rPr>
              <a:t>Scénario technique </a:t>
            </a:r>
            <a:r>
              <a:rPr lang="fr-FR" sz="850">
                <a:latin typeface="Arial"/>
                <a:ea typeface="Geneva"/>
                <a:cs typeface="Arial"/>
              </a:rPr>
              <a:t>: GEN (Général), IND (Indisponibilité du SI), INT (Intégrité des données)</a:t>
            </a:r>
            <a:endParaRPr lang="fr-FR" sz="85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99BACE0F-01A1-6D8C-1589-34DF074E3D8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1705" b="7070"/>
          <a:stretch/>
        </p:blipFill>
        <p:spPr>
          <a:xfrm>
            <a:off x="77969" y="852778"/>
            <a:ext cx="8988061" cy="1527328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41BB8132-A1EA-B956-2248-57C61620BC7E}"/>
              </a:ext>
            </a:extLst>
          </p:cNvPr>
          <p:cNvSpPr txBox="1"/>
          <p:nvPr/>
        </p:nvSpPr>
        <p:spPr>
          <a:xfrm>
            <a:off x="143426" y="756441"/>
            <a:ext cx="2615071" cy="253916"/>
          </a:xfrm>
          <a:prstGeom prst="rect">
            <a:avLst/>
          </a:prstGeom>
          <a:solidFill>
            <a:srgbClr val="CDF2FF"/>
          </a:solidFill>
        </p:spPr>
        <p:txBody>
          <a:bodyPr wrap="square" rtlCol="0">
            <a:spAutoFit/>
          </a:bodyPr>
          <a:lstStyle/>
          <a:p>
            <a:r>
              <a:rPr lang="fr-FR" sz="1050" b="1" dirty="0"/>
              <a:t>L’onglet chronogramme automatisé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F6529AF5-FE3F-7800-A133-9E8F7C951108}"/>
              </a:ext>
            </a:extLst>
          </p:cNvPr>
          <p:cNvSpPr txBox="1"/>
          <p:nvPr/>
        </p:nvSpPr>
        <p:spPr>
          <a:xfrm>
            <a:off x="186320" y="2450292"/>
            <a:ext cx="4320120" cy="2308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850" b="1"/>
              <a:t>ID</a:t>
            </a:r>
            <a:r>
              <a:rPr lang="fr-FR" sz="850"/>
              <a:t>: Code unique permettant de repérer l’</a:t>
            </a:r>
            <a:r>
              <a:rPr lang="fr-FR" sz="850" err="1"/>
              <a:t>inject</a:t>
            </a:r>
            <a:r>
              <a:rPr lang="fr-FR" sz="850"/>
              <a:t> dans le chronogramme  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04C83E57-32A2-0ADB-124B-C37E0F3257C5}"/>
              </a:ext>
            </a:extLst>
          </p:cNvPr>
          <p:cNvSpPr txBox="1"/>
          <p:nvPr/>
        </p:nvSpPr>
        <p:spPr>
          <a:xfrm>
            <a:off x="4633054" y="2450292"/>
            <a:ext cx="4320120" cy="100796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850" b="1" dirty="0"/>
              <a:t>Type stimuli 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fr-FR" sz="850" b="1" dirty="0"/>
              <a:t>Bruit : </a:t>
            </a:r>
            <a:r>
              <a:rPr lang="fr-FR" sz="850" dirty="0"/>
              <a:t>Pour alerter, déconcentrer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fr-FR" sz="850" b="1" dirty="0"/>
              <a:t>Production : </a:t>
            </a:r>
            <a:r>
              <a:rPr lang="fr-FR" sz="850" dirty="0"/>
              <a:t>Pour amener les participants à produire / identifier / vérifier différents éléments nécessaires dans la gestion de crise via les ateliers de production sélectionnés dans l’onglet « Sélection paramètre exercice » (Ex: planning de la priorisation de la reconstruction métier)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fr-FR" sz="850" b="1" dirty="0"/>
              <a:t>Structurant : </a:t>
            </a:r>
            <a:r>
              <a:rPr lang="fr-FR" sz="850" dirty="0"/>
              <a:t>Pour rythmer et faire évoluer le scénario de l’exercice de crise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07A264BD-864D-7559-20D3-FCEDF4B08F48}"/>
              </a:ext>
            </a:extLst>
          </p:cNvPr>
          <p:cNvSpPr txBox="1"/>
          <p:nvPr/>
        </p:nvSpPr>
        <p:spPr>
          <a:xfrm>
            <a:off x="190668" y="3777531"/>
            <a:ext cx="4320120" cy="2308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850" b="1"/>
              <a:t>Type de l’établissement : </a:t>
            </a:r>
            <a:r>
              <a:rPr lang="fr-FR" sz="850"/>
              <a:t>MCO, Hors MCO ou ESMS 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88B46ECE-C562-131C-4F12-57D3DE508AEC}"/>
              </a:ext>
            </a:extLst>
          </p:cNvPr>
          <p:cNvSpPr txBox="1"/>
          <p:nvPr/>
        </p:nvSpPr>
        <p:spPr>
          <a:xfrm>
            <a:off x="186320" y="3514971"/>
            <a:ext cx="4320120" cy="2308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850" b="1"/>
              <a:t>Stimuli</a:t>
            </a:r>
            <a:r>
              <a:rPr lang="fr-FR" sz="850"/>
              <a:t> : Contenu du message / de l’appel téléphonique à émettre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B9C413F6-2F4D-125D-B5C4-8EA52ABF12C1}"/>
              </a:ext>
            </a:extLst>
          </p:cNvPr>
          <p:cNvSpPr txBox="1"/>
          <p:nvPr/>
        </p:nvSpPr>
        <p:spPr>
          <a:xfrm>
            <a:off x="186320" y="2712852"/>
            <a:ext cx="4320120" cy="2308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850" b="1"/>
              <a:t>Emetteur</a:t>
            </a:r>
            <a:r>
              <a:rPr lang="fr-FR" sz="850"/>
              <a:t> : Personne / entité émettant le stimuli à destination des participants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05A8A10D-D782-829F-F944-CD25F1543994}"/>
              </a:ext>
            </a:extLst>
          </p:cNvPr>
          <p:cNvSpPr txBox="1"/>
          <p:nvPr/>
        </p:nvSpPr>
        <p:spPr>
          <a:xfrm>
            <a:off x="186320" y="2975412"/>
            <a:ext cx="4320120" cy="48474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850" b="1"/>
              <a:t>Destinataire</a:t>
            </a:r>
            <a:r>
              <a:rPr lang="fr-FR" sz="850"/>
              <a:t> : Cellule destinataire du message. 3 possibilités en fonction des paramètres de l’exercice : cellule décisionnelle, cellule stratégique / siège, cellule technique 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2174CB65-72BD-82BE-568B-C900A622D15B}"/>
              </a:ext>
            </a:extLst>
          </p:cNvPr>
          <p:cNvSpPr txBox="1"/>
          <p:nvPr/>
        </p:nvSpPr>
        <p:spPr>
          <a:xfrm>
            <a:off x="4633054" y="3818432"/>
            <a:ext cx="4320120" cy="2308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850" b="1" dirty="0"/>
              <a:t>Compétence &amp; </a:t>
            </a:r>
            <a:r>
              <a:rPr lang="fr-FR" sz="850" b="1" dirty="0" err="1"/>
              <a:t>Savoire-Faire</a:t>
            </a:r>
            <a:r>
              <a:rPr lang="fr-FR" sz="850" dirty="0"/>
              <a:t> : Compétence d’appartenance de l’</a:t>
            </a:r>
            <a:r>
              <a:rPr lang="fr-FR" sz="850" dirty="0" err="1"/>
              <a:t>inject</a:t>
            </a:r>
            <a:endParaRPr lang="fr-FR" sz="850" dirty="0"/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A15560A1-5B1E-94EF-06F8-02D32B4ACCDB}"/>
              </a:ext>
            </a:extLst>
          </p:cNvPr>
          <p:cNvSpPr txBox="1"/>
          <p:nvPr/>
        </p:nvSpPr>
        <p:spPr>
          <a:xfrm>
            <a:off x="4633054" y="3522930"/>
            <a:ext cx="4320120" cy="2308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850" b="1" dirty="0"/>
              <a:t>Code Prod </a:t>
            </a:r>
            <a:r>
              <a:rPr lang="fr-FR" sz="850" dirty="0"/>
              <a:t>: Indique à quel atelier de production un </a:t>
            </a:r>
            <a:r>
              <a:rPr lang="fr-FR" sz="850" dirty="0" err="1"/>
              <a:t>inject</a:t>
            </a:r>
            <a:r>
              <a:rPr lang="fr-FR" sz="850" dirty="0"/>
              <a:t> peut faire référence  </a:t>
            </a:r>
          </a:p>
        </p:txBody>
      </p:sp>
      <p:sp>
        <p:nvSpPr>
          <p:cNvPr id="6" name="Titre 3">
            <a:extLst>
              <a:ext uri="{FF2B5EF4-FFF2-40B4-BE49-F238E27FC236}">
                <a16:creationId xmlns:a16="http://schemas.microsoft.com/office/drawing/2014/main" id="{91581F59-8D93-1DAE-C4B3-8EFCC92D6AF9}"/>
              </a:ext>
            </a:extLst>
          </p:cNvPr>
          <p:cNvSpPr txBox="1">
            <a:spLocks/>
          </p:cNvSpPr>
          <p:nvPr/>
        </p:nvSpPr>
        <p:spPr>
          <a:xfrm>
            <a:off x="876035" y="123424"/>
            <a:ext cx="6118953" cy="4623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6AB2"/>
              </a:buClr>
              <a:buSzPts val="2000"/>
              <a:buFont typeface="Arial"/>
              <a:buNone/>
              <a:defRPr sz="2000" b="1" i="0" u="none" strike="noStrike" cap="none">
                <a:solidFill>
                  <a:srgbClr val="006AB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685783">
              <a:lnSpc>
                <a:spcPct val="90000"/>
              </a:lnSpc>
              <a:spcBef>
                <a:spcPct val="0"/>
              </a:spcBef>
              <a:buClr>
                <a:srgbClr val="000000"/>
              </a:buClr>
              <a:defRPr/>
            </a:pPr>
            <a:r>
              <a:rPr lang="fr-FR" dirty="0"/>
              <a:t>Présentation du chronogramme V2 ESMS</a:t>
            </a:r>
            <a:endParaRPr lang="fr-FR" sz="900" kern="1200" dirty="0">
              <a:ea typeface="+mj-ea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F2E9255-30B9-6E4D-1DD6-60C4CA8ED31B}"/>
              </a:ext>
            </a:extLst>
          </p:cNvPr>
          <p:cNvSpPr txBox="1"/>
          <p:nvPr/>
        </p:nvSpPr>
        <p:spPr>
          <a:xfrm>
            <a:off x="186320" y="4040091"/>
            <a:ext cx="4320120" cy="35394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850" b="1"/>
              <a:t>Phase </a:t>
            </a:r>
            <a:r>
              <a:rPr lang="fr-FR" sz="850"/>
              <a:t>: Alerte, crise ou résolution, indique dans quelle phase de l’exercice s’inscrit l’</a:t>
            </a:r>
            <a:r>
              <a:rPr lang="fr-FR" sz="850" err="1"/>
              <a:t>inject</a:t>
            </a:r>
            <a:endParaRPr lang="fr-FR" sz="850"/>
          </a:p>
        </p:txBody>
      </p:sp>
      <p:sp>
        <p:nvSpPr>
          <p:cNvPr id="59" name="ZoneTexte 58">
            <a:extLst>
              <a:ext uri="{FF2B5EF4-FFF2-40B4-BE49-F238E27FC236}">
                <a16:creationId xmlns:a16="http://schemas.microsoft.com/office/drawing/2014/main" id="{A3107444-4901-6D5C-370F-28608E010A7D}"/>
              </a:ext>
            </a:extLst>
          </p:cNvPr>
          <p:cNvSpPr txBox="1"/>
          <p:nvPr/>
        </p:nvSpPr>
        <p:spPr>
          <a:xfrm>
            <a:off x="4633054" y="4113934"/>
            <a:ext cx="4320120" cy="2308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850" b="1" dirty="0"/>
              <a:t>Statut de l’</a:t>
            </a:r>
            <a:r>
              <a:rPr lang="fr-FR" sz="850" b="1" dirty="0" err="1"/>
              <a:t>inject</a:t>
            </a:r>
            <a:r>
              <a:rPr lang="fr-FR" sz="850" b="1" dirty="0"/>
              <a:t> </a:t>
            </a:r>
            <a:r>
              <a:rPr lang="fr-FR" sz="850" dirty="0"/>
              <a:t>: A jouer, En cours, Joué, Annulé</a:t>
            </a:r>
          </a:p>
        </p:txBody>
      </p:sp>
      <p:sp>
        <p:nvSpPr>
          <p:cNvPr id="60" name="ZoneTexte 59">
            <a:extLst>
              <a:ext uri="{FF2B5EF4-FFF2-40B4-BE49-F238E27FC236}">
                <a16:creationId xmlns:a16="http://schemas.microsoft.com/office/drawing/2014/main" id="{BB79E2BC-EC64-0387-F598-E83B61240AFE}"/>
              </a:ext>
            </a:extLst>
          </p:cNvPr>
          <p:cNvSpPr txBox="1"/>
          <p:nvPr/>
        </p:nvSpPr>
        <p:spPr>
          <a:xfrm>
            <a:off x="4633054" y="4409436"/>
            <a:ext cx="4320120" cy="2308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850" b="1"/>
              <a:t>Atteinte de l’objectif : </a:t>
            </a:r>
            <a:r>
              <a:rPr lang="fr-FR" sz="850"/>
              <a:t>A, B, C ou D en fonction de l’évaluation de l’organisateur</a:t>
            </a:r>
          </a:p>
        </p:txBody>
      </p:sp>
      <p:sp>
        <p:nvSpPr>
          <p:cNvPr id="61" name="ZoneTexte 60">
            <a:extLst>
              <a:ext uri="{FF2B5EF4-FFF2-40B4-BE49-F238E27FC236}">
                <a16:creationId xmlns:a16="http://schemas.microsoft.com/office/drawing/2014/main" id="{5DC2AF71-C9F3-CD27-E9BA-00B1155E55F3}"/>
              </a:ext>
            </a:extLst>
          </p:cNvPr>
          <p:cNvSpPr txBox="1"/>
          <p:nvPr/>
        </p:nvSpPr>
        <p:spPr>
          <a:xfrm>
            <a:off x="4633054" y="4704936"/>
            <a:ext cx="4320120" cy="35394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850" b="1"/>
              <a:t>Commentaire observateur </a:t>
            </a:r>
            <a:r>
              <a:rPr lang="fr-FR" sz="850"/>
              <a:t>: Permet à l’organisateur de renseigner des observations lors du déroulé de l’exercice</a:t>
            </a:r>
          </a:p>
        </p:txBody>
      </p:sp>
    </p:spTree>
    <p:extLst>
      <p:ext uri="{BB962C8B-B14F-4D97-AF65-F5344CB8AC3E}">
        <p14:creationId xmlns:p14="http://schemas.microsoft.com/office/powerpoint/2010/main" val="39141183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7C9D2A27-2B39-2D9A-2A5C-7029B04A48DE}"/>
              </a:ext>
            </a:extLst>
          </p:cNvPr>
          <p:cNvSpPr/>
          <p:nvPr/>
        </p:nvSpPr>
        <p:spPr>
          <a:xfrm>
            <a:off x="4528435" y="2845245"/>
            <a:ext cx="4189754" cy="39241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06F8C880-1B0A-EEEF-A417-56AE3A2B14CB}"/>
              </a:ext>
            </a:extLst>
          </p:cNvPr>
          <p:cNvSpPr/>
          <p:nvPr/>
        </p:nvSpPr>
        <p:spPr>
          <a:xfrm>
            <a:off x="4558415" y="3406524"/>
            <a:ext cx="4189754" cy="39241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6385E032-67B6-B4F1-BD02-AF68884AACDD}"/>
              </a:ext>
            </a:extLst>
          </p:cNvPr>
          <p:cNvSpPr/>
          <p:nvPr/>
        </p:nvSpPr>
        <p:spPr>
          <a:xfrm>
            <a:off x="4528435" y="2306439"/>
            <a:ext cx="4189754" cy="39241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DE7EA505-D238-C94F-9A07-FC3D2D2E3133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defPPr>
              <a:defRPr lang="fr-FR"/>
            </a:defPPr>
            <a:lvl1pPr marL="0" algn="l" defTabSz="514350" rtl="0" eaLnBrk="1" latinLnBrk="0" hangingPunct="1"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7175" algn="l" defTabSz="514350" rtl="0" eaLnBrk="1" latinLnBrk="0" hangingPunct="1"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14350" algn="l" defTabSz="514350" rtl="0" eaLnBrk="1" latinLnBrk="0" hangingPunct="1"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71525" algn="l" defTabSz="514350" rtl="0" eaLnBrk="1" latinLnBrk="0" hangingPunct="1"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28700" algn="l" defTabSz="514350" rtl="0" eaLnBrk="1" latinLnBrk="0" hangingPunct="1"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85875" algn="l" defTabSz="514350" rtl="0" eaLnBrk="1" latinLnBrk="0" hangingPunct="1"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43050" algn="l" defTabSz="514350" rtl="0" eaLnBrk="1" latinLnBrk="0" hangingPunct="1"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00225" algn="l" defTabSz="514350" rtl="0" eaLnBrk="1" latinLnBrk="0" hangingPunct="1"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57400" algn="l" defTabSz="514350" rtl="0" eaLnBrk="1" latinLnBrk="0" hangingPunct="1"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A897389-FDC9-4B4F-9058-9FB9E4529928}" type="slidenum">
              <a:rPr kumimoji="0" lang="fr-FR" sz="800" b="0" i="1" u="none" strike="noStrike" kern="1200" cap="none" spc="0" normalizeH="0" baseline="0" noProof="0" smtClean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fr-FR" sz="800" b="0" i="1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90" name="ZoneTexte 89">
            <a:extLst>
              <a:ext uri="{FF2B5EF4-FFF2-40B4-BE49-F238E27FC236}">
                <a16:creationId xmlns:a16="http://schemas.microsoft.com/office/drawing/2014/main" id="{F9B4143A-16F1-CDF3-1618-A083B3EDCE37}"/>
              </a:ext>
            </a:extLst>
          </p:cNvPr>
          <p:cNvSpPr txBox="1"/>
          <p:nvPr/>
        </p:nvSpPr>
        <p:spPr>
          <a:xfrm>
            <a:off x="1" y="772111"/>
            <a:ext cx="9144000" cy="79072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68580" tIns="34290" rIns="68580" bIns="34290" rtlCol="0" anchor="t">
            <a:spAutoFit/>
          </a:bodyPr>
          <a:lstStyle>
            <a:defPPr>
              <a:defRPr lang="fr-FR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 algn="ctr">
              <a:lnSpc>
                <a:spcPct val="114999"/>
              </a:lnSpc>
              <a:buFont typeface="Wingdings" panose="05000000000000000000" pitchFamily="2" charset="2"/>
              <a:buChar char="ü"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Arial"/>
              </a:rPr>
              <a:t>Les </a:t>
            </a:r>
            <a:r>
              <a:rPr lang="fr-FR" sz="1000" b="1" dirty="0">
                <a:solidFill>
                  <a:srgbClr val="000000"/>
                </a:solidFill>
                <a:cs typeface="Arial"/>
              </a:rPr>
              <a:t>établissements </a:t>
            </a: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Arial"/>
              </a:rPr>
              <a:t>ont exprimé un besoin </a:t>
            </a:r>
            <a:r>
              <a:rPr lang="fr-FR" sz="1000" dirty="0">
                <a:solidFill>
                  <a:srgbClr val="000000"/>
                </a:solidFill>
              </a:rPr>
              <a:t>de conception d’une série de </a:t>
            </a: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Arial"/>
              </a:rPr>
              <a:t>chronogrammes </a:t>
            </a:r>
            <a:r>
              <a:rPr lang="fr-FR" sz="1000" b="1" dirty="0">
                <a:solidFill>
                  <a:srgbClr val="000000"/>
                </a:solidFill>
              </a:rPr>
              <a:t>complémentaires </a:t>
            </a:r>
            <a:r>
              <a:rPr lang="fr-FR" sz="1000" dirty="0">
                <a:solidFill>
                  <a:srgbClr val="000000"/>
                </a:solidFill>
              </a:rPr>
              <a:t>qui viendraient enrichir le </a:t>
            </a:r>
            <a:r>
              <a:rPr lang="fr-FR" sz="1000" dirty="0">
                <a:solidFill>
                  <a:srgbClr val="000000"/>
                </a:solidFill>
                <a:hlinkClick r:id="rId3"/>
              </a:rPr>
              <a:t>kit pour la réalisation des exercices de crise</a:t>
            </a:r>
            <a:r>
              <a:rPr lang="fr-FR" sz="1000" dirty="0">
                <a:solidFill>
                  <a:srgbClr val="000000"/>
                </a:solidFill>
              </a:rPr>
              <a:t> en établissement.</a:t>
            </a: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Arial"/>
              </a:rPr>
              <a:t> </a:t>
            </a:r>
            <a:r>
              <a: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Arial"/>
              </a:rPr>
              <a:t>Les scénarios </a:t>
            </a:r>
            <a:r>
              <a:rPr lang="fr-FR" sz="1000" b="0" dirty="0">
                <a:solidFill>
                  <a:srgbClr val="000000"/>
                </a:solidFill>
              </a:rPr>
              <a:t>étant maintenant</a:t>
            </a:r>
            <a:r>
              <a: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Arial"/>
              </a:rPr>
              <a:t> connus des établissements </a:t>
            </a:r>
            <a:r>
              <a:rPr lang="fr-FR" sz="1000" b="0" dirty="0">
                <a:solidFill>
                  <a:srgbClr val="000000"/>
                </a:solidFill>
              </a:rPr>
              <a:t>sanitaires et</a:t>
            </a:r>
            <a:r>
              <a: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Arial"/>
              </a:rPr>
              <a:t> </a:t>
            </a:r>
            <a:r>
              <a:rPr lang="fr-FR" sz="1000" b="0" dirty="0">
                <a:solidFill>
                  <a:srgbClr val="000000"/>
                </a:solidFill>
              </a:rPr>
              <a:t>peu adaptés à leurs spécificités,</a:t>
            </a:r>
            <a:r>
              <a:rPr lang="fr-FR" sz="1000" dirty="0">
                <a:solidFill>
                  <a:srgbClr val="000000"/>
                </a:solidFill>
              </a:rPr>
              <a:t> </a:t>
            </a: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Arial"/>
              </a:rPr>
              <a:t>une nouvelle version </a:t>
            </a:r>
            <a:r>
              <a:rPr lang="fr-FR" sz="1000" dirty="0">
                <a:solidFill>
                  <a:srgbClr val="000000"/>
                </a:solidFill>
              </a:rPr>
              <a:t>de ces chronogrammes</a:t>
            </a: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Arial"/>
              </a:rPr>
              <a:t> est proposée.</a:t>
            </a:r>
            <a:r>
              <a:rPr lang="fr-FR" sz="1000" dirty="0">
                <a:solidFill>
                  <a:srgbClr val="000000"/>
                </a:solidFill>
              </a:rPr>
              <a:t>  </a:t>
            </a:r>
          </a:p>
          <a:p>
            <a:pPr marL="171450" indent="-171450" algn="ctr">
              <a:lnSpc>
                <a:spcPct val="114999"/>
              </a:lnSpc>
              <a:buFont typeface="Wingdings" panose="05000000000000000000" pitchFamily="2" charset="2"/>
              <a:buChar char="ü"/>
              <a:defRPr/>
            </a:pPr>
            <a:r>
              <a:rPr lang="fr-FR" sz="1000" b="1" dirty="0">
                <a:solidFill>
                  <a:srgbClr val="000000"/>
                </a:solidFill>
              </a:rPr>
              <a:t>Trois chronogrammes différents sont à disposition des établissements en fonction de leur catégorie : ES MCO, ES hors MCO et ESMS.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82D3355D-8BEE-424D-B05E-312706B9C12A}"/>
              </a:ext>
            </a:extLst>
          </p:cNvPr>
          <p:cNvSpPr txBox="1"/>
          <p:nvPr/>
        </p:nvSpPr>
        <p:spPr>
          <a:xfrm>
            <a:off x="203767" y="1901645"/>
            <a:ext cx="3851388" cy="2385268"/>
          </a:xfrm>
          <a:prstGeom prst="rect">
            <a:avLst/>
          </a:prstGeom>
          <a:solidFill>
            <a:schemeClr val="bg1"/>
          </a:solidFill>
        </p:spPr>
        <p:txBody>
          <a:bodyPr wrap="square" lIns="68580" tIns="34290" rIns="68580" bIns="34290" rtlCol="0" anchor="t">
            <a:spAutoFit/>
          </a:bodyPr>
          <a:lstStyle>
            <a:defPPr>
              <a:defRPr lang="fr-FR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Les évolutions des chronogrammes V2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265" indent="-342265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fr-FR" sz="1000" dirty="0">
                <a:solidFill>
                  <a:srgbClr val="000000"/>
                </a:solidFill>
                <a:latin typeface="Arial"/>
              </a:rPr>
              <a:t>Des</a:t>
            </a:r>
            <a:r>
              <a: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lang="fr-FR" sz="1000" dirty="0">
                <a:solidFill>
                  <a:srgbClr val="000000"/>
                </a:solidFill>
                <a:latin typeface="Arial"/>
              </a:rPr>
              <a:t>chronogrammes</a:t>
            </a:r>
            <a:r>
              <a: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lang="fr-FR" sz="1000" dirty="0">
                <a:solidFill>
                  <a:srgbClr val="000000"/>
                </a:solidFill>
                <a:latin typeface="Arial"/>
              </a:rPr>
              <a:t>types</a:t>
            </a:r>
            <a:r>
              <a: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pour chaque catégorie d’établissement : ES MCO, hors MCO </a:t>
            </a:r>
            <a:r>
              <a:rPr lang="fr-FR" sz="1000" dirty="0">
                <a:solidFill>
                  <a:srgbClr val="000000"/>
                </a:solidFill>
                <a:latin typeface="Arial"/>
              </a:rPr>
              <a:t>(HAD, PSY, SSR) </a:t>
            </a:r>
            <a:r>
              <a: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et ESMS</a:t>
            </a:r>
            <a:r>
              <a:rPr lang="fr-FR" sz="1000" dirty="0">
                <a:solidFill>
                  <a:srgbClr val="000000"/>
                </a:solidFill>
                <a:latin typeface="Arial"/>
              </a:rPr>
              <a:t> (PA, PH, DOM) ;</a:t>
            </a:r>
            <a:endParaRPr lang="fr-FR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342265" indent="-342265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fr-FR" sz="1000" dirty="0">
                <a:solidFill>
                  <a:srgbClr val="000000"/>
                </a:solidFill>
                <a:latin typeface="Arial"/>
              </a:rPr>
              <a:t>Les ateliers de production sont destinés à mettre en œuvre une compétence sélectionnée par l’établissement.  Les ateliers de productions sont disponibles en fonction du niveau d'exercice. </a:t>
            </a:r>
          </a:p>
          <a:p>
            <a:pPr marL="342265" indent="-342265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fr-FR" sz="1000" dirty="0">
                <a:solidFill>
                  <a:srgbClr val="000000"/>
                </a:solidFill>
                <a:latin typeface="Arial"/>
              </a:rPr>
              <a:t>Des questionnaires </a:t>
            </a:r>
            <a:r>
              <a:rPr lang="fr-FR" sz="1000" dirty="0">
                <a:solidFill>
                  <a:srgbClr val="000000"/>
                </a:solidFill>
                <a:latin typeface="Arial"/>
                <a:cs typeface="Arial"/>
              </a:rPr>
              <a:t>intégrés aux chronogrammes qui permettent leur adaptation aux spécificités de chaque établissement dans les exercices de crise cyber ; </a:t>
            </a:r>
          </a:p>
          <a:p>
            <a:pPr marL="342265" indent="-342265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fr-FR" sz="1000" dirty="0">
                <a:solidFill>
                  <a:srgbClr val="000000"/>
                </a:solidFill>
                <a:latin typeface="Arial"/>
                <a:cs typeface="Arial"/>
              </a:rPr>
              <a:t>Des stimuli de types : bruit, structurant et production ; </a:t>
            </a:r>
            <a:endParaRPr lang="fr-FR" sz="1000" dirty="0">
              <a:solidFill>
                <a:srgbClr val="000000"/>
              </a:solidFill>
              <a:latin typeface="Arial"/>
            </a:endParaRPr>
          </a:p>
          <a:p>
            <a:pPr marL="342265" marR="0" lvl="0" indent="-342265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Une documentation autour des chronogrammes mise à jour.</a:t>
            </a:r>
          </a:p>
          <a:p>
            <a:pPr marR="0" lvl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fr-FR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0D507A7-2D1C-464C-96B9-E8EF3C9F3070}"/>
              </a:ext>
            </a:extLst>
          </p:cNvPr>
          <p:cNvSpPr txBox="1">
            <a:spLocks/>
          </p:cNvSpPr>
          <p:nvPr/>
        </p:nvSpPr>
        <p:spPr>
          <a:xfrm>
            <a:off x="827584" y="87474"/>
            <a:ext cx="8064092" cy="540006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ts val="2200"/>
              </a:lnSpc>
              <a:spcBef>
                <a:spcPct val="0"/>
              </a:spcBef>
              <a:buNone/>
              <a:defRPr sz="2000" b="1" kern="1200">
                <a:solidFill>
                  <a:srgbClr val="006AB2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fr-FR"/>
              <a:t>Présentation de la démarche</a:t>
            </a:r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63C27F72-29DB-37E9-D991-63B6C259EDCC}"/>
              </a:ext>
            </a:extLst>
          </p:cNvPr>
          <p:cNvSpPr/>
          <p:nvPr/>
        </p:nvSpPr>
        <p:spPr>
          <a:xfrm>
            <a:off x="168677" y="1735436"/>
            <a:ext cx="4003860" cy="2551477"/>
          </a:xfrm>
          <a:prstGeom prst="roundRect">
            <a:avLst/>
          </a:prstGeom>
          <a:noFill/>
          <a:ln w="12700">
            <a:solidFill>
              <a:srgbClr val="E94C9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524AA200-641D-E252-9B3C-3658C0A06455}"/>
              </a:ext>
            </a:extLst>
          </p:cNvPr>
          <p:cNvSpPr txBox="1"/>
          <p:nvPr/>
        </p:nvSpPr>
        <p:spPr>
          <a:xfrm>
            <a:off x="4588396" y="2387230"/>
            <a:ext cx="3447739" cy="230832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>
            <a:defPPr>
              <a:defRPr lang="fr-FR"/>
            </a:defPPr>
            <a:lvl1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05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</a:defRPr>
            </a:lvl1pPr>
            <a:lvl2pPr marL="342900" defTabSz="685800" eaLnBrk="1" latinLnBrk="0" hangingPunct="1">
              <a:defRPr sz="1350">
                <a:latin typeface="+mn-lt"/>
                <a:ea typeface="+mn-ea"/>
              </a:defRPr>
            </a:lvl2pPr>
            <a:lvl3pPr marL="685800" defTabSz="685800" eaLnBrk="1" latinLnBrk="0" hangingPunct="1">
              <a:defRPr sz="1350">
                <a:latin typeface="+mn-lt"/>
                <a:ea typeface="+mn-ea"/>
              </a:defRPr>
            </a:lvl3pPr>
            <a:lvl4pPr marL="1028700" defTabSz="685800" eaLnBrk="1" latinLnBrk="0" hangingPunct="1">
              <a:defRPr sz="1350">
                <a:latin typeface="+mn-lt"/>
                <a:ea typeface="+mn-ea"/>
              </a:defRPr>
            </a:lvl4pPr>
            <a:lvl5pPr marL="1371600" defTabSz="685800" eaLnBrk="1" latinLnBrk="0" hangingPunct="1">
              <a:defRPr sz="1350">
                <a:latin typeface="+mn-lt"/>
                <a:ea typeface="+mn-ea"/>
              </a:defRPr>
            </a:lvl5pPr>
            <a:lvl6pPr marL="1714500" defTabSz="685800">
              <a:defRPr sz="1350">
                <a:latin typeface="+mn-lt"/>
                <a:ea typeface="+mn-ea"/>
              </a:defRPr>
            </a:lvl6pPr>
            <a:lvl7pPr marL="2057400" defTabSz="685800">
              <a:defRPr sz="1350">
                <a:latin typeface="+mn-lt"/>
                <a:ea typeface="+mn-ea"/>
              </a:defRPr>
            </a:lvl7pPr>
            <a:lvl8pPr marL="2400300" defTabSz="685800">
              <a:defRPr sz="1350">
                <a:latin typeface="+mn-lt"/>
                <a:ea typeface="+mn-ea"/>
              </a:defRPr>
            </a:lvl8pPr>
            <a:lvl9pPr marL="2743200" defTabSz="685800">
              <a:defRPr sz="1350">
                <a:latin typeface="+mn-lt"/>
                <a:ea typeface="+mn-ea"/>
              </a:defRPr>
            </a:lvl9pPr>
          </a:lstStyle>
          <a:p>
            <a:r>
              <a:rPr lang="en-GB" b="0" dirty="0"/>
              <a:t>Un </a:t>
            </a:r>
            <a:r>
              <a:rPr lang="en-GB" b="0" dirty="0" err="1"/>
              <a:t>chronogramme</a:t>
            </a:r>
            <a:r>
              <a:rPr lang="en-GB" b="0" dirty="0"/>
              <a:t> pour les ES MCO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DA8701A-9782-B94C-3914-76793DB13F8B}"/>
              </a:ext>
            </a:extLst>
          </p:cNvPr>
          <p:cNvSpPr txBox="1"/>
          <p:nvPr/>
        </p:nvSpPr>
        <p:spPr>
          <a:xfrm>
            <a:off x="4558415" y="2835156"/>
            <a:ext cx="4062337" cy="392415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>
            <a:defPPr>
              <a:defRPr lang="fr-FR"/>
            </a:defPPr>
            <a:lvl1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05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</a:defRPr>
            </a:lvl1pPr>
            <a:lvl2pPr marL="342900" defTabSz="685800" eaLnBrk="1" latinLnBrk="0" hangingPunct="1">
              <a:defRPr sz="1350">
                <a:latin typeface="+mn-lt"/>
                <a:ea typeface="+mn-ea"/>
              </a:defRPr>
            </a:lvl2pPr>
            <a:lvl3pPr marL="685800" defTabSz="685800" eaLnBrk="1" latinLnBrk="0" hangingPunct="1">
              <a:defRPr sz="1350">
                <a:latin typeface="+mn-lt"/>
                <a:ea typeface="+mn-ea"/>
              </a:defRPr>
            </a:lvl3pPr>
            <a:lvl4pPr marL="1028700" defTabSz="685800" eaLnBrk="1" latinLnBrk="0" hangingPunct="1">
              <a:defRPr sz="1350">
                <a:latin typeface="+mn-lt"/>
                <a:ea typeface="+mn-ea"/>
              </a:defRPr>
            </a:lvl4pPr>
            <a:lvl5pPr marL="1371600" defTabSz="685800" eaLnBrk="1" latinLnBrk="0" hangingPunct="1">
              <a:defRPr sz="1350">
                <a:latin typeface="+mn-lt"/>
                <a:ea typeface="+mn-ea"/>
              </a:defRPr>
            </a:lvl5pPr>
            <a:lvl6pPr marL="1714500" defTabSz="685800">
              <a:defRPr sz="1350">
                <a:latin typeface="+mn-lt"/>
                <a:ea typeface="+mn-ea"/>
              </a:defRPr>
            </a:lvl6pPr>
            <a:lvl7pPr marL="2057400" defTabSz="685800">
              <a:defRPr sz="1350">
                <a:latin typeface="+mn-lt"/>
                <a:ea typeface="+mn-ea"/>
              </a:defRPr>
            </a:lvl7pPr>
            <a:lvl8pPr marL="2400300" defTabSz="685800">
              <a:defRPr sz="1350">
                <a:latin typeface="+mn-lt"/>
                <a:ea typeface="+mn-ea"/>
              </a:defRPr>
            </a:lvl8pPr>
            <a:lvl9pPr marL="2743200" defTabSz="685800">
              <a:defRPr sz="1350">
                <a:latin typeface="+mn-lt"/>
                <a:ea typeface="+mn-ea"/>
              </a:defRPr>
            </a:lvl9pPr>
          </a:lstStyle>
          <a:p>
            <a:pPr algn="l"/>
            <a:r>
              <a:rPr lang="en-GB" b="0"/>
              <a:t>Un </a:t>
            </a:r>
            <a:r>
              <a:rPr lang="fr-FR" b="0"/>
              <a:t>chronogramme</a:t>
            </a:r>
            <a:r>
              <a:rPr lang="en-GB" b="0"/>
              <a:t> pour les ES hors MCO. Il </a:t>
            </a:r>
            <a:r>
              <a:rPr lang="en-GB" b="0" err="1"/>
              <a:t>s’adapte</a:t>
            </a:r>
            <a:r>
              <a:rPr lang="en-GB" b="0"/>
              <a:t> </a:t>
            </a:r>
            <a:r>
              <a:rPr lang="en-GB" b="0" err="1"/>
              <a:t>en</a:t>
            </a:r>
            <a:r>
              <a:rPr lang="en-GB" b="0"/>
              <a:t> </a:t>
            </a:r>
            <a:r>
              <a:rPr lang="en-GB" b="0" err="1"/>
              <a:t>fonction</a:t>
            </a:r>
            <a:r>
              <a:rPr lang="en-GB" b="0"/>
              <a:t> de </a:t>
            </a:r>
            <a:r>
              <a:rPr lang="en-GB" b="0" err="1"/>
              <a:t>si</a:t>
            </a:r>
            <a:r>
              <a:rPr lang="en-GB" b="0"/>
              <a:t> </a:t>
            </a:r>
            <a:r>
              <a:rPr lang="en-GB" b="0" err="1"/>
              <a:t>l’établissement</a:t>
            </a:r>
            <a:r>
              <a:rPr lang="en-GB" b="0"/>
              <a:t> </a:t>
            </a:r>
            <a:r>
              <a:rPr lang="en-GB" b="0" err="1"/>
              <a:t>est</a:t>
            </a:r>
            <a:r>
              <a:rPr lang="en-GB" b="0"/>
              <a:t> de type HAD, PSY </a:t>
            </a:r>
            <a:r>
              <a:rPr lang="en-GB" b="0" err="1"/>
              <a:t>ou</a:t>
            </a:r>
            <a:r>
              <a:rPr lang="en-GB" b="0"/>
              <a:t> SSR.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85F20A2F-2F1F-B4B9-304C-9D81427BAF9B}"/>
              </a:ext>
            </a:extLst>
          </p:cNvPr>
          <p:cNvSpPr txBox="1"/>
          <p:nvPr/>
        </p:nvSpPr>
        <p:spPr>
          <a:xfrm>
            <a:off x="4588397" y="3402854"/>
            <a:ext cx="4159772" cy="392415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>
            <a:defPPr>
              <a:defRPr lang="fr-FR"/>
            </a:defPPr>
            <a:lvl1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05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</a:defRPr>
            </a:lvl1pPr>
            <a:lvl2pPr marL="342900" defTabSz="685800" eaLnBrk="1" latinLnBrk="0" hangingPunct="1">
              <a:defRPr sz="1350">
                <a:latin typeface="+mn-lt"/>
                <a:ea typeface="+mn-ea"/>
              </a:defRPr>
            </a:lvl2pPr>
            <a:lvl3pPr marL="685800" defTabSz="685800" eaLnBrk="1" latinLnBrk="0" hangingPunct="1">
              <a:defRPr sz="1350">
                <a:latin typeface="+mn-lt"/>
                <a:ea typeface="+mn-ea"/>
              </a:defRPr>
            </a:lvl3pPr>
            <a:lvl4pPr marL="1028700" defTabSz="685800" eaLnBrk="1" latinLnBrk="0" hangingPunct="1">
              <a:defRPr sz="1350">
                <a:latin typeface="+mn-lt"/>
                <a:ea typeface="+mn-ea"/>
              </a:defRPr>
            </a:lvl4pPr>
            <a:lvl5pPr marL="1371600" defTabSz="685800" eaLnBrk="1" latinLnBrk="0" hangingPunct="1">
              <a:defRPr sz="1350">
                <a:latin typeface="+mn-lt"/>
                <a:ea typeface="+mn-ea"/>
              </a:defRPr>
            </a:lvl5pPr>
            <a:lvl6pPr marL="1714500" defTabSz="685800">
              <a:defRPr sz="1350">
                <a:latin typeface="+mn-lt"/>
                <a:ea typeface="+mn-ea"/>
              </a:defRPr>
            </a:lvl6pPr>
            <a:lvl7pPr marL="2057400" defTabSz="685800">
              <a:defRPr sz="1350">
                <a:latin typeface="+mn-lt"/>
                <a:ea typeface="+mn-ea"/>
              </a:defRPr>
            </a:lvl7pPr>
            <a:lvl8pPr marL="2400300" defTabSz="685800">
              <a:defRPr sz="1350">
                <a:latin typeface="+mn-lt"/>
                <a:ea typeface="+mn-ea"/>
              </a:defRPr>
            </a:lvl8pPr>
            <a:lvl9pPr marL="2743200" defTabSz="685800">
              <a:defRPr sz="1350">
                <a:latin typeface="+mn-lt"/>
                <a:ea typeface="+mn-ea"/>
              </a:defRPr>
            </a:lvl9pPr>
          </a:lstStyle>
          <a:p>
            <a:pPr algn="l"/>
            <a:r>
              <a:rPr lang="en-GB" b="0" dirty="0"/>
              <a:t>Un </a:t>
            </a:r>
            <a:r>
              <a:rPr lang="en-GB" b="0" dirty="0" err="1"/>
              <a:t>chronogramme</a:t>
            </a:r>
            <a:r>
              <a:rPr lang="en-GB" b="0" dirty="0"/>
              <a:t> pour les ESMS. Il </a:t>
            </a:r>
            <a:r>
              <a:rPr lang="en-GB" b="0" dirty="0" err="1"/>
              <a:t>s’adapte</a:t>
            </a:r>
            <a:r>
              <a:rPr lang="en-GB" b="0" dirty="0"/>
              <a:t> </a:t>
            </a:r>
            <a:r>
              <a:rPr lang="en-GB" b="0" dirty="0" err="1"/>
              <a:t>en</a:t>
            </a:r>
            <a:r>
              <a:rPr lang="en-GB" b="0" dirty="0"/>
              <a:t> </a:t>
            </a:r>
            <a:r>
              <a:rPr lang="en-GB" b="0" dirty="0" err="1"/>
              <a:t>fonction</a:t>
            </a:r>
            <a:r>
              <a:rPr lang="en-GB" b="0" dirty="0"/>
              <a:t> de </a:t>
            </a:r>
            <a:r>
              <a:rPr lang="en-GB" b="0" dirty="0" err="1"/>
              <a:t>si</a:t>
            </a:r>
            <a:r>
              <a:rPr lang="en-GB" b="0" dirty="0"/>
              <a:t> </a:t>
            </a:r>
            <a:r>
              <a:rPr lang="en-GB" b="0" dirty="0" err="1"/>
              <a:t>l'établissement</a:t>
            </a:r>
            <a:r>
              <a:rPr lang="en-GB" b="0" dirty="0"/>
              <a:t> </a:t>
            </a:r>
            <a:r>
              <a:rPr lang="en-GB" b="0" dirty="0" err="1"/>
              <a:t>est</a:t>
            </a:r>
            <a:r>
              <a:rPr lang="en-GB" b="0" dirty="0"/>
              <a:t> de type PA, PH </a:t>
            </a:r>
            <a:r>
              <a:rPr lang="en-GB" b="0" dirty="0" err="1"/>
              <a:t>ou</a:t>
            </a:r>
            <a:r>
              <a:rPr lang="en-GB" b="0" dirty="0"/>
              <a:t> DOM.</a:t>
            </a:r>
          </a:p>
        </p:txBody>
      </p:sp>
      <p:pic>
        <p:nvPicPr>
          <p:cNvPr id="13" name="Graphique 12" descr="Document avec un remplissage uni">
            <a:extLst>
              <a:ext uri="{FF2B5EF4-FFF2-40B4-BE49-F238E27FC236}">
                <a16:creationId xmlns:a16="http://schemas.microsoft.com/office/drawing/2014/main" id="{771AA6F4-0DE3-22D9-D7AB-FA981AA3E46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311157" y="2169258"/>
            <a:ext cx="299642" cy="299642"/>
          </a:xfrm>
          <a:prstGeom prst="rect">
            <a:avLst/>
          </a:prstGeom>
        </p:spPr>
      </p:pic>
      <p:pic>
        <p:nvPicPr>
          <p:cNvPr id="14" name="Graphique 13" descr="Document avec un remplissage uni">
            <a:extLst>
              <a:ext uri="{FF2B5EF4-FFF2-40B4-BE49-F238E27FC236}">
                <a16:creationId xmlns:a16="http://schemas.microsoft.com/office/drawing/2014/main" id="{7E15D8C7-6550-2C23-07AC-84255C73B08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311157" y="2711533"/>
            <a:ext cx="299642" cy="299642"/>
          </a:xfrm>
          <a:prstGeom prst="rect">
            <a:avLst/>
          </a:prstGeom>
        </p:spPr>
      </p:pic>
      <p:pic>
        <p:nvPicPr>
          <p:cNvPr id="15" name="Graphique 14" descr="Document avec un remplissage uni">
            <a:extLst>
              <a:ext uri="{FF2B5EF4-FFF2-40B4-BE49-F238E27FC236}">
                <a16:creationId xmlns:a16="http://schemas.microsoft.com/office/drawing/2014/main" id="{4528DBE0-86FE-07A3-D74C-94CB4ECE698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311157" y="3282711"/>
            <a:ext cx="299642" cy="299642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B344F97B-59FC-3605-51A4-88852BE816E1}"/>
              </a:ext>
            </a:extLst>
          </p:cNvPr>
          <p:cNvSpPr txBox="1"/>
          <p:nvPr/>
        </p:nvSpPr>
        <p:spPr>
          <a:xfrm>
            <a:off x="523247" y="4405357"/>
            <a:ext cx="8097505" cy="530187"/>
          </a:xfrm>
          <a:prstGeom prst="rect">
            <a:avLst/>
          </a:prstGeom>
          <a:noFill/>
        </p:spPr>
        <p:txBody>
          <a:bodyPr wrap="square" lIns="72000" tIns="108000" rIns="72000" bIns="108000" rtlCol="0" anchor="ctr" anchorCtr="0">
            <a:normAutofit/>
          </a:bodyPr>
          <a:lstStyle/>
          <a:p>
            <a:pPr algn="ctr"/>
            <a:r>
              <a:rPr lang="en-GB" sz="1000" dirty="0">
                <a:solidFill>
                  <a:srgbClr val="000000"/>
                </a:solidFill>
                <a:latin typeface="Arial"/>
                <a:ea typeface="+mn-ea"/>
                <a:cs typeface="Arial"/>
              </a:rPr>
              <a:t>Les trois </a:t>
            </a:r>
            <a:r>
              <a:rPr lang="en-GB" sz="1000" dirty="0" err="1">
                <a:solidFill>
                  <a:srgbClr val="000000"/>
                </a:solidFill>
                <a:latin typeface="Arial"/>
                <a:ea typeface="+mn-ea"/>
                <a:cs typeface="Arial"/>
              </a:rPr>
              <a:t>chronogrammes</a:t>
            </a:r>
            <a:r>
              <a:rPr lang="en-GB" sz="1000" dirty="0">
                <a:solidFill>
                  <a:srgbClr val="000000"/>
                </a:solidFill>
                <a:latin typeface="Arial"/>
                <a:ea typeface="+mn-ea"/>
                <a:cs typeface="Arial"/>
              </a:rPr>
              <a:t> </a:t>
            </a:r>
            <a:r>
              <a:rPr lang="en-GB" sz="1000" dirty="0" err="1">
                <a:solidFill>
                  <a:srgbClr val="000000"/>
                </a:solidFill>
                <a:latin typeface="Arial"/>
                <a:ea typeface="+mn-ea"/>
                <a:cs typeface="Arial"/>
              </a:rPr>
              <a:t>sont</a:t>
            </a:r>
            <a:r>
              <a:rPr lang="en-GB" sz="1000" dirty="0">
                <a:solidFill>
                  <a:srgbClr val="000000"/>
                </a:solidFill>
                <a:latin typeface="Arial"/>
                <a:ea typeface="+mn-ea"/>
                <a:cs typeface="Arial"/>
              </a:rPr>
              <a:t> </a:t>
            </a:r>
            <a:r>
              <a:rPr lang="en-GB" sz="1000" dirty="0" err="1">
                <a:solidFill>
                  <a:srgbClr val="000000"/>
                </a:solidFill>
                <a:latin typeface="Arial"/>
                <a:ea typeface="+mn-ea"/>
                <a:cs typeface="Arial"/>
              </a:rPr>
              <a:t>similaires</a:t>
            </a:r>
            <a:r>
              <a:rPr lang="en-GB" sz="1000" dirty="0">
                <a:solidFill>
                  <a:srgbClr val="000000"/>
                </a:solidFill>
                <a:latin typeface="Arial"/>
                <a:ea typeface="+mn-ea"/>
                <a:cs typeface="Arial"/>
              </a:rPr>
              <a:t> </a:t>
            </a:r>
            <a:r>
              <a:rPr lang="en-GB" sz="1000" dirty="0" err="1">
                <a:solidFill>
                  <a:srgbClr val="000000"/>
                </a:solidFill>
                <a:latin typeface="Arial"/>
                <a:ea typeface="+mn-ea"/>
                <a:cs typeface="Arial"/>
              </a:rPr>
              <a:t>mais</a:t>
            </a:r>
            <a:r>
              <a:rPr lang="en-GB" sz="1000" dirty="0">
                <a:solidFill>
                  <a:srgbClr val="000000"/>
                </a:solidFill>
                <a:latin typeface="Arial"/>
                <a:ea typeface="+mn-ea"/>
                <a:cs typeface="Arial"/>
              </a:rPr>
              <a:t> </a:t>
            </a:r>
            <a:r>
              <a:rPr lang="en-GB" sz="1000" dirty="0" err="1">
                <a:solidFill>
                  <a:srgbClr val="000000"/>
                </a:solidFill>
                <a:latin typeface="Arial"/>
                <a:ea typeface="+mn-ea"/>
                <a:cs typeface="Arial"/>
              </a:rPr>
              <a:t>quelques</a:t>
            </a:r>
            <a:r>
              <a:rPr lang="en-GB" sz="1000" dirty="0">
                <a:solidFill>
                  <a:srgbClr val="000000"/>
                </a:solidFill>
                <a:latin typeface="Arial"/>
                <a:ea typeface="+mn-ea"/>
                <a:cs typeface="Arial"/>
              </a:rPr>
              <a:t> differences </a:t>
            </a:r>
            <a:r>
              <a:rPr lang="en-GB" sz="1000" dirty="0" err="1">
                <a:solidFill>
                  <a:srgbClr val="000000"/>
                </a:solidFill>
                <a:latin typeface="Arial"/>
                <a:ea typeface="+mn-ea"/>
                <a:cs typeface="Arial"/>
              </a:rPr>
              <a:t>sont</a:t>
            </a:r>
            <a:r>
              <a:rPr lang="en-GB" sz="1000" dirty="0">
                <a:solidFill>
                  <a:srgbClr val="000000"/>
                </a:solidFill>
                <a:latin typeface="Arial"/>
                <a:ea typeface="+mn-ea"/>
                <a:cs typeface="Arial"/>
              </a:rPr>
              <a:t> à noter, </a:t>
            </a:r>
            <a:r>
              <a:rPr lang="en-GB" sz="1000" dirty="0" err="1">
                <a:solidFill>
                  <a:srgbClr val="000000"/>
                </a:solidFill>
                <a:latin typeface="Arial"/>
                <a:ea typeface="+mn-ea"/>
                <a:cs typeface="Arial"/>
              </a:rPr>
              <a:t>notamment</a:t>
            </a:r>
            <a:r>
              <a:rPr lang="en-GB" sz="1000" dirty="0">
                <a:solidFill>
                  <a:srgbClr val="000000"/>
                </a:solidFill>
                <a:latin typeface="Arial"/>
                <a:ea typeface="+mn-ea"/>
                <a:cs typeface="Arial"/>
              </a:rPr>
              <a:t> dans la </a:t>
            </a:r>
            <a:r>
              <a:rPr lang="en-GB" sz="1000" dirty="0" err="1">
                <a:solidFill>
                  <a:srgbClr val="000000"/>
                </a:solidFill>
                <a:latin typeface="Arial"/>
                <a:ea typeface="+mn-ea"/>
                <a:cs typeface="Arial"/>
              </a:rPr>
              <a:t>sélection</a:t>
            </a:r>
            <a:r>
              <a:rPr lang="en-GB" sz="1000" dirty="0">
                <a:solidFill>
                  <a:srgbClr val="000000"/>
                </a:solidFill>
                <a:latin typeface="Arial"/>
                <a:ea typeface="+mn-ea"/>
                <a:cs typeface="Arial"/>
              </a:rPr>
              <a:t> des </a:t>
            </a:r>
            <a:r>
              <a:rPr lang="en-GB" sz="1000" dirty="0" err="1">
                <a:solidFill>
                  <a:srgbClr val="000000"/>
                </a:solidFill>
                <a:latin typeface="Arial"/>
                <a:ea typeface="+mn-ea"/>
                <a:cs typeface="Arial"/>
              </a:rPr>
              <a:t>paramètres</a:t>
            </a:r>
            <a:r>
              <a:rPr lang="en-GB" sz="1000" dirty="0">
                <a:solidFill>
                  <a:srgbClr val="000000"/>
                </a:solidFill>
                <a:latin typeface="Arial"/>
                <a:ea typeface="+mn-ea"/>
                <a:cs typeface="Arial"/>
              </a:rPr>
              <a:t> de </a:t>
            </a:r>
            <a:r>
              <a:rPr lang="en-GB" sz="1000" dirty="0" err="1">
                <a:solidFill>
                  <a:srgbClr val="000000"/>
                </a:solidFill>
                <a:latin typeface="Arial"/>
                <a:ea typeface="+mn-ea"/>
                <a:cs typeface="Arial"/>
              </a:rPr>
              <a:t>l’exercice</a:t>
            </a:r>
            <a:r>
              <a:rPr lang="en-GB" sz="1000" dirty="0">
                <a:solidFill>
                  <a:srgbClr val="000000"/>
                </a:solidFill>
                <a:latin typeface="Arial"/>
                <a:ea typeface="+mn-ea"/>
                <a:cs typeface="Arial"/>
              </a:rPr>
              <a:t>. Nous </a:t>
            </a:r>
            <a:r>
              <a:rPr lang="en-GB" sz="1000" dirty="0" err="1">
                <a:solidFill>
                  <a:srgbClr val="000000"/>
                </a:solidFill>
                <a:latin typeface="Arial"/>
                <a:ea typeface="+mn-ea"/>
                <a:cs typeface="Arial"/>
              </a:rPr>
              <a:t>vous</a:t>
            </a:r>
            <a:r>
              <a:rPr lang="en-GB" sz="1000" dirty="0">
                <a:solidFill>
                  <a:srgbClr val="000000"/>
                </a:solidFill>
                <a:latin typeface="Arial"/>
                <a:ea typeface="+mn-ea"/>
                <a:cs typeface="Arial"/>
              </a:rPr>
              <a:t> </a:t>
            </a:r>
            <a:r>
              <a:rPr lang="en-GB" sz="1000" dirty="0" err="1">
                <a:solidFill>
                  <a:srgbClr val="000000"/>
                </a:solidFill>
                <a:latin typeface="Arial"/>
                <a:ea typeface="+mn-ea"/>
                <a:cs typeface="Arial"/>
              </a:rPr>
              <a:t>invitons</a:t>
            </a:r>
            <a:r>
              <a:rPr lang="en-GB" sz="1000" dirty="0">
                <a:solidFill>
                  <a:srgbClr val="000000"/>
                </a:solidFill>
                <a:latin typeface="Arial"/>
                <a:ea typeface="+mn-ea"/>
                <a:cs typeface="Arial"/>
              </a:rPr>
              <a:t> à consulter la </a:t>
            </a:r>
            <a:r>
              <a:rPr lang="en-GB" sz="1000" dirty="0" err="1">
                <a:solidFill>
                  <a:srgbClr val="000000"/>
                </a:solidFill>
                <a:latin typeface="Arial"/>
                <a:ea typeface="+mn-ea"/>
                <a:cs typeface="Arial"/>
              </a:rPr>
              <a:t>partie</a:t>
            </a:r>
            <a:r>
              <a:rPr lang="en-GB" sz="1000" dirty="0">
                <a:solidFill>
                  <a:srgbClr val="000000"/>
                </a:solidFill>
                <a:latin typeface="Arial"/>
                <a:ea typeface="+mn-ea"/>
                <a:cs typeface="Arial"/>
              </a:rPr>
              <a:t> de </a:t>
            </a:r>
            <a:r>
              <a:rPr lang="en-GB" sz="1000" dirty="0" err="1">
                <a:solidFill>
                  <a:srgbClr val="000000"/>
                </a:solidFill>
                <a:latin typeface="Arial"/>
                <a:ea typeface="+mn-ea"/>
                <a:cs typeface="Arial"/>
              </a:rPr>
              <a:t>ce</a:t>
            </a:r>
            <a:r>
              <a:rPr lang="en-GB" sz="1000" dirty="0">
                <a:solidFill>
                  <a:srgbClr val="000000"/>
                </a:solidFill>
                <a:latin typeface="Arial"/>
                <a:ea typeface="+mn-ea"/>
                <a:cs typeface="Arial"/>
              </a:rPr>
              <a:t> guide </a:t>
            </a:r>
            <a:r>
              <a:rPr lang="en-GB" sz="1000" dirty="0" err="1">
                <a:solidFill>
                  <a:srgbClr val="000000"/>
                </a:solidFill>
                <a:latin typeface="Arial"/>
                <a:ea typeface="+mn-ea"/>
                <a:cs typeface="Arial"/>
              </a:rPr>
              <a:t>correspondant</a:t>
            </a:r>
            <a:r>
              <a:rPr lang="en-GB" sz="1000" dirty="0">
                <a:solidFill>
                  <a:srgbClr val="000000"/>
                </a:solidFill>
                <a:latin typeface="Arial"/>
                <a:ea typeface="+mn-ea"/>
                <a:cs typeface="Arial"/>
              </a:rPr>
              <a:t> à </a:t>
            </a:r>
            <a:r>
              <a:rPr lang="en-GB" sz="1000" dirty="0" err="1">
                <a:solidFill>
                  <a:srgbClr val="000000"/>
                </a:solidFill>
                <a:latin typeface="Arial"/>
                <a:ea typeface="+mn-ea"/>
                <a:cs typeface="Arial"/>
              </a:rPr>
              <a:t>votre</a:t>
            </a:r>
            <a:r>
              <a:rPr lang="en-GB" sz="1000" dirty="0">
                <a:solidFill>
                  <a:srgbClr val="000000"/>
                </a:solidFill>
                <a:latin typeface="Arial"/>
                <a:ea typeface="+mn-ea"/>
                <a:cs typeface="Arial"/>
              </a:rPr>
              <a:t> </a:t>
            </a:r>
            <a:r>
              <a:rPr lang="en-GB" sz="1000" dirty="0" err="1">
                <a:solidFill>
                  <a:srgbClr val="000000"/>
                </a:solidFill>
                <a:latin typeface="Arial"/>
                <a:ea typeface="+mn-ea"/>
                <a:cs typeface="Arial"/>
              </a:rPr>
              <a:t>catégorie</a:t>
            </a:r>
            <a:r>
              <a:rPr lang="en-GB" sz="1000" dirty="0">
                <a:solidFill>
                  <a:srgbClr val="000000"/>
                </a:solidFill>
                <a:latin typeface="Arial"/>
                <a:ea typeface="+mn-ea"/>
                <a:cs typeface="Arial"/>
              </a:rPr>
              <a:t> </a:t>
            </a:r>
            <a:r>
              <a:rPr lang="en-GB" sz="1000" dirty="0" err="1">
                <a:solidFill>
                  <a:srgbClr val="000000"/>
                </a:solidFill>
                <a:latin typeface="Arial"/>
                <a:ea typeface="+mn-ea"/>
                <a:cs typeface="Arial"/>
              </a:rPr>
              <a:t>établissement</a:t>
            </a:r>
            <a:r>
              <a:rPr lang="en-GB" sz="1000" dirty="0">
                <a:solidFill>
                  <a:srgbClr val="000000"/>
                </a:solidFill>
                <a:latin typeface="Arial"/>
                <a:ea typeface="+mn-ea"/>
                <a:cs typeface="Arial"/>
              </a:rPr>
              <a:t> (ES MCO, ES hors MCO </a:t>
            </a:r>
            <a:r>
              <a:rPr lang="en-GB" sz="1000" dirty="0" err="1">
                <a:solidFill>
                  <a:srgbClr val="000000"/>
                </a:solidFill>
                <a:latin typeface="Arial"/>
                <a:ea typeface="+mn-ea"/>
                <a:cs typeface="Arial"/>
              </a:rPr>
              <a:t>ou</a:t>
            </a:r>
            <a:r>
              <a:rPr lang="en-GB" sz="1000" dirty="0">
                <a:solidFill>
                  <a:srgbClr val="000000"/>
                </a:solidFill>
                <a:latin typeface="Arial"/>
                <a:ea typeface="+mn-ea"/>
                <a:cs typeface="Arial"/>
              </a:rPr>
              <a:t> ESMS).  </a:t>
            </a:r>
          </a:p>
        </p:txBody>
      </p:sp>
    </p:spTree>
    <p:extLst>
      <p:ext uri="{BB962C8B-B14F-4D97-AF65-F5344CB8AC3E}">
        <p14:creationId xmlns:p14="http://schemas.microsoft.com/office/powerpoint/2010/main" val="403554259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D06A45-736B-93A1-9647-5F710B4706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33F5FE0-CB92-C0BD-8148-B0163788FBA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199443" y="1510819"/>
            <a:ext cx="3719472" cy="1507265"/>
          </a:xfrm>
        </p:spPr>
        <p:txBody>
          <a:bodyPr vert="horz" lIns="0" tIns="0" rIns="0" bIns="0" numCol="1" rtlCol="0" anchor="t">
            <a:normAutofit fontScale="77500" lnSpcReduction="20000"/>
          </a:bodyPr>
          <a:lstStyle/>
          <a:p>
            <a:endParaRPr lang="fr-FR" dirty="0"/>
          </a:p>
          <a:p>
            <a:pPr marL="342900" indent="-342900">
              <a:buAutoNum type="arabicPeriod"/>
            </a:pPr>
            <a:r>
              <a:rPr lang="fr-FR" dirty="0"/>
              <a:t>Présentation de la démarche</a:t>
            </a:r>
          </a:p>
          <a:p>
            <a:pPr marL="342900" indent="-342900">
              <a:buFontTx/>
              <a:buAutoNum type="arabicPeriod"/>
            </a:pPr>
            <a:r>
              <a:rPr lang="fr-FR" dirty="0"/>
              <a:t>Présentation du chronogramme V2 ES MCO</a:t>
            </a:r>
          </a:p>
          <a:p>
            <a:pPr marL="342900" indent="-342900">
              <a:buFontTx/>
              <a:buAutoNum type="arabicPeriod"/>
            </a:pPr>
            <a:r>
              <a:rPr lang="fr-FR" dirty="0"/>
              <a:t>Présentation du chronogramme V2 ES hors MCO</a:t>
            </a:r>
          </a:p>
          <a:p>
            <a:pPr marL="342900" indent="-342900">
              <a:buFontTx/>
              <a:buAutoNum type="arabicPeriod"/>
            </a:pPr>
            <a:r>
              <a:rPr lang="fr-FR" dirty="0"/>
              <a:t>Présentation du chronogramme V2 ESMS</a:t>
            </a:r>
          </a:p>
          <a:p>
            <a:pPr marL="342900" indent="-342900">
              <a:buAutoNum type="arabicPeriod"/>
            </a:pPr>
            <a:r>
              <a:rPr lang="fr-FR" dirty="0">
                <a:solidFill>
                  <a:srgbClr val="E94C96"/>
                </a:solidFill>
              </a:rPr>
              <a:t>Focus sur les compétences</a:t>
            </a:r>
          </a:p>
        </p:txBody>
      </p:sp>
    </p:spTree>
    <p:extLst>
      <p:ext uri="{BB962C8B-B14F-4D97-AF65-F5344CB8AC3E}">
        <p14:creationId xmlns:p14="http://schemas.microsoft.com/office/powerpoint/2010/main" val="2219917815"/>
      </p:ext>
    </p:extLst>
  </p:cSld>
  <p:clrMapOvr>
    <a:masterClrMapping/>
  </p:clrMapOvr>
  <p:transition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7B3A32-EA30-0C06-9A90-51CE706323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B7F3B8E-40F6-845E-141F-A40AB84A27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/>
              <a:t>Focus sur les compétences</a:t>
            </a:r>
            <a:endParaRPr lang="en-GB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B2A35B2-80BE-1360-1FB3-0F56F1F80F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70808" y="4819361"/>
            <a:ext cx="287338" cy="273844"/>
          </a:xfrm>
        </p:spPr>
        <p:txBody>
          <a:bodyPr/>
          <a:lstStyle/>
          <a:p>
            <a:fld id="{646E7B68-C406-4B5C-B79D-A1CDE10CB85D}" type="slidenum">
              <a:rPr lang="fr-FR" smtClean="0"/>
              <a:pPr/>
              <a:t>31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E0F6B9A-92F7-F393-2B31-26413F79B00D}"/>
              </a:ext>
            </a:extLst>
          </p:cNvPr>
          <p:cNvSpPr txBox="1"/>
          <p:nvPr/>
        </p:nvSpPr>
        <p:spPr>
          <a:xfrm>
            <a:off x="107504" y="864456"/>
            <a:ext cx="2956006" cy="246221"/>
          </a:xfrm>
          <a:prstGeom prst="rect">
            <a:avLst/>
          </a:prstGeom>
          <a:solidFill>
            <a:srgbClr val="CDF2FF"/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fr-FR" sz="1000" b="1">
                <a:latin typeface="Arial"/>
                <a:ea typeface="Geneva"/>
                <a:cs typeface="Arial"/>
              </a:rPr>
              <a:t>C01 – Gouvernance &amp; Organisation de crise </a:t>
            </a:r>
            <a:endParaRPr lang="fr-FR" sz="1000" b="1"/>
          </a:p>
        </p:txBody>
      </p:sp>
      <p:graphicFrame>
        <p:nvGraphicFramePr>
          <p:cNvPr id="16" name="Tableau 15">
            <a:extLst>
              <a:ext uri="{FF2B5EF4-FFF2-40B4-BE49-F238E27FC236}">
                <a16:creationId xmlns:a16="http://schemas.microsoft.com/office/drawing/2014/main" id="{568D5270-E5D1-6254-772F-4AE49703BA6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6911320"/>
              </p:ext>
            </p:extLst>
          </p:nvPr>
        </p:nvGraphicFramePr>
        <p:xfrm>
          <a:off x="107504" y="1706674"/>
          <a:ext cx="8928993" cy="3099191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2910016">
                  <a:extLst>
                    <a:ext uri="{9D8B030D-6E8A-4147-A177-3AD203B41FA5}">
                      <a16:colId xmlns:a16="http://schemas.microsoft.com/office/drawing/2014/main" val="3324748153"/>
                    </a:ext>
                  </a:extLst>
                </a:gridCol>
                <a:gridCol w="1402692">
                  <a:extLst>
                    <a:ext uri="{9D8B030D-6E8A-4147-A177-3AD203B41FA5}">
                      <a16:colId xmlns:a16="http://schemas.microsoft.com/office/drawing/2014/main" val="4141454560"/>
                    </a:ext>
                  </a:extLst>
                </a:gridCol>
                <a:gridCol w="1402693">
                  <a:extLst>
                    <a:ext uri="{9D8B030D-6E8A-4147-A177-3AD203B41FA5}">
                      <a16:colId xmlns:a16="http://schemas.microsoft.com/office/drawing/2014/main" val="253306117"/>
                    </a:ext>
                  </a:extLst>
                </a:gridCol>
                <a:gridCol w="1402692">
                  <a:extLst>
                    <a:ext uri="{9D8B030D-6E8A-4147-A177-3AD203B41FA5}">
                      <a16:colId xmlns:a16="http://schemas.microsoft.com/office/drawing/2014/main" val="73122686"/>
                    </a:ext>
                  </a:extLst>
                </a:gridCol>
                <a:gridCol w="452725">
                  <a:extLst>
                    <a:ext uri="{9D8B030D-6E8A-4147-A177-3AD203B41FA5}">
                      <a16:colId xmlns:a16="http://schemas.microsoft.com/office/drawing/2014/main" val="3061294488"/>
                    </a:ext>
                  </a:extLst>
                </a:gridCol>
                <a:gridCol w="452725">
                  <a:extLst>
                    <a:ext uri="{9D8B030D-6E8A-4147-A177-3AD203B41FA5}">
                      <a16:colId xmlns:a16="http://schemas.microsoft.com/office/drawing/2014/main" val="514943443"/>
                    </a:ext>
                  </a:extLst>
                </a:gridCol>
                <a:gridCol w="452725">
                  <a:extLst>
                    <a:ext uri="{9D8B030D-6E8A-4147-A177-3AD203B41FA5}">
                      <a16:colId xmlns:a16="http://schemas.microsoft.com/office/drawing/2014/main" val="2605492934"/>
                    </a:ext>
                  </a:extLst>
                </a:gridCol>
                <a:gridCol w="452725">
                  <a:extLst>
                    <a:ext uri="{9D8B030D-6E8A-4147-A177-3AD203B41FA5}">
                      <a16:colId xmlns:a16="http://schemas.microsoft.com/office/drawing/2014/main" val="2425070858"/>
                    </a:ext>
                  </a:extLst>
                </a:gridCol>
              </a:tblGrid>
              <a:tr h="244520"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Savoir-Faire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Décisionnelle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Technique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Stratégique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76971451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800" dirty="0"/>
                        <a:t>Définir et connaître le dispositif de gestion de crise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7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7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95095561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800" dirty="0"/>
                        <a:t>S'assurer que les rôles fondamentaux de gestion de crise sont bien attribués (pilote, coordinateur, secrétaire de crise)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7749132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fr-FR" sz="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Qualifier la situation et donner l'alerte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91811413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fr-FR" sz="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Activer le dispositif de gestion crise adaptée au niveau d'alerte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98868210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fr-FR" sz="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Connaître le Plan Blanc ou Bleu et savoir le déclencher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14497428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fr-FR" sz="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Présenter les différents membres de la cellule (si nécessaire)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50027023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Répartir les rôles au sein de la cellule de crise et expliquer les missions de chacun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91818897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Réorganiser la cellule de crise initiale en sous-cellule pour plus d'agilité et de précision au moment opportun (si nécessaire)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92349502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fr-FR" sz="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Savoir s'inscrire dans son écosystème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28350351"/>
                  </a:ext>
                </a:extLst>
              </a:tr>
              <a:tr h="318711"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fr-FR" sz="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Gérer la remontée d'information vers l'organisme gestionnaire (GHT, Organisme gestionnaire ESMS)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20988677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fr-FR" sz="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Gérer la remontée d'informations vers l'ARS, CERT-Santé (ANS), </a:t>
                      </a:r>
                      <a:r>
                        <a:rPr lang="fr-FR" sz="8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GRADeS</a:t>
                      </a:r>
                      <a:r>
                        <a:rPr lang="fr-FR" sz="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Ministère de tutelle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05358971"/>
                  </a:ext>
                </a:extLst>
              </a:tr>
            </a:tbl>
          </a:graphicData>
        </a:graphic>
      </p:graphicFrame>
      <p:sp>
        <p:nvSpPr>
          <p:cNvPr id="17" name="ZoneTexte 16">
            <a:extLst>
              <a:ext uri="{FF2B5EF4-FFF2-40B4-BE49-F238E27FC236}">
                <a16:creationId xmlns:a16="http://schemas.microsoft.com/office/drawing/2014/main" id="{6170B9E8-85B3-0699-248B-7598B71BBA70}"/>
              </a:ext>
            </a:extLst>
          </p:cNvPr>
          <p:cNvSpPr txBox="1"/>
          <p:nvPr/>
        </p:nvSpPr>
        <p:spPr>
          <a:xfrm>
            <a:off x="3010485" y="1451616"/>
            <a:ext cx="4213273" cy="261610"/>
          </a:xfrm>
          <a:prstGeom prst="rect">
            <a:avLst/>
          </a:prstGeom>
          <a:solidFill>
            <a:schemeClr val="accent5"/>
          </a:solidFill>
        </p:spPr>
        <p:txBody>
          <a:bodyPr wrap="square" lIns="72000" tIns="108000" rIns="72000" bIns="108000" rtlCol="0" anchor="ctr" anchorCtr="0">
            <a:noAutofit/>
          </a:bodyPr>
          <a:lstStyle/>
          <a:p>
            <a:pPr algn="ctr"/>
            <a:r>
              <a:rPr lang="fr-FR" sz="1100" b="1">
                <a:solidFill>
                  <a:schemeClr val="bg1"/>
                </a:solidFill>
                <a:latin typeface="Arial"/>
                <a:ea typeface="Geneva"/>
                <a:cs typeface="Arial"/>
              </a:rPr>
              <a:t>Cellules Concernées 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F04A9BCA-C140-2E03-0D57-D7261941E1E0}"/>
              </a:ext>
            </a:extLst>
          </p:cNvPr>
          <p:cNvSpPr txBox="1"/>
          <p:nvPr/>
        </p:nvSpPr>
        <p:spPr>
          <a:xfrm>
            <a:off x="7223760" y="1451616"/>
            <a:ext cx="1812736" cy="255058"/>
          </a:xfrm>
          <a:prstGeom prst="rect">
            <a:avLst/>
          </a:prstGeom>
          <a:solidFill>
            <a:schemeClr val="accent5"/>
          </a:solidFill>
        </p:spPr>
        <p:txBody>
          <a:bodyPr wrap="square" lIns="72000" tIns="108000" rIns="72000" bIns="108000" rtlCol="0" anchor="ctr" anchorCtr="0">
            <a:noAutofit/>
          </a:bodyPr>
          <a:lstStyle>
            <a:defPPr>
              <a:defRPr lang="fr-FR"/>
            </a:defPPr>
            <a:lvl1pPr algn="ctr">
              <a:defRPr sz="1100" b="1">
                <a:solidFill>
                  <a:schemeClr val="bg1"/>
                </a:solidFill>
              </a:defRPr>
            </a:lvl1pPr>
          </a:lstStyle>
          <a:p>
            <a:r>
              <a:rPr lang="fr-FR" dirty="0">
                <a:latin typeface="Arial"/>
                <a:ea typeface="Geneva"/>
                <a:cs typeface="Arial"/>
              </a:rPr>
              <a:t>Niveau*</a:t>
            </a:r>
            <a:endParaRPr lang="fr-FR" sz="1000" dirty="0"/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4EE3AC8F-3294-C2BD-6618-2E2DF1E11528}"/>
              </a:ext>
            </a:extLst>
          </p:cNvPr>
          <p:cNvSpPr txBox="1"/>
          <p:nvPr/>
        </p:nvSpPr>
        <p:spPr>
          <a:xfrm>
            <a:off x="106052" y="1184884"/>
            <a:ext cx="2223348" cy="200512"/>
          </a:xfrm>
          <a:prstGeom prst="rect">
            <a:avLst/>
          </a:prstGeom>
          <a:solidFill>
            <a:srgbClr val="92D050"/>
          </a:solidFill>
        </p:spPr>
        <p:txBody>
          <a:bodyPr wrap="square" lIns="72000" tIns="108000" rIns="72000" bIns="108000" rtlCol="0" anchor="ctr" anchorCtr="0">
            <a:noAutofit/>
          </a:bodyPr>
          <a:lstStyle/>
          <a:p>
            <a:r>
              <a:rPr lang="fr-FR" sz="1050" b="1">
                <a:solidFill>
                  <a:schemeClr val="bg1"/>
                </a:solidFill>
                <a:latin typeface="+mn-lt"/>
                <a:ea typeface="+mn-ea"/>
              </a:rPr>
              <a:t>ES MCO, ES hors MCO et ESMS</a:t>
            </a:r>
            <a:endParaRPr lang="fr-FR" b="1">
              <a:solidFill>
                <a:schemeClr val="bg1"/>
              </a:solidFill>
              <a:ea typeface="+mn-ea"/>
              <a:cs typeface="Arial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BE079CB-43A6-6D03-BE34-4F1495E6C3D0}"/>
              </a:ext>
            </a:extLst>
          </p:cNvPr>
          <p:cNvSpPr txBox="1"/>
          <p:nvPr/>
        </p:nvSpPr>
        <p:spPr>
          <a:xfrm>
            <a:off x="6940374" y="4805865"/>
            <a:ext cx="2112691" cy="356610"/>
          </a:xfrm>
          <a:prstGeom prst="rect">
            <a:avLst/>
          </a:prstGeom>
          <a:noFill/>
        </p:spPr>
        <p:txBody>
          <a:bodyPr wrap="square" lIns="72000" tIns="108000" rIns="72000" bIns="108000" rtlCol="0" anchor="ctr" anchorCtr="0">
            <a:noAutofit/>
          </a:bodyPr>
          <a:lstStyle/>
          <a:p>
            <a:pPr algn="ctr"/>
            <a:r>
              <a:rPr lang="fr-FR" sz="700" dirty="0"/>
              <a:t>*Niveau 0 : Socle de base; Niveau 1 : Débutant; Niveau 2 : Intermédiaire; Niveau 3 : Confirmé </a:t>
            </a:r>
          </a:p>
        </p:txBody>
      </p:sp>
    </p:spTree>
    <p:extLst>
      <p:ext uri="{BB962C8B-B14F-4D97-AF65-F5344CB8AC3E}">
        <p14:creationId xmlns:p14="http://schemas.microsoft.com/office/powerpoint/2010/main" val="2011432114"/>
      </p:ext>
    </p:extLst>
  </p:cSld>
  <p:clrMapOvr>
    <a:masterClrMapping/>
  </p:clrMapOvr>
  <p:transition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5C5AEE-4F86-ED85-8305-2DE897DB59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55F7CE8-8A11-152B-496D-46E7F383E8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/>
              <a:t>Focus sur les compétences</a:t>
            </a:r>
            <a:endParaRPr lang="en-GB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C8E6E947-8A19-9944-6E69-6002ED9173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70808" y="4819361"/>
            <a:ext cx="287338" cy="273844"/>
          </a:xfrm>
        </p:spPr>
        <p:txBody>
          <a:bodyPr/>
          <a:lstStyle/>
          <a:p>
            <a:fld id="{646E7B68-C406-4B5C-B79D-A1CDE10CB85D}" type="slidenum">
              <a:rPr lang="fr-FR" smtClean="0"/>
              <a:pPr/>
              <a:t>32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85770092-7FA4-098F-5702-B3C8FF5227F4}"/>
              </a:ext>
            </a:extLst>
          </p:cNvPr>
          <p:cNvSpPr txBox="1"/>
          <p:nvPr/>
        </p:nvSpPr>
        <p:spPr>
          <a:xfrm>
            <a:off x="107504" y="864456"/>
            <a:ext cx="2956006" cy="246221"/>
          </a:xfrm>
          <a:prstGeom prst="rect">
            <a:avLst/>
          </a:prstGeom>
          <a:solidFill>
            <a:srgbClr val="CDF2FF"/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fr-FR" sz="1000" b="1">
                <a:latin typeface="Arial"/>
                <a:ea typeface="Geneva"/>
                <a:cs typeface="Arial"/>
              </a:rPr>
              <a:t>C02 – Pilotage &amp; Coordination </a:t>
            </a:r>
            <a:endParaRPr lang="fr-FR" sz="1000" b="1"/>
          </a:p>
        </p:txBody>
      </p:sp>
      <p:graphicFrame>
        <p:nvGraphicFramePr>
          <p:cNvPr id="16" name="Tableau 15">
            <a:extLst>
              <a:ext uri="{FF2B5EF4-FFF2-40B4-BE49-F238E27FC236}">
                <a16:creationId xmlns:a16="http://schemas.microsoft.com/office/drawing/2014/main" id="{34BA8D5C-8273-5B9D-D67A-8866F946DB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3248632"/>
              </p:ext>
            </p:extLst>
          </p:nvPr>
        </p:nvGraphicFramePr>
        <p:xfrm>
          <a:off x="107504" y="1706674"/>
          <a:ext cx="8928993" cy="3051400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2910016">
                  <a:extLst>
                    <a:ext uri="{9D8B030D-6E8A-4147-A177-3AD203B41FA5}">
                      <a16:colId xmlns:a16="http://schemas.microsoft.com/office/drawing/2014/main" val="3324748153"/>
                    </a:ext>
                  </a:extLst>
                </a:gridCol>
                <a:gridCol w="1402692">
                  <a:extLst>
                    <a:ext uri="{9D8B030D-6E8A-4147-A177-3AD203B41FA5}">
                      <a16:colId xmlns:a16="http://schemas.microsoft.com/office/drawing/2014/main" val="4141454560"/>
                    </a:ext>
                  </a:extLst>
                </a:gridCol>
                <a:gridCol w="1402693">
                  <a:extLst>
                    <a:ext uri="{9D8B030D-6E8A-4147-A177-3AD203B41FA5}">
                      <a16:colId xmlns:a16="http://schemas.microsoft.com/office/drawing/2014/main" val="253306117"/>
                    </a:ext>
                  </a:extLst>
                </a:gridCol>
                <a:gridCol w="1402692">
                  <a:extLst>
                    <a:ext uri="{9D8B030D-6E8A-4147-A177-3AD203B41FA5}">
                      <a16:colId xmlns:a16="http://schemas.microsoft.com/office/drawing/2014/main" val="73122686"/>
                    </a:ext>
                  </a:extLst>
                </a:gridCol>
                <a:gridCol w="452725">
                  <a:extLst>
                    <a:ext uri="{9D8B030D-6E8A-4147-A177-3AD203B41FA5}">
                      <a16:colId xmlns:a16="http://schemas.microsoft.com/office/drawing/2014/main" val="3061294488"/>
                    </a:ext>
                  </a:extLst>
                </a:gridCol>
                <a:gridCol w="452725">
                  <a:extLst>
                    <a:ext uri="{9D8B030D-6E8A-4147-A177-3AD203B41FA5}">
                      <a16:colId xmlns:a16="http://schemas.microsoft.com/office/drawing/2014/main" val="514943443"/>
                    </a:ext>
                  </a:extLst>
                </a:gridCol>
                <a:gridCol w="452725">
                  <a:extLst>
                    <a:ext uri="{9D8B030D-6E8A-4147-A177-3AD203B41FA5}">
                      <a16:colId xmlns:a16="http://schemas.microsoft.com/office/drawing/2014/main" val="2605492934"/>
                    </a:ext>
                  </a:extLst>
                </a:gridCol>
                <a:gridCol w="452725">
                  <a:extLst>
                    <a:ext uri="{9D8B030D-6E8A-4147-A177-3AD203B41FA5}">
                      <a16:colId xmlns:a16="http://schemas.microsoft.com/office/drawing/2014/main" val="2425070858"/>
                    </a:ext>
                  </a:extLst>
                </a:gridCol>
              </a:tblGrid>
              <a:tr h="244520"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Savoir-Faire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Décisionnelle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Technique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Stratégique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76971451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Définir les modes de communications au sein de la cellule de crise et s'assurer que tout le monde y a accès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7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7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95095561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Définir le rythme de "bataille" pour assurer la coordination au sein de la cellule (rythme des points de situation au sein de la cellule)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7749132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Définir les modes de communications entre les différentes cellules de crise et s'assurer que tout le monde y a accès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91811413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Définir le rythme de "bataille" pour assurer la coordination entre les différentes cellules (rythme des points de situation entre les cellules)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98868210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S'assurer du respect des règles de savoir-être et savoir vivre au sein des cellules (respecter le temps de parole de chacun, ...)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14497428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Assurer la traçabilité des événements, des décisions prises et des actions à réaliser (main courante, tableau de suivi des actions,...)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50027023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Piloter une crise impactant plusieurs établissements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91818897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Définir les modes de communications entre les différents établissements impactés et s'assurer que tout le monde y a accès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92349502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Définir le rythme de "bataille" pour assurer la coordination entre les différents établissements impactés (rythme des points de situation entre les cellules)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28350351"/>
                  </a:ext>
                </a:extLst>
              </a:tr>
            </a:tbl>
          </a:graphicData>
        </a:graphic>
      </p:graphicFrame>
      <p:sp>
        <p:nvSpPr>
          <p:cNvPr id="17" name="ZoneTexte 16">
            <a:extLst>
              <a:ext uri="{FF2B5EF4-FFF2-40B4-BE49-F238E27FC236}">
                <a16:creationId xmlns:a16="http://schemas.microsoft.com/office/drawing/2014/main" id="{08C2A9F3-35BE-21C9-77CF-62C4AD17F4C9}"/>
              </a:ext>
            </a:extLst>
          </p:cNvPr>
          <p:cNvSpPr txBox="1"/>
          <p:nvPr/>
        </p:nvSpPr>
        <p:spPr>
          <a:xfrm>
            <a:off x="3010485" y="1451616"/>
            <a:ext cx="4213273" cy="261610"/>
          </a:xfrm>
          <a:prstGeom prst="rect">
            <a:avLst/>
          </a:prstGeom>
          <a:solidFill>
            <a:schemeClr val="accent5"/>
          </a:solidFill>
        </p:spPr>
        <p:txBody>
          <a:bodyPr wrap="square" lIns="72000" tIns="108000" rIns="72000" bIns="108000" rtlCol="0" anchor="ctr" anchorCtr="0">
            <a:noAutofit/>
          </a:bodyPr>
          <a:lstStyle/>
          <a:p>
            <a:pPr algn="ctr"/>
            <a:r>
              <a:rPr lang="fr-FR" sz="1100" b="1">
                <a:solidFill>
                  <a:schemeClr val="bg1"/>
                </a:solidFill>
                <a:latin typeface="Arial"/>
                <a:ea typeface="Geneva"/>
                <a:cs typeface="Arial"/>
              </a:rPr>
              <a:t>Cellules Concernées 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6AD68B5F-5CCA-CC9A-BD8B-5A7C69217EDE}"/>
              </a:ext>
            </a:extLst>
          </p:cNvPr>
          <p:cNvSpPr txBox="1"/>
          <p:nvPr/>
        </p:nvSpPr>
        <p:spPr>
          <a:xfrm>
            <a:off x="7223760" y="1451616"/>
            <a:ext cx="1812736" cy="255058"/>
          </a:xfrm>
          <a:prstGeom prst="rect">
            <a:avLst/>
          </a:prstGeom>
          <a:solidFill>
            <a:schemeClr val="accent5"/>
          </a:solidFill>
        </p:spPr>
        <p:txBody>
          <a:bodyPr wrap="square" lIns="72000" tIns="108000" rIns="72000" bIns="108000" rtlCol="0" anchor="ctr" anchorCtr="0">
            <a:noAutofit/>
          </a:bodyPr>
          <a:lstStyle>
            <a:defPPr>
              <a:defRPr lang="fr-FR"/>
            </a:defPPr>
            <a:lvl1pPr algn="ctr">
              <a:defRPr sz="1100" b="1">
                <a:solidFill>
                  <a:schemeClr val="bg1"/>
                </a:solidFill>
              </a:defRPr>
            </a:lvl1pPr>
          </a:lstStyle>
          <a:p>
            <a:r>
              <a:rPr lang="fr-FR" dirty="0">
                <a:latin typeface="Arial"/>
                <a:ea typeface="Geneva"/>
                <a:cs typeface="Arial"/>
              </a:rPr>
              <a:t>*Niveau</a:t>
            </a:r>
            <a:endParaRPr lang="fr-FR" sz="1000" dirty="0"/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844BF034-FC7E-62C7-9C33-B08B244204AF}"/>
              </a:ext>
            </a:extLst>
          </p:cNvPr>
          <p:cNvSpPr txBox="1"/>
          <p:nvPr/>
        </p:nvSpPr>
        <p:spPr>
          <a:xfrm>
            <a:off x="106052" y="1184884"/>
            <a:ext cx="2223348" cy="200512"/>
          </a:xfrm>
          <a:prstGeom prst="rect">
            <a:avLst/>
          </a:prstGeom>
          <a:solidFill>
            <a:srgbClr val="92D050"/>
          </a:solidFill>
        </p:spPr>
        <p:txBody>
          <a:bodyPr wrap="square" lIns="72000" tIns="108000" rIns="72000" bIns="108000" rtlCol="0" anchor="ctr" anchorCtr="0">
            <a:noAutofit/>
          </a:bodyPr>
          <a:lstStyle/>
          <a:p>
            <a:r>
              <a:rPr lang="fr-FR" sz="1050" b="1">
                <a:solidFill>
                  <a:schemeClr val="bg1"/>
                </a:solidFill>
                <a:latin typeface="+mn-lt"/>
                <a:ea typeface="+mn-ea"/>
              </a:rPr>
              <a:t>ES MCO, ES hors MCO et ESMS</a:t>
            </a:r>
            <a:endParaRPr lang="fr-FR" b="1">
              <a:solidFill>
                <a:schemeClr val="bg1"/>
              </a:solidFill>
              <a:ea typeface="+mn-ea"/>
              <a:cs typeface="Arial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B9BB819-D1B8-C61D-26A1-63EABA47409F}"/>
              </a:ext>
            </a:extLst>
          </p:cNvPr>
          <p:cNvSpPr txBox="1"/>
          <p:nvPr/>
        </p:nvSpPr>
        <p:spPr>
          <a:xfrm>
            <a:off x="6940374" y="4805865"/>
            <a:ext cx="2112691" cy="356610"/>
          </a:xfrm>
          <a:prstGeom prst="rect">
            <a:avLst/>
          </a:prstGeom>
          <a:noFill/>
        </p:spPr>
        <p:txBody>
          <a:bodyPr wrap="square" lIns="72000" tIns="108000" rIns="72000" bIns="108000" rtlCol="0" anchor="ctr" anchorCtr="0">
            <a:noAutofit/>
          </a:bodyPr>
          <a:lstStyle/>
          <a:p>
            <a:pPr algn="ctr"/>
            <a:r>
              <a:rPr lang="fr-FR" sz="700" dirty="0"/>
              <a:t>*Niveau 0 : Socle de base; Niveau 1 : Débutant; Niveau 2 : Intermédiaire; Niveau 3 : Confirmé </a:t>
            </a:r>
          </a:p>
        </p:txBody>
      </p:sp>
    </p:spTree>
    <p:extLst>
      <p:ext uri="{BB962C8B-B14F-4D97-AF65-F5344CB8AC3E}">
        <p14:creationId xmlns:p14="http://schemas.microsoft.com/office/powerpoint/2010/main" val="81228765"/>
      </p:ext>
    </p:extLst>
  </p:cSld>
  <p:clrMapOvr>
    <a:masterClrMapping/>
  </p:clrMapOvr>
  <p:transition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EDE6FF-ACBC-C9AE-F39F-04FFC13DF2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4CD639A-2A81-53FC-A638-ACB3606C55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/>
              <a:t>Focus sur les compétences</a:t>
            </a:r>
            <a:endParaRPr lang="en-GB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9A3BEF7B-1060-31DF-FE15-1373E44E2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70808" y="4819361"/>
            <a:ext cx="287338" cy="273844"/>
          </a:xfrm>
        </p:spPr>
        <p:txBody>
          <a:bodyPr/>
          <a:lstStyle/>
          <a:p>
            <a:fld id="{646E7B68-C406-4B5C-B79D-A1CDE10CB85D}" type="slidenum">
              <a:rPr lang="fr-FR" smtClean="0"/>
              <a:pPr/>
              <a:t>33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61F757AC-4BC7-1F1A-4E45-F0813181ABB4}"/>
              </a:ext>
            </a:extLst>
          </p:cNvPr>
          <p:cNvSpPr txBox="1"/>
          <p:nvPr/>
        </p:nvSpPr>
        <p:spPr>
          <a:xfrm>
            <a:off x="107504" y="864456"/>
            <a:ext cx="2956006" cy="246221"/>
          </a:xfrm>
          <a:prstGeom prst="rect">
            <a:avLst/>
          </a:prstGeom>
          <a:solidFill>
            <a:srgbClr val="CDF2FF"/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fr-FR" sz="1000" b="1">
                <a:latin typeface="Arial"/>
                <a:ea typeface="Geneva"/>
                <a:cs typeface="Arial"/>
              </a:rPr>
              <a:t>C03 – Continuité des soins </a:t>
            </a:r>
            <a:endParaRPr lang="fr-FR" sz="1000" b="1"/>
          </a:p>
        </p:txBody>
      </p:sp>
      <p:graphicFrame>
        <p:nvGraphicFramePr>
          <p:cNvPr id="16" name="Tableau 15">
            <a:extLst>
              <a:ext uri="{FF2B5EF4-FFF2-40B4-BE49-F238E27FC236}">
                <a16:creationId xmlns:a16="http://schemas.microsoft.com/office/drawing/2014/main" id="{1753523D-7730-5740-D18F-531D15DB3F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0828412"/>
              </p:ext>
            </p:extLst>
          </p:nvPr>
        </p:nvGraphicFramePr>
        <p:xfrm>
          <a:off x="107504" y="1706674"/>
          <a:ext cx="8928993" cy="3176720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2910016">
                  <a:extLst>
                    <a:ext uri="{9D8B030D-6E8A-4147-A177-3AD203B41FA5}">
                      <a16:colId xmlns:a16="http://schemas.microsoft.com/office/drawing/2014/main" val="3324748153"/>
                    </a:ext>
                  </a:extLst>
                </a:gridCol>
                <a:gridCol w="1402692">
                  <a:extLst>
                    <a:ext uri="{9D8B030D-6E8A-4147-A177-3AD203B41FA5}">
                      <a16:colId xmlns:a16="http://schemas.microsoft.com/office/drawing/2014/main" val="4141454560"/>
                    </a:ext>
                  </a:extLst>
                </a:gridCol>
                <a:gridCol w="1402693">
                  <a:extLst>
                    <a:ext uri="{9D8B030D-6E8A-4147-A177-3AD203B41FA5}">
                      <a16:colId xmlns:a16="http://schemas.microsoft.com/office/drawing/2014/main" val="253306117"/>
                    </a:ext>
                  </a:extLst>
                </a:gridCol>
                <a:gridCol w="1402692">
                  <a:extLst>
                    <a:ext uri="{9D8B030D-6E8A-4147-A177-3AD203B41FA5}">
                      <a16:colId xmlns:a16="http://schemas.microsoft.com/office/drawing/2014/main" val="73122686"/>
                    </a:ext>
                  </a:extLst>
                </a:gridCol>
                <a:gridCol w="452725">
                  <a:extLst>
                    <a:ext uri="{9D8B030D-6E8A-4147-A177-3AD203B41FA5}">
                      <a16:colId xmlns:a16="http://schemas.microsoft.com/office/drawing/2014/main" val="3061294488"/>
                    </a:ext>
                  </a:extLst>
                </a:gridCol>
                <a:gridCol w="452725">
                  <a:extLst>
                    <a:ext uri="{9D8B030D-6E8A-4147-A177-3AD203B41FA5}">
                      <a16:colId xmlns:a16="http://schemas.microsoft.com/office/drawing/2014/main" val="514943443"/>
                    </a:ext>
                  </a:extLst>
                </a:gridCol>
                <a:gridCol w="452725">
                  <a:extLst>
                    <a:ext uri="{9D8B030D-6E8A-4147-A177-3AD203B41FA5}">
                      <a16:colId xmlns:a16="http://schemas.microsoft.com/office/drawing/2014/main" val="2605492934"/>
                    </a:ext>
                  </a:extLst>
                </a:gridCol>
                <a:gridCol w="452725">
                  <a:extLst>
                    <a:ext uri="{9D8B030D-6E8A-4147-A177-3AD203B41FA5}">
                      <a16:colId xmlns:a16="http://schemas.microsoft.com/office/drawing/2014/main" val="2425070858"/>
                    </a:ext>
                  </a:extLst>
                </a:gridCol>
              </a:tblGrid>
              <a:tr h="244520"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Savoir-Faire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Décisionnelle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Technique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Stratégique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76971451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Définir les activités de soins ainsi que les activités transverses aux soins (cartographie des services)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7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7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95095561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Prioriser mes activités de soins et mes activités transverses aux soins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7749132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Définir les solutions de contournements (procédures dégradées)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91811413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Former les équipes à l'utilisation de ces solutions de contournements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98868210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Déclencher le Plan Blanc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14497428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Organiser le travail pour assurer la continuité des soins (e.g. réorganiser les effectifs de l'établissements pour aider les services les plus en difficulté,...)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50027023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Etablir une classification de la criticité de prise en charge des patients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91818897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Organiser, en lien avec l'ARS, le débord des patients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92349502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Réaliser un état des lieux des services pour connaître leur niveau de fonctionnement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28350351"/>
                  </a:ext>
                </a:extLst>
              </a:tr>
              <a:tr h="318711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Définir la stratégie par filières de la continuité des soins en fonction de la territorialité (macro-inventaire des impacts, plan de réponse coordonnée par filières de soins)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20988677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Maîtriser l'environnement </a:t>
                      </a:r>
                      <a:r>
                        <a:rPr lang="fr-FR" sz="800" kern="120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biomed</a:t>
                      </a:r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en cas de crise cyber (cartographie, dépendances)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05358971"/>
                  </a:ext>
                </a:extLst>
              </a:tr>
            </a:tbl>
          </a:graphicData>
        </a:graphic>
      </p:graphicFrame>
      <p:sp>
        <p:nvSpPr>
          <p:cNvPr id="17" name="ZoneTexte 16">
            <a:extLst>
              <a:ext uri="{FF2B5EF4-FFF2-40B4-BE49-F238E27FC236}">
                <a16:creationId xmlns:a16="http://schemas.microsoft.com/office/drawing/2014/main" id="{B1E57ECC-03BD-9A5B-FF5C-A447DB10C879}"/>
              </a:ext>
            </a:extLst>
          </p:cNvPr>
          <p:cNvSpPr txBox="1"/>
          <p:nvPr/>
        </p:nvSpPr>
        <p:spPr>
          <a:xfrm>
            <a:off x="3010485" y="1451616"/>
            <a:ext cx="4213273" cy="261610"/>
          </a:xfrm>
          <a:prstGeom prst="rect">
            <a:avLst/>
          </a:prstGeom>
          <a:solidFill>
            <a:schemeClr val="accent5"/>
          </a:solidFill>
        </p:spPr>
        <p:txBody>
          <a:bodyPr wrap="square" lIns="72000" tIns="108000" rIns="72000" bIns="108000" rtlCol="0" anchor="ctr" anchorCtr="0">
            <a:noAutofit/>
          </a:bodyPr>
          <a:lstStyle/>
          <a:p>
            <a:pPr algn="ctr"/>
            <a:r>
              <a:rPr lang="fr-FR" sz="1100" b="1">
                <a:solidFill>
                  <a:schemeClr val="bg1"/>
                </a:solidFill>
                <a:latin typeface="Arial"/>
                <a:ea typeface="Geneva"/>
                <a:cs typeface="Arial"/>
              </a:rPr>
              <a:t>Cellules Concernées 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0C277823-622A-CA8A-0691-E4F012067896}"/>
              </a:ext>
            </a:extLst>
          </p:cNvPr>
          <p:cNvSpPr txBox="1"/>
          <p:nvPr/>
        </p:nvSpPr>
        <p:spPr>
          <a:xfrm>
            <a:off x="7223760" y="1451616"/>
            <a:ext cx="1812736" cy="255058"/>
          </a:xfrm>
          <a:prstGeom prst="rect">
            <a:avLst/>
          </a:prstGeom>
          <a:solidFill>
            <a:schemeClr val="accent5"/>
          </a:solidFill>
        </p:spPr>
        <p:txBody>
          <a:bodyPr wrap="square" lIns="72000" tIns="108000" rIns="72000" bIns="108000" rtlCol="0" anchor="ctr" anchorCtr="0">
            <a:noAutofit/>
          </a:bodyPr>
          <a:lstStyle>
            <a:defPPr>
              <a:defRPr lang="fr-FR"/>
            </a:defPPr>
            <a:lvl1pPr algn="ctr">
              <a:defRPr sz="1100" b="1">
                <a:solidFill>
                  <a:schemeClr val="bg1"/>
                </a:solidFill>
              </a:defRPr>
            </a:lvl1pPr>
          </a:lstStyle>
          <a:p>
            <a:r>
              <a:rPr lang="fr-FR" dirty="0">
                <a:latin typeface="Arial"/>
                <a:ea typeface="Geneva"/>
                <a:cs typeface="Arial"/>
              </a:rPr>
              <a:t>*Niveau</a:t>
            </a:r>
            <a:endParaRPr lang="fr-FR" sz="1000" dirty="0"/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019CAD4A-8FEF-4DA8-E40D-C1B52A39CB90}"/>
              </a:ext>
            </a:extLst>
          </p:cNvPr>
          <p:cNvSpPr txBox="1"/>
          <p:nvPr/>
        </p:nvSpPr>
        <p:spPr>
          <a:xfrm>
            <a:off x="106052" y="1184884"/>
            <a:ext cx="857585" cy="200512"/>
          </a:xfrm>
          <a:prstGeom prst="rect">
            <a:avLst/>
          </a:prstGeom>
          <a:solidFill>
            <a:srgbClr val="92D050"/>
          </a:solidFill>
        </p:spPr>
        <p:txBody>
          <a:bodyPr wrap="square" lIns="72000" tIns="108000" rIns="72000" bIns="108000" rtlCol="0" anchor="ctr" anchorCtr="0">
            <a:noAutofit/>
          </a:bodyPr>
          <a:lstStyle/>
          <a:p>
            <a:r>
              <a:rPr lang="fr-FR" sz="1050" b="1">
                <a:solidFill>
                  <a:schemeClr val="bg1"/>
                </a:solidFill>
                <a:latin typeface="+mn-lt"/>
                <a:ea typeface="+mn-ea"/>
              </a:rPr>
              <a:t>ES MCO</a:t>
            </a:r>
            <a:endParaRPr lang="fr-FR" b="1">
              <a:solidFill>
                <a:schemeClr val="bg1"/>
              </a:solidFill>
              <a:ea typeface="+mn-ea"/>
              <a:cs typeface="Arial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1125A7B3-3BB2-0EC9-111E-AB0910AF09BC}"/>
              </a:ext>
            </a:extLst>
          </p:cNvPr>
          <p:cNvSpPr txBox="1"/>
          <p:nvPr/>
        </p:nvSpPr>
        <p:spPr>
          <a:xfrm>
            <a:off x="6940374" y="4828350"/>
            <a:ext cx="2112691" cy="356610"/>
          </a:xfrm>
          <a:prstGeom prst="rect">
            <a:avLst/>
          </a:prstGeom>
          <a:noFill/>
        </p:spPr>
        <p:txBody>
          <a:bodyPr wrap="square" lIns="72000" tIns="108000" rIns="72000" bIns="108000" rtlCol="0" anchor="ctr" anchorCtr="0">
            <a:noAutofit/>
          </a:bodyPr>
          <a:lstStyle/>
          <a:p>
            <a:pPr algn="ctr"/>
            <a:r>
              <a:rPr lang="fr-FR" sz="700" dirty="0"/>
              <a:t>*Niveau 0 : Socle de base; Niveau 1 : Débutant; Niveau 2 : Intermédiaire; Niveau 3 : Confirmé </a:t>
            </a:r>
          </a:p>
        </p:txBody>
      </p:sp>
    </p:spTree>
    <p:extLst>
      <p:ext uri="{BB962C8B-B14F-4D97-AF65-F5344CB8AC3E}">
        <p14:creationId xmlns:p14="http://schemas.microsoft.com/office/powerpoint/2010/main" val="3718887135"/>
      </p:ext>
    </p:extLst>
  </p:cSld>
  <p:clrMapOvr>
    <a:masterClrMapping/>
  </p:clrMapOvr>
  <p:transition>
    <p:fad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C02916-6E36-5739-9DF3-0E84206B1B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38B5448-13F7-34B7-551D-BFB824554F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/>
              <a:t>Focus sur les compétences</a:t>
            </a:r>
            <a:endParaRPr lang="en-GB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E23897E3-A2D3-A792-F4CD-A1B266EB9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70808" y="4819361"/>
            <a:ext cx="287338" cy="273844"/>
          </a:xfrm>
        </p:spPr>
        <p:txBody>
          <a:bodyPr/>
          <a:lstStyle/>
          <a:p>
            <a:fld id="{646E7B68-C406-4B5C-B79D-A1CDE10CB85D}" type="slidenum">
              <a:rPr lang="fr-FR" smtClean="0"/>
              <a:pPr/>
              <a:t>34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09E6F1-918E-7C04-5D56-FB83C6473A10}"/>
              </a:ext>
            </a:extLst>
          </p:cNvPr>
          <p:cNvSpPr txBox="1"/>
          <p:nvPr/>
        </p:nvSpPr>
        <p:spPr>
          <a:xfrm>
            <a:off x="107503" y="864456"/>
            <a:ext cx="2902981" cy="246221"/>
          </a:xfrm>
          <a:prstGeom prst="rect">
            <a:avLst/>
          </a:prstGeom>
          <a:solidFill>
            <a:srgbClr val="CDF2FF"/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fr-FR" sz="1000" b="1">
                <a:latin typeface="Arial"/>
                <a:ea typeface="Geneva"/>
                <a:cs typeface="Arial"/>
              </a:rPr>
              <a:t>C03 – Continuité des soins </a:t>
            </a:r>
            <a:endParaRPr lang="fr-FR" sz="1000" b="1"/>
          </a:p>
        </p:txBody>
      </p:sp>
      <p:graphicFrame>
        <p:nvGraphicFramePr>
          <p:cNvPr id="16" name="Tableau 15">
            <a:extLst>
              <a:ext uri="{FF2B5EF4-FFF2-40B4-BE49-F238E27FC236}">
                <a16:creationId xmlns:a16="http://schemas.microsoft.com/office/drawing/2014/main" id="{23E2A96E-48E4-1839-B4D6-EC40BE9E5A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4607848"/>
              </p:ext>
            </p:extLst>
          </p:nvPr>
        </p:nvGraphicFramePr>
        <p:xfrm>
          <a:off x="107504" y="2016162"/>
          <a:ext cx="8928993" cy="1832880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2910016">
                  <a:extLst>
                    <a:ext uri="{9D8B030D-6E8A-4147-A177-3AD203B41FA5}">
                      <a16:colId xmlns:a16="http://schemas.microsoft.com/office/drawing/2014/main" val="3324748153"/>
                    </a:ext>
                  </a:extLst>
                </a:gridCol>
                <a:gridCol w="1402692">
                  <a:extLst>
                    <a:ext uri="{9D8B030D-6E8A-4147-A177-3AD203B41FA5}">
                      <a16:colId xmlns:a16="http://schemas.microsoft.com/office/drawing/2014/main" val="4141454560"/>
                    </a:ext>
                  </a:extLst>
                </a:gridCol>
                <a:gridCol w="1402693">
                  <a:extLst>
                    <a:ext uri="{9D8B030D-6E8A-4147-A177-3AD203B41FA5}">
                      <a16:colId xmlns:a16="http://schemas.microsoft.com/office/drawing/2014/main" val="253306117"/>
                    </a:ext>
                  </a:extLst>
                </a:gridCol>
                <a:gridCol w="1402692">
                  <a:extLst>
                    <a:ext uri="{9D8B030D-6E8A-4147-A177-3AD203B41FA5}">
                      <a16:colId xmlns:a16="http://schemas.microsoft.com/office/drawing/2014/main" val="73122686"/>
                    </a:ext>
                  </a:extLst>
                </a:gridCol>
                <a:gridCol w="452725">
                  <a:extLst>
                    <a:ext uri="{9D8B030D-6E8A-4147-A177-3AD203B41FA5}">
                      <a16:colId xmlns:a16="http://schemas.microsoft.com/office/drawing/2014/main" val="3061294488"/>
                    </a:ext>
                  </a:extLst>
                </a:gridCol>
                <a:gridCol w="452725">
                  <a:extLst>
                    <a:ext uri="{9D8B030D-6E8A-4147-A177-3AD203B41FA5}">
                      <a16:colId xmlns:a16="http://schemas.microsoft.com/office/drawing/2014/main" val="514943443"/>
                    </a:ext>
                  </a:extLst>
                </a:gridCol>
                <a:gridCol w="452725">
                  <a:extLst>
                    <a:ext uri="{9D8B030D-6E8A-4147-A177-3AD203B41FA5}">
                      <a16:colId xmlns:a16="http://schemas.microsoft.com/office/drawing/2014/main" val="2605492934"/>
                    </a:ext>
                  </a:extLst>
                </a:gridCol>
                <a:gridCol w="452725">
                  <a:extLst>
                    <a:ext uri="{9D8B030D-6E8A-4147-A177-3AD203B41FA5}">
                      <a16:colId xmlns:a16="http://schemas.microsoft.com/office/drawing/2014/main" val="2425070858"/>
                    </a:ext>
                  </a:extLst>
                </a:gridCol>
              </a:tblGrid>
              <a:tr h="244520"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Savoir-Faire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Décisionnelle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Technique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Stratégique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76971451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Définir mes activités métiers (cartographie des services)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7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7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95095561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Prioriser mes activités métiers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7749132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Définir les solutions de contournements (procédures dégradées)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91811413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Former les équipes à l'utilisation de ces solutions de contournements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98868210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Déclencher le Plan Bleu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14497428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Définir la stratégie par filières d'activités en fonction des sites impactés (macro-inventaire des impacts, plan de réponse coordonnée par filières d'activités)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50027023"/>
                  </a:ext>
                </a:extLst>
              </a:tr>
            </a:tbl>
          </a:graphicData>
        </a:graphic>
      </p:graphicFrame>
      <p:sp>
        <p:nvSpPr>
          <p:cNvPr id="17" name="ZoneTexte 16">
            <a:extLst>
              <a:ext uri="{FF2B5EF4-FFF2-40B4-BE49-F238E27FC236}">
                <a16:creationId xmlns:a16="http://schemas.microsoft.com/office/drawing/2014/main" id="{68ADF2BD-F9E6-983D-3664-6F904434E4A5}"/>
              </a:ext>
            </a:extLst>
          </p:cNvPr>
          <p:cNvSpPr txBox="1"/>
          <p:nvPr/>
        </p:nvSpPr>
        <p:spPr>
          <a:xfrm>
            <a:off x="3010485" y="1761104"/>
            <a:ext cx="4213273" cy="261610"/>
          </a:xfrm>
          <a:prstGeom prst="rect">
            <a:avLst/>
          </a:prstGeom>
          <a:solidFill>
            <a:schemeClr val="accent5"/>
          </a:solidFill>
        </p:spPr>
        <p:txBody>
          <a:bodyPr wrap="square" lIns="72000" tIns="108000" rIns="72000" bIns="108000" rtlCol="0" anchor="ctr" anchorCtr="0">
            <a:noAutofit/>
          </a:bodyPr>
          <a:lstStyle/>
          <a:p>
            <a:pPr algn="ctr"/>
            <a:r>
              <a:rPr lang="fr-FR" sz="1100" b="1">
                <a:solidFill>
                  <a:schemeClr val="bg1"/>
                </a:solidFill>
                <a:latin typeface="Arial"/>
                <a:ea typeface="Geneva"/>
                <a:cs typeface="Arial"/>
              </a:rPr>
              <a:t>Cellules Concernées 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2D582FB1-4E71-969A-9F41-8B9DBFF38466}"/>
              </a:ext>
            </a:extLst>
          </p:cNvPr>
          <p:cNvSpPr txBox="1"/>
          <p:nvPr/>
        </p:nvSpPr>
        <p:spPr>
          <a:xfrm>
            <a:off x="7223760" y="1761104"/>
            <a:ext cx="1812736" cy="255058"/>
          </a:xfrm>
          <a:prstGeom prst="rect">
            <a:avLst/>
          </a:prstGeom>
          <a:solidFill>
            <a:schemeClr val="accent5"/>
          </a:solidFill>
        </p:spPr>
        <p:txBody>
          <a:bodyPr wrap="square" lIns="72000" tIns="108000" rIns="72000" bIns="108000" rtlCol="0" anchor="ctr" anchorCtr="0">
            <a:noAutofit/>
          </a:bodyPr>
          <a:lstStyle>
            <a:defPPr>
              <a:defRPr lang="fr-FR"/>
            </a:defPPr>
            <a:lvl1pPr algn="ctr">
              <a:defRPr sz="1100" b="1">
                <a:solidFill>
                  <a:schemeClr val="bg1"/>
                </a:solidFill>
              </a:defRPr>
            </a:lvl1pPr>
          </a:lstStyle>
          <a:p>
            <a:r>
              <a:rPr lang="fr-FR" dirty="0">
                <a:latin typeface="Arial"/>
                <a:ea typeface="Geneva"/>
                <a:cs typeface="Arial"/>
              </a:rPr>
              <a:t>*Niveau</a:t>
            </a:r>
            <a:endParaRPr lang="fr-FR" sz="1000" dirty="0"/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731EC659-E7CB-DBD3-742D-80E5FFCC9199}"/>
              </a:ext>
            </a:extLst>
          </p:cNvPr>
          <p:cNvSpPr txBox="1"/>
          <p:nvPr/>
        </p:nvSpPr>
        <p:spPr>
          <a:xfrm>
            <a:off x="106052" y="1184884"/>
            <a:ext cx="857585" cy="200512"/>
          </a:xfrm>
          <a:prstGeom prst="rect">
            <a:avLst/>
          </a:prstGeom>
          <a:solidFill>
            <a:srgbClr val="92D050"/>
          </a:solidFill>
        </p:spPr>
        <p:txBody>
          <a:bodyPr wrap="square" lIns="72000" tIns="108000" rIns="72000" bIns="108000" rtlCol="0" anchor="ctr" anchorCtr="0">
            <a:noAutofit/>
          </a:bodyPr>
          <a:lstStyle/>
          <a:p>
            <a:r>
              <a:rPr lang="fr-FR" sz="1050" b="1">
                <a:solidFill>
                  <a:schemeClr val="bg1"/>
                </a:solidFill>
                <a:latin typeface="+mn-lt"/>
                <a:ea typeface="+mn-ea"/>
              </a:rPr>
              <a:t>ESSMS </a:t>
            </a:r>
            <a:endParaRPr lang="fr-FR" b="1">
              <a:solidFill>
                <a:schemeClr val="bg1"/>
              </a:solidFill>
              <a:ea typeface="+mn-ea"/>
              <a:cs typeface="Arial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E42BBAD-D9DC-D303-A674-92D688233DFC}"/>
              </a:ext>
            </a:extLst>
          </p:cNvPr>
          <p:cNvSpPr txBox="1"/>
          <p:nvPr/>
        </p:nvSpPr>
        <p:spPr>
          <a:xfrm>
            <a:off x="7073782" y="4786890"/>
            <a:ext cx="2112691" cy="356610"/>
          </a:xfrm>
          <a:prstGeom prst="rect">
            <a:avLst/>
          </a:prstGeom>
          <a:noFill/>
        </p:spPr>
        <p:txBody>
          <a:bodyPr wrap="square" lIns="72000" tIns="108000" rIns="72000" bIns="108000" rtlCol="0" anchor="ctr" anchorCtr="0">
            <a:noAutofit/>
          </a:bodyPr>
          <a:lstStyle/>
          <a:p>
            <a:pPr algn="ctr"/>
            <a:r>
              <a:rPr lang="fr-FR" sz="700" dirty="0"/>
              <a:t>*Niveau 0 : Socle de base; Niveau 1 : Débutant; Niveau 2 : Intermédiaire; Niveau 3 : Confirmé </a:t>
            </a:r>
          </a:p>
        </p:txBody>
      </p:sp>
    </p:spTree>
    <p:extLst>
      <p:ext uri="{BB962C8B-B14F-4D97-AF65-F5344CB8AC3E}">
        <p14:creationId xmlns:p14="http://schemas.microsoft.com/office/powerpoint/2010/main" val="58151158"/>
      </p:ext>
    </p:extLst>
  </p:cSld>
  <p:clrMapOvr>
    <a:masterClrMapping/>
  </p:clrMapOvr>
  <p:transition>
    <p:fad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F30667-7AD2-C6AE-B1C4-9D6AA701E2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A811E5-E737-32A7-7471-D2FDCC7BC6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/>
              <a:t>Focus sur les compétences</a:t>
            </a:r>
            <a:endParaRPr lang="en-GB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B16F468-3C9B-39D8-24C6-A5EC98AAAE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70808" y="4819361"/>
            <a:ext cx="287338" cy="273844"/>
          </a:xfrm>
        </p:spPr>
        <p:txBody>
          <a:bodyPr/>
          <a:lstStyle/>
          <a:p>
            <a:fld id="{646E7B68-C406-4B5C-B79D-A1CDE10CB85D}" type="slidenum">
              <a:rPr lang="fr-FR" smtClean="0"/>
              <a:pPr/>
              <a:t>35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832F6D5-269D-1DB3-DDD2-08D492A4CE08}"/>
              </a:ext>
            </a:extLst>
          </p:cNvPr>
          <p:cNvSpPr txBox="1"/>
          <p:nvPr/>
        </p:nvSpPr>
        <p:spPr>
          <a:xfrm>
            <a:off x="107503" y="864456"/>
            <a:ext cx="2902981" cy="246221"/>
          </a:xfrm>
          <a:prstGeom prst="rect">
            <a:avLst/>
          </a:prstGeom>
          <a:solidFill>
            <a:srgbClr val="CDF2FF"/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fr-FR" sz="1000" b="1">
                <a:latin typeface="Arial"/>
                <a:ea typeface="Geneva"/>
                <a:cs typeface="Arial"/>
              </a:rPr>
              <a:t>C04 – Continuité administrative</a:t>
            </a:r>
            <a:endParaRPr lang="fr-FR" sz="1000" b="1"/>
          </a:p>
        </p:txBody>
      </p:sp>
      <p:graphicFrame>
        <p:nvGraphicFramePr>
          <p:cNvPr id="16" name="Tableau 15">
            <a:extLst>
              <a:ext uri="{FF2B5EF4-FFF2-40B4-BE49-F238E27FC236}">
                <a16:creationId xmlns:a16="http://schemas.microsoft.com/office/drawing/2014/main" id="{90A542C8-6D81-803A-D563-8C7455E3B6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8986546"/>
              </p:ext>
            </p:extLst>
          </p:nvPr>
        </p:nvGraphicFramePr>
        <p:xfrm>
          <a:off x="107504" y="1875490"/>
          <a:ext cx="8928993" cy="2443160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2910016">
                  <a:extLst>
                    <a:ext uri="{9D8B030D-6E8A-4147-A177-3AD203B41FA5}">
                      <a16:colId xmlns:a16="http://schemas.microsoft.com/office/drawing/2014/main" val="3324748153"/>
                    </a:ext>
                  </a:extLst>
                </a:gridCol>
                <a:gridCol w="1402692">
                  <a:extLst>
                    <a:ext uri="{9D8B030D-6E8A-4147-A177-3AD203B41FA5}">
                      <a16:colId xmlns:a16="http://schemas.microsoft.com/office/drawing/2014/main" val="4141454560"/>
                    </a:ext>
                  </a:extLst>
                </a:gridCol>
                <a:gridCol w="1402693">
                  <a:extLst>
                    <a:ext uri="{9D8B030D-6E8A-4147-A177-3AD203B41FA5}">
                      <a16:colId xmlns:a16="http://schemas.microsoft.com/office/drawing/2014/main" val="253306117"/>
                    </a:ext>
                  </a:extLst>
                </a:gridCol>
                <a:gridCol w="1402692">
                  <a:extLst>
                    <a:ext uri="{9D8B030D-6E8A-4147-A177-3AD203B41FA5}">
                      <a16:colId xmlns:a16="http://schemas.microsoft.com/office/drawing/2014/main" val="73122686"/>
                    </a:ext>
                  </a:extLst>
                </a:gridCol>
                <a:gridCol w="452725">
                  <a:extLst>
                    <a:ext uri="{9D8B030D-6E8A-4147-A177-3AD203B41FA5}">
                      <a16:colId xmlns:a16="http://schemas.microsoft.com/office/drawing/2014/main" val="3061294488"/>
                    </a:ext>
                  </a:extLst>
                </a:gridCol>
                <a:gridCol w="452725">
                  <a:extLst>
                    <a:ext uri="{9D8B030D-6E8A-4147-A177-3AD203B41FA5}">
                      <a16:colId xmlns:a16="http://schemas.microsoft.com/office/drawing/2014/main" val="514943443"/>
                    </a:ext>
                  </a:extLst>
                </a:gridCol>
                <a:gridCol w="452725">
                  <a:extLst>
                    <a:ext uri="{9D8B030D-6E8A-4147-A177-3AD203B41FA5}">
                      <a16:colId xmlns:a16="http://schemas.microsoft.com/office/drawing/2014/main" val="2605492934"/>
                    </a:ext>
                  </a:extLst>
                </a:gridCol>
                <a:gridCol w="452725">
                  <a:extLst>
                    <a:ext uri="{9D8B030D-6E8A-4147-A177-3AD203B41FA5}">
                      <a16:colId xmlns:a16="http://schemas.microsoft.com/office/drawing/2014/main" val="2425070858"/>
                    </a:ext>
                  </a:extLst>
                </a:gridCol>
              </a:tblGrid>
              <a:tr h="244520"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Savoir-Faire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Décisionnelle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Technique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Stratégique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76971451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Définir mes activités administratives (cartographie des activités)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7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7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95095561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Prioriser mes activités administratives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7749132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Définir les solutions de contournements (procédures dégradées)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91811413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Former les équipes à l'utilisation de ces solutions de contournements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98868210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Organiser le travail pour assurer la continuité des activités administratives (e.g. réorganiser les effectifs de l'établissements pour aider les services les plus en difficulté,...)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14497428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Réaliser un état des lieux des services administratifs pour connaître leur niveau de fonctionnement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50027023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Assurer la paie du personnel soignant et administratif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91818897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Assurer l'accueil des patients et leur inscription au parcours de soins (de l'entrée à la sortie (Gestion Administrative des Malades)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92349502"/>
                  </a:ext>
                </a:extLst>
              </a:tr>
            </a:tbl>
          </a:graphicData>
        </a:graphic>
      </p:graphicFrame>
      <p:sp>
        <p:nvSpPr>
          <p:cNvPr id="17" name="ZoneTexte 16">
            <a:extLst>
              <a:ext uri="{FF2B5EF4-FFF2-40B4-BE49-F238E27FC236}">
                <a16:creationId xmlns:a16="http://schemas.microsoft.com/office/drawing/2014/main" id="{2DB54E51-E219-088C-F708-E14650C11BE6}"/>
              </a:ext>
            </a:extLst>
          </p:cNvPr>
          <p:cNvSpPr txBox="1"/>
          <p:nvPr/>
        </p:nvSpPr>
        <p:spPr>
          <a:xfrm>
            <a:off x="3010485" y="1620432"/>
            <a:ext cx="4213273" cy="261610"/>
          </a:xfrm>
          <a:prstGeom prst="rect">
            <a:avLst/>
          </a:prstGeom>
          <a:solidFill>
            <a:schemeClr val="accent5"/>
          </a:solidFill>
        </p:spPr>
        <p:txBody>
          <a:bodyPr wrap="square" lIns="72000" tIns="108000" rIns="72000" bIns="108000" rtlCol="0" anchor="ctr" anchorCtr="0">
            <a:noAutofit/>
          </a:bodyPr>
          <a:lstStyle/>
          <a:p>
            <a:pPr algn="ctr"/>
            <a:r>
              <a:rPr lang="fr-FR" sz="1100" b="1">
                <a:solidFill>
                  <a:schemeClr val="bg1"/>
                </a:solidFill>
                <a:latin typeface="Arial"/>
                <a:ea typeface="Geneva"/>
                <a:cs typeface="Arial"/>
              </a:rPr>
              <a:t>Cellules Concernées 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8F7E604C-18C3-7456-4ED9-BE440AC0EA25}"/>
              </a:ext>
            </a:extLst>
          </p:cNvPr>
          <p:cNvSpPr txBox="1"/>
          <p:nvPr/>
        </p:nvSpPr>
        <p:spPr>
          <a:xfrm>
            <a:off x="7223760" y="1620432"/>
            <a:ext cx="1812736" cy="255058"/>
          </a:xfrm>
          <a:prstGeom prst="rect">
            <a:avLst/>
          </a:prstGeom>
          <a:solidFill>
            <a:schemeClr val="accent5"/>
          </a:solidFill>
        </p:spPr>
        <p:txBody>
          <a:bodyPr wrap="square" lIns="72000" tIns="108000" rIns="72000" bIns="108000" rtlCol="0" anchor="ctr" anchorCtr="0">
            <a:noAutofit/>
          </a:bodyPr>
          <a:lstStyle>
            <a:defPPr>
              <a:defRPr lang="fr-FR"/>
            </a:defPPr>
            <a:lvl1pPr algn="ctr">
              <a:defRPr sz="1100" b="1">
                <a:solidFill>
                  <a:schemeClr val="bg1"/>
                </a:solidFill>
              </a:defRPr>
            </a:lvl1pPr>
          </a:lstStyle>
          <a:p>
            <a:r>
              <a:rPr lang="fr-FR" dirty="0">
                <a:latin typeface="Arial"/>
                <a:ea typeface="Geneva"/>
                <a:cs typeface="Arial"/>
              </a:rPr>
              <a:t>*Niveau</a:t>
            </a:r>
            <a:endParaRPr lang="fr-FR" sz="1000" dirty="0"/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41670BEF-2409-4558-8688-62DF08EB93C6}"/>
              </a:ext>
            </a:extLst>
          </p:cNvPr>
          <p:cNvSpPr txBox="1"/>
          <p:nvPr/>
        </p:nvSpPr>
        <p:spPr>
          <a:xfrm>
            <a:off x="106052" y="1184884"/>
            <a:ext cx="857585" cy="200512"/>
          </a:xfrm>
          <a:prstGeom prst="rect">
            <a:avLst/>
          </a:prstGeom>
          <a:solidFill>
            <a:srgbClr val="92D050"/>
          </a:solidFill>
        </p:spPr>
        <p:txBody>
          <a:bodyPr wrap="square" lIns="72000" tIns="108000" rIns="72000" bIns="108000" rtlCol="0" anchor="ctr" anchorCtr="0">
            <a:noAutofit/>
          </a:bodyPr>
          <a:lstStyle/>
          <a:p>
            <a:r>
              <a:rPr lang="fr-FR" sz="1050" b="1">
                <a:solidFill>
                  <a:schemeClr val="bg1"/>
                </a:solidFill>
                <a:latin typeface="+mn-lt"/>
                <a:ea typeface="+mn-ea"/>
              </a:rPr>
              <a:t>ES MCO</a:t>
            </a:r>
            <a:endParaRPr lang="fr-FR" b="1">
              <a:solidFill>
                <a:schemeClr val="bg1"/>
              </a:solidFill>
              <a:ea typeface="+mn-ea"/>
              <a:cs typeface="Arial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1D814F1C-0DAF-2632-FC95-2934ADCE56AB}"/>
              </a:ext>
            </a:extLst>
          </p:cNvPr>
          <p:cNvSpPr txBox="1"/>
          <p:nvPr/>
        </p:nvSpPr>
        <p:spPr>
          <a:xfrm>
            <a:off x="106052" y="1184884"/>
            <a:ext cx="2223348" cy="200512"/>
          </a:xfrm>
          <a:prstGeom prst="rect">
            <a:avLst/>
          </a:prstGeom>
          <a:solidFill>
            <a:srgbClr val="92D050"/>
          </a:solidFill>
        </p:spPr>
        <p:txBody>
          <a:bodyPr wrap="square" lIns="72000" tIns="108000" rIns="72000" bIns="108000" rtlCol="0" anchor="ctr" anchorCtr="0">
            <a:noAutofit/>
          </a:bodyPr>
          <a:lstStyle/>
          <a:p>
            <a:r>
              <a:rPr lang="fr-FR" sz="1050" b="1">
                <a:solidFill>
                  <a:schemeClr val="bg1"/>
                </a:solidFill>
                <a:latin typeface="+mn-lt"/>
                <a:ea typeface="+mn-ea"/>
              </a:rPr>
              <a:t>ES MCO, ES hors MCO et ESMS</a:t>
            </a:r>
            <a:endParaRPr lang="fr-FR" b="1">
              <a:solidFill>
                <a:schemeClr val="bg1"/>
              </a:solidFill>
              <a:ea typeface="+mn-ea"/>
              <a:cs typeface="Arial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CE23564-A732-DECD-AAC2-33678B0CFF07}"/>
              </a:ext>
            </a:extLst>
          </p:cNvPr>
          <p:cNvSpPr txBox="1"/>
          <p:nvPr/>
        </p:nvSpPr>
        <p:spPr>
          <a:xfrm>
            <a:off x="6940374" y="4805865"/>
            <a:ext cx="2112691" cy="356610"/>
          </a:xfrm>
          <a:prstGeom prst="rect">
            <a:avLst/>
          </a:prstGeom>
          <a:noFill/>
        </p:spPr>
        <p:txBody>
          <a:bodyPr wrap="square" lIns="72000" tIns="108000" rIns="72000" bIns="108000" rtlCol="0" anchor="ctr" anchorCtr="0">
            <a:noAutofit/>
          </a:bodyPr>
          <a:lstStyle/>
          <a:p>
            <a:pPr algn="ctr"/>
            <a:r>
              <a:rPr lang="fr-FR" sz="700" dirty="0"/>
              <a:t>*Niveau 0 : Socle de base; Niveau 1 : Débutant; Niveau 2 : Intermédiaire; Niveau 3 : Confirmé </a:t>
            </a:r>
          </a:p>
        </p:txBody>
      </p:sp>
    </p:spTree>
    <p:extLst>
      <p:ext uri="{BB962C8B-B14F-4D97-AF65-F5344CB8AC3E}">
        <p14:creationId xmlns:p14="http://schemas.microsoft.com/office/powerpoint/2010/main" val="1309269573"/>
      </p:ext>
    </p:extLst>
  </p:cSld>
  <p:clrMapOvr>
    <a:masterClrMapping/>
  </p:clrMapOvr>
  <p:transition>
    <p:fad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D66138-3B2D-666F-2978-7DE6FCF10E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2916E90-118D-DCB8-4A05-604DD860EF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/>
              <a:t>Focus sur les compétences</a:t>
            </a:r>
            <a:endParaRPr lang="en-GB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FE936235-6B71-0782-CBA7-79BE6C935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70808" y="4819361"/>
            <a:ext cx="287338" cy="273844"/>
          </a:xfrm>
        </p:spPr>
        <p:txBody>
          <a:bodyPr/>
          <a:lstStyle/>
          <a:p>
            <a:fld id="{646E7B68-C406-4B5C-B79D-A1CDE10CB85D}" type="slidenum">
              <a:rPr lang="fr-FR" smtClean="0"/>
              <a:pPr/>
              <a:t>36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7AFDB16A-FAFC-94F1-9D8C-148233A1DF40}"/>
              </a:ext>
            </a:extLst>
          </p:cNvPr>
          <p:cNvSpPr txBox="1"/>
          <p:nvPr/>
        </p:nvSpPr>
        <p:spPr>
          <a:xfrm>
            <a:off x="107504" y="864456"/>
            <a:ext cx="2956006" cy="400110"/>
          </a:xfrm>
          <a:prstGeom prst="rect">
            <a:avLst/>
          </a:prstGeom>
          <a:solidFill>
            <a:srgbClr val="CDF2FF"/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fr-FR" sz="1000" b="1">
                <a:latin typeface="Arial"/>
                <a:ea typeface="Geneva"/>
                <a:cs typeface="Arial"/>
              </a:rPr>
              <a:t>C05 – Gestion technique du bâtiment et sécurité physique </a:t>
            </a:r>
            <a:endParaRPr lang="fr-FR" sz="1000" b="1"/>
          </a:p>
        </p:txBody>
      </p:sp>
      <p:graphicFrame>
        <p:nvGraphicFramePr>
          <p:cNvPr id="16" name="Tableau 15">
            <a:extLst>
              <a:ext uri="{FF2B5EF4-FFF2-40B4-BE49-F238E27FC236}">
                <a16:creationId xmlns:a16="http://schemas.microsoft.com/office/drawing/2014/main" id="{01DD290D-ECE0-A2D1-BB18-7F9CB3674E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3547117"/>
              </p:ext>
            </p:extLst>
          </p:nvPr>
        </p:nvGraphicFramePr>
        <p:xfrm>
          <a:off x="107504" y="1945826"/>
          <a:ext cx="8928993" cy="2200680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2910016">
                  <a:extLst>
                    <a:ext uri="{9D8B030D-6E8A-4147-A177-3AD203B41FA5}">
                      <a16:colId xmlns:a16="http://schemas.microsoft.com/office/drawing/2014/main" val="3324748153"/>
                    </a:ext>
                  </a:extLst>
                </a:gridCol>
                <a:gridCol w="1402692">
                  <a:extLst>
                    <a:ext uri="{9D8B030D-6E8A-4147-A177-3AD203B41FA5}">
                      <a16:colId xmlns:a16="http://schemas.microsoft.com/office/drawing/2014/main" val="4141454560"/>
                    </a:ext>
                  </a:extLst>
                </a:gridCol>
                <a:gridCol w="1402693">
                  <a:extLst>
                    <a:ext uri="{9D8B030D-6E8A-4147-A177-3AD203B41FA5}">
                      <a16:colId xmlns:a16="http://schemas.microsoft.com/office/drawing/2014/main" val="253306117"/>
                    </a:ext>
                  </a:extLst>
                </a:gridCol>
                <a:gridCol w="1402692">
                  <a:extLst>
                    <a:ext uri="{9D8B030D-6E8A-4147-A177-3AD203B41FA5}">
                      <a16:colId xmlns:a16="http://schemas.microsoft.com/office/drawing/2014/main" val="73122686"/>
                    </a:ext>
                  </a:extLst>
                </a:gridCol>
                <a:gridCol w="452725">
                  <a:extLst>
                    <a:ext uri="{9D8B030D-6E8A-4147-A177-3AD203B41FA5}">
                      <a16:colId xmlns:a16="http://schemas.microsoft.com/office/drawing/2014/main" val="3061294488"/>
                    </a:ext>
                  </a:extLst>
                </a:gridCol>
                <a:gridCol w="452725">
                  <a:extLst>
                    <a:ext uri="{9D8B030D-6E8A-4147-A177-3AD203B41FA5}">
                      <a16:colId xmlns:a16="http://schemas.microsoft.com/office/drawing/2014/main" val="514943443"/>
                    </a:ext>
                  </a:extLst>
                </a:gridCol>
                <a:gridCol w="452725">
                  <a:extLst>
                    <a:ext uri="{9D8B030D-6E8A-4147-A177-3AD203B41FA5}">
                      <a16:colId xmlns:a16="http://schemas.microsoft.com/office/drawing/2014/main" val="2605492934"/>
                    </a:ext>
                  </a:extLst>
                </a:gridCol>
                <a:gridCol w="452725">
                  <a:extLst>
                    <a:ext uri="{9D8B030D-6E8A-4147-A177-3AD203B41FA5}">
                      <a16:colId xmlns:a16="http://schemas.microsoft.com/office/drawing/2014/main" val="2425070858"/>
                    </a:ext>
                  </a:extLst>
                </a:gridCol>
              </a:tblGrid>
              <a:tr h="244520"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Savoir-Faire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Décisionnelle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Technique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Stratégique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76971451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Assurer la sécurité physique des bâtiments et des patients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7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7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95095561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Connaître le plan du (ou des) bâtiments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7749132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Maîtriser ses accès (e.g. badge, ouverture des portes automatiques, etc...)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91811413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Maîtriser la vidéo surveillance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98868210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Maîtriser le système d'approvisionnement automatique (tortue, ...)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14497428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Maîtriser le système des flux (oxygène, fluides...)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50027023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Maîtriser le système de ventilation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91818897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Maîtriser le système électrique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92349502"/>
                  </a:ext>
                </a:extLst>
              </a:tr>
            </a:tbl>
          </a:graphicData>
        </a:graphic>
      </p:graphicFrame>
      <p:sp>
        <p:nvSpPr>
          <p:cNvPr id="17" name="ZoneTexte 16">
            <a:extLst>
              <a:ext uri="{FF2B5EF4-FFF2-40B4-BE49-F238E27FC236}">
                <a16:creationId xmlns:a16="http://schemas.microsoft.com/office/drawing/2014/main" id="{4B715EE0-5411-4E06-F574-C1BE751A4216}"/>
              </a:ext>
            </a:extLst>
          </p:cNvPr>
          <p:cNvSpPr txBox="1"/>
          <p:nvPr/>
        </p:nvSpPr>
        <p:spPr>
          <a:xfrm>
            <a:off x="3010485" y="1690768"/>
            <a:ext cx="4213273" cy="261610"/>
          </a:xfrm>
          <a:prstGeom prst="rect">
            <a:avLst/>
          </a:prstGeom>
          <a:solidFill>
            <a:schemeClr val="accent5"/>
          </a:solidFill>
        </p:spPr>
        <p:txBody>
          <a:bodyPr wrap="square" lIns="72000" tIns="108000" rIns="72000" bIns="108000" rtlCol="0" anchor="ctr" anchorCtr="0">
            <a:noAutofit/>
          </a:bodyPr>
          <a:lstStyle/>
          <a:p>
            <a:pPr algn="ctr"/>
            <a:r>
              <a:rPr lang="fr-FR" sz="1100" b="1">
                <a:solidFill>
                  <a:schemeClr val="bg1"/>
                </a:solidFill>
                <a:latin typeface="Arial"/>
                <a:ea typeface="Geneva"/>
                <a:cs typeface="Arial"/>
              </a:rPr>
              <a:t>Cellules Concernées 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D9AA0C17-E651-2DA7-7A87-55F7E6070AEB}"/>
              </a:ext>
            </a:extLst>
          </p:cNvPr>
          <p:cNvSpPr txBox="1"/>
          <p:nvPr/>
        </p:nvSpPr>
        <p:spPr>
          <a:xfrm>
            <a:off x="7223760" y="1690768"/>
            <a:ext cx="1812736" cy="255058"/>
          </a:xfrm>
          <a:prstGeom prst="rect">
            <a:avLst/>
          </a:prstGeom>
          <a:solidFill>
            <a:schemeClr val="accent5"/>
          </a:solidFill>
        </p:spPr>
        <p:txBody>
          <a:bodyPr wrap="square" lIns="72000" tIns="108000" rIns="72000" bIns="108000" rtlCol="0" anchor="ctr" anchorCtr="0">
            <a:noAutofit/>
          </a:bodyPr>
          <a:lstStyle>
            <a:defPPr>
              <a:defRPr lang="fr-FR"/>
            </a:defPPr>
            <a:lvl1pPr algn="ctr">
              <a:defRPr sz="1100" b="1">
                <a:solidFill>
                  <a:schemeClr val="bg1"/>
                </a:solidFill>
              </a:defRPr>
            </a:lvl1pPr>
          </a:lstStyle>
          <a:p>
            <a:r>
              <a:rPr lang="fr-FR" dirty="0">
                <a:latin typeface="Arial"/>
                <a:ea typeface="Geneva"/>
                <a:cs typeface="Arial"/>
              </a:rPr>
              <a:t>*Niveau</a:t>
            </a:r>
            <a:endParaRPr lang="fr-FR" sz="1000" dirty="0"/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A31D168B-661E-3E3F-A25F-12044EADCD45}"/>
              </a:ext>
            </a:extLst>
          </p:cNvPr>
          <p:cNvSpPr txBox="1"/>
          <p:nvPr/>
        </p:nvSpPr>
        <p:spPr>
          <a:xfrm>
            <a:off x="107504" y="1314826"/>
            <a:ext cx="2223348" cy="200512"/>
          </a:xfrm>
          <a:prstGeom prst="rect">
            <a:avLst/>
          </a:prstGeom>
          <a:solidFill>
            <a:srgbClr val="92D050"/>
          </a:solidFill>
        </p:spPr>
        <p:txBody>
          <a:bodyPr wrap="square" lIns="72000" tIns="108000" rIns="72000" bIns="108000" rtlCol="0" anchor="ctr" anchorCtr="0">
            <a:noAutofit/>
          </a:bodyPr>
          <a:lstStyle/>
          <a:p>
            <a:r>
              <a:rPr lang="fr-FR" sz="1050" b="1">
                <a:solidFill>
                  <a:schemeClr val="bg1"/>
                </a:solidFill>
                <a:latin typeface="+mn-lt"/>
                <a:ea typeface="+mn-ea"/>
              </a:rPr>
              <a:t>ES MCO, ES hors MCO et ESMS</a:t>
            </a:r>
            <a:endParaRPr lang="fr-FR" b="1">
              <a:solidFill>
                <a:schemeClr val="bg1"/>
              </a:solidFill>
              <a:ea typeface="+mn-ea"/>
              <a:cs typeface="Arial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7BB6508-7811-28A6-3624-5AB17001A552}"/>
              </a:ext>
            </a:extLst>
          </p:cNvPr>
          <p:cNvSpPr txBox="1"/>
          <p:nvPr/>
        </p:nvSpPr>
        <p:spPr>
          <a:xfrm>
            <a:off x="6940374" y="4805865"/>
            <a:ext cx="2112691" cy="356610"/>
          </a:xfrm>
          <a:prstGeom prst="rect">
            <a:avLst/>
          </a:prstGeom>
          <a:noFill/>
        </p:spPr>
        <p:txBody>
          <a:bodyPr wrap="square" lIns="72000" tIns="108000" rIns="72000" bIns="108000" rtlCol="0" anchor="ctr" anchorCtr="0">
            <a:noAutofit/>
          </a:bodyPr>
          <a:lstStyle/>
          <a:p>
            <a:pPr algn="ctr"/>
            <a:r>
              <a:rPr lang="fr-FR" sz="700" dirty="0"/>
              <a:t>*Niveau 0 : Socle de base; Niveau 1 : Débutant; Niveau 2 : Intermédiaire; Niveau 3 : Confirmé </a:t>
            </a:r>
          </a:p>
        </p:txBody>
      </p:sp>
    </p:spTree>
    <p:extLst>
      <p:ext uri="{BB962C8B-B14F-4D97-AF65-F5344CB8AC3E}">
        <p14:creationId xmlns:p14="http://schemas.microsoft.com/office/powerpoint/2010/main" val="1012642420"/>
      </p:ext>
    </p:extLst>
  </p:cSld>
  <p:clrMapOvr>
    <a:masterClrMapping/>
  </p:clrMapOvr>
  <p:transition>
    <p:fad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60258C-EE5A-723C-4155-A061DEF628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17744D5-6DA4-1265-176B-BF8415CC40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/>
              <a:t>Focus sur les compétences</a:t>
            </a:r>
            <a:endParaRPr lang="en-GB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932C1D31-610A-2195-70F3-19FE3CC4D2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70808" y="4819361"/>
            <a:ext cx="287338" cy="273844"/>
          </a:xfrm>
        </p:spPr>
        <p:txBody>
          <a:bodyPr/>
          <a:lstStyle/>
          <a:p>
            <a:fld id="{646E7B68-C406-4B5C-B79D-A1CDE10CB85D}" type="slidenum">
              <a:rPr lang="fr-FR" smtClean="0"/>
              <a:pPr/>
              <a:t>37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BE55E8AE-A149-6B52-A880-C5E08A6AA00B}"/>
              </a:ext>
            </a:extLst>
          </p:cNvPr>
          <p:cNvSpPr txBox="1"/>
          <p:nvPr/>
        </p:nvSpPr>
        <p:spPr>
          <a:xfrm>
            <a:off x="107504" y="864456"/>
            <a:ext cx="2956006" cy="246221"/>
          </a:xfrm>
          <a:prstGeom prst="rect">
            <a:avLst/>
          </a:prstGeom>
          <a:solidFill>
            <a:srgbClr val="CDF2FF"/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fr-FR" sz="1000" b="1">
                <a:latin typeface="Arial"/>
                <a:ea typeface="Geneva"/>
                <a:cs typeface="Arial"/>
              </a:rPr>
              <a:t>C06 – Continuité informatique &amp; résilience  </a:t>
            </a:r>
            <a:endParaRPr lang="fr-FR" sz="1000" b="1"/>
          </a:p>
        </p:txBody>
      </p:sp>
      <p:graphicFrame>
        <p:nvGraphicFramePr>
          <p:cNvPr id="16" name="Tableau 15">
            <a:extLst>
              <a:ext uri="{FF2B5EF4-FFF2-40B4-BE49-F238E27FC236}">
                <a16:creationId xmlns:a16="http://schemas.microsoft.com/office/drawing/2014/main" id="{695F5912-3EE0-598F-2C35-3C52CDFEF2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4687663"/>
              </p:ext>
            </p:extLst>
          </p:nvPr>
        </p:nvGraphicFramePr>
        <p:xfrm>
          <a:off x="107504" y="1966931"/>
          <a:ext cx="8928993" cy="1832880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2910016">
                  <a:extLst>
                    <a:ext uri="{9D8B030D-6E8A-4147-A177-3AD203B41FA5}">
                      <a16:colId xmlns:a16="http://schemas.microsoft.com/office/drawing/2014/main" val="3324748153"/>
                    </a:ext>
                  </a:extLst>
                </a:gridCol>
                <a:gridCol w="1402692">
                  <a:extLst>
                    <a:ext uri="{9D8B030D-6E8A-4147-A177-3AD203B41FA5}">
                      <a16:colId xmlns:a16="http://schemas.microsoft.com/office/drawing/2014/main" val="4141454560"/>
                    </a:ext>
                  </a:extLst>
                </a:gridCol>
                <a:gridCol w="1402693">
                  <a:extLst>
                    <a:ext uri="{9D8B030D-6E8A-4147-A177-3AD203B41FA5}">
                      <a16:colId xmlns:a16="http://schemas.microsoft.com/office/drawing/2014/main" val="253306117"/>
                    </a:ext>
                  </a:extLst>
                </a:gridCol>
                <a:gridCol w="1402692">
                  <a:extLst>
                    <a:ext uri="{9D8B030D-6E8A-4147-A177-3AD203B41FA5}">
                      <a16:colId xmlns:a16="http://schemas.microsoft.com/office/drawing/2014/main" val="73122686"/>
                    </a:ext>
                  </a:extLst>
                </a:gridCol>
                <a:gridCol w="452725">
                  <a:extLst>
                    <a:ext uri="{9D8B030D-6E8A-4147-A177-3AD203B41FA5}">
                      <a16:colId xmlns:a16="http://schemas.microsoft.com/office/drawing/2014/main" val="3061294488"/>
                    </a:ext>
                  </a:extLst>
                </a:gridCol>
                <a:gridCol w="452725">
                  <a:extLst>
                    <a:ext uri="{9D8B030D-6E8A-4147-A177-3AD203B41FA5}">
                      <a16:colId xmlns:a16="http://schemas.microsoft.com/office/drawing/2014/main" val="514943443"/>
                    </a:ext>
                  </a:extLst>
                </a:gridCol>
                <a:gridCol w="452725">
                  <a:extLst>
                    <a:ext uri="{9D8B030D-6E8A-4147-A177-3AD203B41FA5}">
                      <a16:colId xmlns:a16="http://schemas.microsoft.com/office/drawing/2014/main" val="2605492934"/>
                    </a:ext>
                  </a:extLst>
                </a:gridCol>
                <a:gridCol w="452725">
                  <a:extLst>
                    <a:ext uri="{9D8B030D-6E8A-4147-A177-3AD203B41FA5}">
                      <a16:colId xmlns:a16="http://schemas.microsoft.com/office/drawing/2014/main" val="2425070858"/>
                    </a:ext>
                  </a:extLst>
                </a:gridCol>
              </a:tblGrid>
              <a:tr h="244520"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Savoir-Faire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Décisionnelle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Technique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Stratégique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76971451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Connaitre son SI (architecture)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7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7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95095561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Avoir une cartographie des applications métiers et des chaines applicatives (flux amont / aval, données traitées)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7749132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Savoir contacter ses partenaires informatiques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91811413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Avoir un support de proximité formé et prêt à réagir (e.g. valider les éléments de langage produit par la communication...)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98868210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Définir la stratégie de </a:t>
                      </a:r>
                      <a:r>
                        <a:rPr lang="fr-FR" sz="800" kern="120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remasterisation</a:t>
                      </a:r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et mise à disposition de postes de travail sains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14497428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S'assurer que chaque services disposent des ressources nécessaires pour continuer son activité en période d'indisponibilité informatique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50027023"/>
                  </a:ext>
                </a:extLst>
              </a:tr>
            </a:tbl>
          </a:graphicData>
        </a:graphic>
      </p:graphicFrame>
      <p:sp>
        <p:nvSpPr>
          <p:cNvPr id="17" name="ZoneTexte 16">
            <a:extLst>
              <a:ext uri="{FF2B5EF4-FFF2-40B4-BE49-F238E27FC236}">
                <a16:creationId xmlns:a16="http://schemas.microsoft.com/office/drawing/2014/main" id="{CD9584B5-1FAC-633B-5F25-509E0636D1E9}"/>
              </a:ext>
            </a:extLst>
          </p:cNvPr>
          <p:cNvSpPr txBox="1"/>
          <p:nvPr/>
        </p:nvSpPr>
        <p:spPr>
          <a:xfrm>
            <a:off x="3010485" y="1711873"/>
            <a:ext cx="4213273" cy="261610"/>
          </a:xfrm>
          <a:prstGeom prst="rect">
            <a:avLst/>
          </a:prstGeom>
          <a:solidFill>
            <a:schemeClr val="accent5"/>
          </a:solidFill>
        </p:spPr>
        <p:txBody>
          <a:bodyPr wrap="square" lIns="72000" tIns="108000" rIns="72000" bIns="108000" rtlCol="0" anchor="ctr" anchorCtr="0">
            <a:noAutofit/>
          </a:bodyPr>
          <a:lstStyle/>
          <a:p>
            <a:pPr algn="ctr"/>
            <a:r>
              <a:rPr lang="fr-FR" sz="1100" b="1">
                <a:solidFill>
                  <a:schemeClr val="bg1"/>
                </a:solidFill>
                <a:latin typeface="Arial"/>
                <a:ea typeface="Geneva"/>
                <a:cs typeface="Arial"/>
              </a:rPr>
              <a:t>Cellules Concernées 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11BC0B89-AF56-5385-C920-82319D494BD0}"/>
              </a:ext>
            </a:extLst>
          </p:cNvPr>
          <p:cNvSpPr txBox="1"/>
          <p:nvPr/>
        </p:nvSpPr>
        <p:spPr>
          <a:xfrm>
            <a:off x="7223760" y="1711873"/>
            <a:ext cx="1812736" cy="255058"/>
          </a:xfrm>
          <a:prstGeom prst="rect">
            <a:avLst/>
          </a:prstGeom>
          <a:solidFill>
            <a:schemeClr val="accent5"/>
          </a:solidFill>
        </p:spPr>
        <p:txBody>
          <a:bodyPr wrap="square" lIns="72000" tIns="108000" rIns="72000" bIns="108000" rtlCol="0" anchor="ctr" anchorCtr="0">
            <a:noAutofit/>
          </a:bodyPr>
          <a:lstStyle>
            <a:defPPr>
              <a:defRPr lang="fr-FR"/>
            </a:defPPr>
            <a:lvl1pPr algn="ctr">
              <a:defRPr sz="1100" b="1">
                <a:solidFill>
                  <a:schemeClr val="bg1"/>
                </a:solidFill>
              </a:defRPr>
            </a:lvl1pPr>
          </a:lstStyle>
          <a:p>
            <a:r>
              <a:rPr lang="fr-FR" dirty="0">
                <a:latin typeface="Arial"/>
                <a:ea typeface="Geneva"/>
                <a:cs typeface="Arial"/>
              </a:rPr>
              <a:t>*Niveau</a:t>
            </a:r>
            <a:endParaRPr lang="fr-FR" sz="1000" dirty="0"/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FF8D4ED3-8AAA-416F-FA34-2ADF31CD3DDD}"/>
              </a:ext>
            </a:extLst>
          </p:cNvPr>
          <p:cNvSpPr txBox="1"/>
          <p:nvPr/>
        </p:nvSpPr>
        <p:spPr>
          <a:xfrm>
            <a:off x="106052" y="1184884"/>
            <a:ext cx="721532" cy="200512"/>
          </a:xfrm>
          <a:prstGeom prst="rect">
            <a:avLst/>
          </a:prstGeom>
          <a:solidFill>
            <a:srgbClr val="92D050"/>
          </a:solidFill>
        </p:spPr>
        <p:txBody>
          <a:bodyPr wrap="square" lIns="72000" tIns="108000" rIns="72000" bIns="108000" rtlCol="0" anchor="ctr" anchorCtr="0">
            <a:noAutofit/>
          </a:bodyPr>
          <a:lstStyle/>
          <a:p>
            <a:r>
              <a:rPr lang="fr-FR" sz="1050" b="1">
                <a:solidFill>
                  <a:schemeClr val="bg1"/>
                </a:solidFill>
                <a:latin typeface="+mn-lt"/>
                <a:ea typeface="+mn-ea"/>
              </a:rPr>
              <a:t>ES MCO</a:t>
            </a:r>
            <a:endParaRPr lang="fr-FR" b="1">
              <a:solidFill>
                <a:schemeClr val="bg1"/>
              </a:solidFill>
              <a:ea typeface="+mn-ea"/>
              <a:cs typeface="Arial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20023C8B-31A8-2E12-4809-F5F248B3D755}"/>
              </a:ext>
            </a:extLst>
          </p:cNvPr>
          <p:cNvSpPr txBox="1"/>
          <p:nvPr/>
        </p:nvSpPr>
        <p:spPr>
          <a:xfrm>
            <a:off x="6940374" y="4805865"/>
            <a:ext cx="2112691" cy="356610"/>
          </a:xfrm>
          <a:prstGeom prst="rect">
            <a:avLst/>
          </a:prstGeom>
          <a:noFill/>
        </p:spPr>
        <p:txBody>
          <a:bodyPr wrap="square" lIns="72000" tIns="108000" rIns="72000" bIns="108000" rtlCol="0" anchor="ctr" anchorCtr="0">
            <a:noAutofit/>
          </a:bodyPr>
          <a:lstStyle/>
          <a:p>
            <a:pPr algn="ctr"/>
            <a:r>
              <a:rPr lang="fr-FR" sz="700" dirty="0"/>
              <a:t>*Niveau 0 : Socle de base; Niveau 1 : Débutant; Niveau 2 : Intermédiaire; Niveau 3 : Confirmé </a:t>
            </a:r>
          </a:p>
        </p:txBody>
      </p:sp>
    </p:spTree>
    <p:extLst>
      <p:ext uri="{BB962C8B-B14F-4D97-AF65-F5344CB8AC3E}">
        <p14:creationId xmlns:p14="http://schemas.microsoft.com/office/powerpoint/2010/main" val="730459802"/>
      </p:ext>
    </p:extLst>
  </p:cSld>
  <p:clrMapOvr>
    <a:masterClrMapping/>
  </p:clrMapOvr>
  <p:transition>
    <p:fad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5383C8-5307-8617-5D2E-766388AAAE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14DBC7B-B09C-7C67-4519-E17DA3FEB1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/>
              <a:t>Focus sur les compétences</a:t>
            </a:r>
            <a:endParaRPr lang="en-GB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01BC80C1-58F9-5D90-070F-00928FCE84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70808" y="4819361"/>
            <a:ext cx="287338" cy="273844"/>
          </a:xfrm>
        </p:spPr>
        <p:txBody>
          <a:bodyPr/>
          <a:lstStyle/>
          <a:p>
            <a:fld id="{646E7B68-C406-4B5C-B79D-A1CDE10CB85D}" type="slidenum">
              <a:rPr lang="fr-FR" smtClean="0"/>
              <a:pPr/>
              <a:t>38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B16172C7-8A35-3E11-19D5-2CD3FE6A9EA6}"/>
              </a:ext>
            </a:extLst>
          </p:cNvPr>
          <p:cNvSpPr txBox="1"/>
          <p:nvPr/>
        </p:nvSpPr>
        <p:spPr>
          <a:xfrm>
            <a:off x="107504" y="864456"/>
            <a:ext cx="2956006" cy="246221"/>
          </a:xfrm>
          <a:prstGeom prst="rect">
            <a:avLst/>
          </a:prstGeom>
          <a:solidFill>
            <a:srgbClr val="CDF2FF"/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fr-FR" sz="1000" b="1">
                <a:latin typeface="Arial"/>
                <a:ea typeface="Geneva"/>
                <a:cs typeface="Arial"/>
              </a:rPr>
              <a:t>C06 – Continuité informatique &amp; résilience  </a:t>
            </a:r>
            <a:endParaRPr lang="fr-FR" sz="1000" b="1"/>
          </a:p>
        </p:txBody>
      </p:sp>
      <p:graphicFrame>
        <p:nvGraphicFramePr>
          <p:cNvPr id="16" name="Tableau 15">
            <a:extLst>
              <a:ext uri="{FF2B5EF4-FFF2-40B4-BE49-F238E27FC236}">
                <a16:creationId xmlns:a16="http://schemas.microsoft.com/office/drawing/2014/main" id="{BD1EF379-460E-6EDA-259E-B1826B2AA0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7353971"/>
              </p:ext>
            </p:extLst>
          </p:nvPr>
        </p:nvGraphicFramePr>
        <p:xfrm>
          <a:off x="107504" y="1966931"/>
          <a:ext cx="8928993" cy="1832880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2910016">
                  <a:extLst>
                    <a:ext uri="{9D8B030D-6E8A-4147-A177-3AD203B41FA5}">
                      <a16:colId xmlns:a16="http://schemas.microsoft.com/office/drawing/2014/main" val="3324748153"/>
                    </a:ext>
                  </a:extLst>
                </a:gridCol>
                <a:gridCol w="1402692">
                  <a:extLst>
                    <a:ext uri="{9D8B030D-6E8A-4147-A177-3AD203B41FA5}">
                      <a16:colId xmlns:a16="http://schemas.microsoft.com/office/drawing/2014/main" val="4141454560"/>
                    </a:ext>
                  </a:extLst>
                </a:gridCol>
                <a:gridCol w="1402693">
                  <a:extLst>
                    <a:ext uri="{9D8B030D-6E8A-4147-A177-3AD203B41FA5}">
                      <a16:colId xmlns:a16="http://schemas.microsoft.com/office/drawing/2014/main" val="253306117"/>
                    </a:ext>
                  </a:extLst>
                </a:gridCol>
                <a:gridCol w="1402692">
                  <a:extLst>
                    <a:ext uri="{9D8B030D-6E8A-4147-A177-3AD203B41FA5}">
                      <a16:colId xmlns:a16="http://schemas.microsoft.com/office/drawing/2014/main" val="73122686"/>
                    </a:ext>
                  </a:extLst>
                </a:gridCol>
                <a:gridCol w="452725">
                  <a:extLst>
                    <a:ext uri="{9D8B030D-6E8A-4147-A177-3AD203B41FA5}">
                      <a16:colId xmlns:a16="http://schemas.microsoft.com/office/drawing/2014/main" val="3061294488"/>
                    </a:ext>
                  </a:extLst>
                </a:gridCol>
                <a:gridCol w="452725">
                  <a:extLst>
                    <a:ext uri="{9D8B030D-6E8A-4147-A177-3AD203B41FA5}">
                      <a16:colId xmlns:a16="http://schemas.microsoft.com/office/drawing/2014/main" val="514943443"/>
                    </a:ext>
                  </a:extLst>
                </a:gridCol>
                <a:gridCol w="452725">
                  <a:extLst>
                    <a:ext uri="{9D8B030D-6E8A-4147-A177-3AD203B41FA5}">
                      <a16:colId xmlns:a16="http://schemas.microsoft.com/office/drawing/2014/main" val="2605492934"/>
                    </a:ext>
                  </a:extLst>
                </a:gridCol>
                <a:gridCol w="452725">
                  <a:extLst>
                    <a:ext uri="{9D8B030D-6E8A-4147-A177-3AD203B41FA5}">
                      <a16:colId xmlns:a16="http://schemas.microsoft.com/office/drawing/2014/main" val="2425070858"/>
                    </a:ext>
                  </a:extLst>
                </a:gridCol>
              </a:tblGrid>
              <a:tr h="244520"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Savoir-Faire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Décisionnelle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Technique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Stratégique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76971451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Connaitre son SI (architecture)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7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7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95095561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Avoir une cartographie des applications métiers et des chaines applicatives (flux amont / aval, données traitées)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7749132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Savoir contacter ses partenaires informatiques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91811413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Avoir un support de proximité formé et prêt à réagir (e.g. valider les éléments de langage produit par la communication...)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98868210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Définir la stratégie de </a:t>
                      </a:r>
                      <a:r>
                        <a:rPr lang="fr-FR" sz="800" kern="120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remasterisation</a:t>
                      </a:r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et mise à disposition de postes de travail sains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14497428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S'assurer que chaque services disposent des ressources nécessaires pour continuer son activité en période d'indisponibilité informatique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50027023"/>
                  </a:ext>
                </a:extLst>
              </a:tr>
            </a:tbl>
          </a:graphicData>
        </a:graphic>
      </p:graphicFrame>
      <p:sp>
        <p:nvSpPr>
          <p:cNvPr id="17" name="ZoneTexte 16">
            <a:extLst>
              <a:ext uri="{FF2B5EF4-FFF2-40B4-BE49-F238E27FC236}">
                <a16:creationId xmlns:a16="http://schemas.microsoft.com/office/drawing/2014/main" id="{04F83B22-9207-88EF-961A-D5B9D76CA8BA}"/>
              </a:ext>
            </a:extLst>
          </p:cNvPr>
          <p:cNvSpPr txBox="1"/>
          <p:nvPr/>
        </p:nvSpPr>
        <p:spPr>
          <a:xfrm>
            <a:off x="3010485" y="1711873"/>
            <a:ext cx="4213273" cy="261610"/>
          </a:xfrm>
          <a:prstGeom prst="rect">
            <a:avLst/>
          </a:prstGeom>
          <a:solidFill>
            <a:schemeClr val="accent5"/>
          </a:solidFill>
        </p:spPr>
        <p:txBody>
          <a:bodyPr wrap="square" lIns="72000" tIns="108000" rIns="72000" bIns="108000" rtlCol="0" anchor="ctr" anchorCtr="0">
            <a:noAutofit/>
          </a:bodyPr>
          <a:lstStyle/>
          <a:p>
            <a:pPr algn="ctr"/>
            <a:r>
              <a:rPr lang="fr-FR" sz="1100" b="1">
                <a:solidFill>
                  <a:schemeClr val="bg1"/>
                </a:solidFill>
                <a:latin typeface="Arial"/>
                <a:ea typeface="Geneva"/>
                <a:cs typeface="Arial"/>
              </a:rPr>
              <a:t>Cellules Concernées 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0E640E21-845F-99CC-A83A-BA1C2A0E31F4}"/>
              </a:ext>
            </a:extLst>
          </p:cNvPr>
          <p:cNvSpPr txBox="1"/>
          <p:nvPr/>
        </p:nvSpPr>
        <p:spPr>
          <a:xfrm>
            <a:off x="7223760" y="1711873"/>
            <a:ext cx="1812736" cy="255058"/>
          </a:xfrm>
          <a:prstGeom prst="rect">
            <a:avLst/>
          </a:prstGeom>
          <a:solidFill>
            <a:schemeClr val="accent5"/>
          </a:solidFill>
        </p:spPr>
        <p:txBody>
          <a:bodyPr wrap="square" lIns="72000" tIns="108000" rIns="72000" bIns="108000" rtlCol="0" anchor="ctr" anchorCtr="0">
            <a:noAutofit/>
          </a:bodyPr>
          <a:lstStyle>
            <a:defPPr>
              <a:defRPr lang="fr-FR"/>
            </a:defPPr>
            <a:lvl1pPr algn="ctr">
              <a:defRPr sz="1100" b="1">
                <a:solidFill>
                  <a:schemeClr val="bg1"/>
                </a:solidFill>
              </a:defRPr>
            </a:lvl1pPr>
          </a:lstStyle>
          <a:p>
            <a:r>
              <a:rPr lang="fr-FR" dirty="0">
                <a:latin typeface="Arial"/>
                <a:ea typeface="Geneva"/>
                <a:cs typeface="Arial"/>
              </a:rPr>
              <a:t>*Niveau</a:t>
            </a:r>
            <a:endParaRPr lang="fr-FR" sz="1000" dirty="0"/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D1B7885D-B203-0264-AD29-9FDB5BFBB32D}"/>
              </a:ext>
            </a:extLst>
          </p:cNvPr>
          <p:cNvSpPr txBox="1"/>
          <p:nvPr/>
        </p:nvSpPr>
        <p:spPr>
          <a:xfrm>
            <a:off x="106052" y="1184884"/>
            <a:ext cx="1042264" cy="200512"/>
          </a:xfrm>
          <a:prstGeom prst="rect">
            <a:avLst/>
          </a:prstGeom>
          <a:solidFill>
            <a:srgbClr val="92D050"/>
          </a:solidFill>
        </p:spPr>
        <p:txBody>
          <a:bodyPr wrap="square" lIns="72000" tIns="108000" rIns="72000" bIns="108000" rtlCol="0" anchor="ctr" anchorCtr="0">
            <a:noAutofit/>
          </a:bodyPr>
          <a:lstStyle/>
          <a:p>
            <a:r>
              <a:rPr lang="fr-FR" sz="1050" b="1">
                <a:solidFill>
                  <a:schemeClr val="bg1"/>
                </a:solidFill>
                <a:latin typeface="+mn-lt"/>
                <a:ea typeface="+mn-ea"/>
              </a:rPr>
              <a:t>ES hors MCO</a:t>
            </a:r>
            <a:endParaRPr lang="fr-FR" b="1">
              <a:solidFill>
                <a:schemeClr val="bg1"/>
              </a:solidFill>
              <a:ea typeface="+mn-ea"/>
              <a:cs typeface="Arial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B3115B2-FBE1-A991-BF3E-5A06DA87F91B}"/>
              </a:ext>
            </a:extLst>
          </p:cNvPr>
          <p:cNvSpPr txBox="1"/>
          <p:nvPr/>
        </p:nvSpPr>
        <p:spPr>
          <a:xfrm>
            <a:off x="6940374" y="4805865"/>
            <a:ext cx="2112691" cy="356610"/>
          </a:xfrm>
          <a:prstGeom prst="rect">
            <a:avLst/>
          </a:prstGeom>
          <a:noFill/>
        </p:spPr>
        <p:txBody>
          <a:bodyPr wrap="square" lIns="72000" tIns="108000" rIns="72000" bIns="108000" rtlCol="0" anchor="ctr" anchorCtr="0">
            <a:noAutofit/>
          </a:bodyPr>
          <a:lstStyle/>
          <a:p>
            <a:pPr algn="ctr"/>
            <a:r>
              <a:rPr lang="fr-FR" sz="700" dirty="0"/>
              <a:t>*Niveau 0 : Socle de base; Niveau 1 : Débutant; Niveau 2 : Intermédiaire; Niveau 3 : Confirmé </a:t>
            </a:r>
          </a:p>
        </p:txBody>
      </p:sp>
    </p:spTree>
    <p:extLst>
      <p:ext uri="{BB962C8B-B14F-4D97-AF65-F5344CB8AC3E}">
        <p14:creationId xmlns:p14="http://schemas.microsoft.com/office/powerpoint/2010/main" val="1392874937"/>
      </p:ext>
    </p:extLst>
  </p:cSld>
  <p:clrMapOvr>
    <a:masterClrMapping/>
  </p:clrMapOvr>
  <p:transition>
    <p:fade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9534DF-EBCB-27E6-E600-450810B904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7F0EEC3-535A-F9DB-6DE1-A8D75CB511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/>
              <a:t>Focus sur les compétences</a:t>
            </a:r>
            <a:endParaRPr lang="en-GB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9643CD62-759C-9CFD-45E9-E2A8889FA6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70808" y="4819361"/>
            <a:ext cx="287338" cy="273844"/>
          </a:xfrm>
        </p:spPr>
        <p:txBody>
          <a:bodyPr/>
          <a:lstStyle/>
          <a:p>
            <a:fld id="{646E7B68-C406-4B5C-B79D-A1CDE10CB85D}" type="slidenum">
              <a:rPr lang="fr-FR" smtClean="0"/>
              <a:pPr/>
              <a:t>39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09925667-8A30-3E85-7B96-49CCC84997EE}"/>
              </a:ext>
            </a:extLst>
          </p:cNvPr>
          <p:cNvSpPr txBox="1"/>
          <p:nvPr/>
        </p:nvSpPr>
        <p:spPr>
          <a:xfrm>
            <a:off x="107504" y="864456"/>
            <a:ext cx="2956006" cy="246221"/>
          </a:xfrm>
          <a:prstGeom prst="rect">
            <a:avLst/>
          </a:prstGeom>
          <a:solidFill>
            <a:srgbClr val="CDF2FF"/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fr-FR" sz="1000" b="1">
                <a:latin typeface="Arial"/>
                <a:ea typeface="Geneva"/>
                <a:cs typeface="Arial"/>
              </a:rPr>
              <a:t>C06 – Continuité informatique &amp; résilience  </a:t>
            </a:r>
            <a:endParaRPr lang="fr-FR" sz="1000" b="1"/>
          </a:p>
        </p:txBody>
      </p:sp>
      <p:graphicFrame>
        <p:nvGraphicFramePr>
          <p:cNvPr id="16" name="Tableau 15">
            <a:extLst>
              <a:ext uri="{FF2B5EF4-FFF2-40B4-BE49-F238E27FC236}">
                <a16:creationId xmlns:a16="http://schemas.microsoft.com/office/drawing/2014/main" id="{0215701B-1F15-F171-1EC8-8BCA845C69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0946618"/>
              </p:ext>
            </p:extLst>
          </p:nvPr>
        </p:nvGraphicFramePr>
        <p:xfrm>
          <a:off x="107504" y="1966931"/>
          <a:ext cx="8928993" cy="1832880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2910016">
                  <a:extLst>
                    <a:ext uri="{9D8B030D-6E8A-4147-A177-3AD203B41FA5}">
                      <a16:colId xmlns:a16="http://schemas.microsoft.com/office/drawing/2014/main" val="3324748153"/>
                    </a:ext>
                  </a:extLst>
                </a:gridCol>
                <a:gridCol w="1402692">
                  <a:extLst>
                    <a:ext uri="{9D8B030D-6E8A-4147-A177-3AD203B41FA5}">
                      <a16:colId xmlns:a16="http://schemas.microsoft.com/office/drawing/2014/main" val="4141454560"/>
                    </a:ext>
                  </a:extLst>
                </a:gridCol>
                <a:gridCol w="1402693">
                  <a:extLst>
                    <a:ext uri="{9D8B030D-6E8A-4147-A177-3AD203B41FA5}">
                      <a16:colId xmlns:a16="http://schemas.microsoft.com/office/drawing/2014/main" val="253306117"/>
                    </a:ext>
                  </a:extLst>
                </a:gridCol>
                <a:gridCol w="1402692">
                  <a:extLst>
                    <a:ext uri="{9D8B030D-6E8A-4147-A177-3AD203B41FA5}">
                      <a16:colId xmlns:a16="http://schemas.microsoft.com/office/drawing/2014/main" val="73122686"/>
                    </a:ext>
                  </a:extLst>
                </a:gridCol>
                <a:gridCol w="452725">
                  <a:extLst>
                    <a:ext uri="{9D8B030D-6E8A-4147-A177-3AD203B41FA5}">
                      <a16:colId xmlns:a16="http://schemas.microsoft.com/office/drawing/2014/main" val="3061294488"/>
                    </a:ext>
                  </a:extLst>
                </a:gridCol>
                <a:gridCol w="452725">
                  <a:extLst>
                    <a:ext uri="{9D8B030D-6E8A-4147-A177-3AD203B41FA5}">
                      <a16:colId xmlns:a16="http://schemas.microsoft.com/office/drawing/2014/main" val="514943443"/>
                    </a:ext>
                  </a:extLst>
                </a:gridCol>
                <a:gridCol w="452725">
                  <a:extLst>
                    <a:ext uri="{9D8B030D-6E8A-4147-A177-3AD203B41FA5}">
                      <a16:colId xmlns:a16="http://schemas.microsoft.com/office/drawing/2014/main" val="2605492934"/>
                    </a:ext>
                  </a:extLst>
                </a:gridCol>
                <a:gridCol w="452725">
                  <a:extLst>
                    <a:ext uri="{9D8B030D-6E8A-4147-A177-3AD203B41FA5}">
                      <a16:colId xmlns:a16="http://schemas.microsoft.com/office/drawing/2014/main" val="2425070858"/>
                    </a:ext>
                  </a:extLst>
                </a:gridCol>
              </a:tblGrid>
              <a:tr h="244520"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Savoir-Faire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Décisionnelle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Technique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Stratégique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76971451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Connaitre son SI (architecture)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7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7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95095561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Avoir une cartographie des applications métiers et des chaines applicatives (flux amont / aval, données traitées)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7749132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Savoir contacter ses partenaires informatiques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91811413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Avoir un support de proximité formé et prêt à réagir (e.g. valider les éléments de langage produit par la communication...)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98868210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Définir la stratégie de </a:t>
                      </a:r>
                      <a:r>
                        <a:rPr lang="fr-FR" sz="800" kern="120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remasterisation</a:t>
                      </a:r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et mise à disposition de postes de travail sains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14497428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S'assurer que chaque services disposent des ressources nécessaires pour continuer son activité en période d'indisponibilité informatique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50027023"/>
                  </a:ext>
                </a:extLst>
              </a:tr>
            </a:tbl>
          </a:graphicData>
        </a:graphic>
      </p:graphicFrame>
      <p:sp>
        <p:nvSpPr>
          <p:cNvPr id="17" name="ZoneTexte 16">
            <a:extLst>
              <a:ext uri="{FF2B5EF4-FFF2-40B4-BE49-F238E27FC236}">
                <a16:creationId xmlns:a16="http://schemas.microsoft.com/office/drawing/2014/main" id="{B044E497-E6B0-1F30-F789-0516C627A2A2}"/>
              </a:ext>
            </a:extLst>
          </p:cNvPr>
          <p:cNvSpPr txBox="1"/>
          <p:nvPr/>
        </p:nvSpPr>
        <p:spPr>
          <a:xfrm>
            <a:off x="3010485" y="1711873"/>
            <a:ext cx="4213273" cy="261610"/>
          </a:xfrm>
          <a:prstGeom prst="rect">
            <a:avLst/>
          </a:prstGeom>
          <a:solidFill>
            <a:schemeClr val="accent5"/>
          </a:solidFill>
        </p:spPr>
        <p:txBody>
          <a:bodyPr wrap="square" lIns="72000" tIns="108000" rIns="72000" bIns="108000" rtlCol="0" anchor="ctr" anchorCtr="0">
            <a:noAutofit/>
          </a:bodyPr>
          <a:lstStyle/>
          <a:p>
            <a:pPr algn="ctr"/>
            <a:r>
              <a:rPr lang="fr-FR" sz="1100" b="1">
                <a:solidFill>
                  <a:schemeClr val="bg1"/>
                </a:solidFill>
                <a:latin typeface="Arial"/>
                <a:ea typeface="Geneva"/>
                <a:cs typeface="Arial"/>
              </a:rPr>
              <a:t>Cellules Concernées 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C7E4E516-7563-3E20-3C43-EF6DD158B7FF}"/>
              </a:ext>
            </a:extLst>
          </p:cNvPr>
          <p:cNvSpPr txBox="1"/>
          <p:nvPr/>
        </p:nvSpPr>
        <p:spPr>
          <a:xfrm>
            <a:off x="7223760" y="1711873"/>
            <a:ext cx="1812736" cy="255058"/>
          </a:xfrm>
          <a:prstGeom prst="rect">
            <a:avLst/>
          </a:prstGeom>
          <a:solidFill>
            <a:schemeClr val="accent5"/>
          </a:solidFill>
        </p:spPr>
        <p:txBody>
          <a:bodyPr wrap="square" lIns="72000" tIns="108000" rIns="72000" bIns="108000" rtlCol="0" anchor="ctr" anchorCtr="0">
            <a:noAutofit/>
          </a:bodyPr>
          <a:lstStyle>
            <a:defPPr>
              <a:defRPr lang="fr-FR"/>
            </a:defPPr>
            <a:lvl1pPr algn="ctr">
              <a:defRPr sz="1100" b="1">
                <a:solidFill>
                  <a:schemeClr val="bg1"/>
                </a:solidFill>
              </a:defRPr>
            </a:lvl1pPr>
          </a:lstStyle>
          <a:p>
            <a:r>
              <a:rPr lang="fr-FR" dirty="0">
                <a:latin typeface="Arial"/>
                <a:ea typeface="Geneva"/>
                <a:cs typeface="Arial"/>
              </a:rPr>
              <a:t>*Niveau</a:t>
            </a:r>
            <a:endParaRPr lang="fr-FR" sz="1000" dirty="0"/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54493E02-6483-4B28-747B-35BCBCA44147}"/>
              </a:ext>
            </a:extLst>
          </p:cNvPr>
          <p:cNvSpPr txBox="1"/>
          <p:nvPr/>
        </p:nvSpPr>
        <p:spPr>
          <a:xfrm>
            <a:off x="106052" y="1184884"/>
            <a:ext cx="645315" cy="200512"/>
          </a:xfrm>
          <a:prstGeom prst="rect">
            <a:avLst/>
          </a:prstGeom>
          <a:solidFill>
            <a:srgbClr val="92D050"/>
          </a:solidFill>
        </p:spPr>
        <p:txBody>
          <a:bodyPr wrap="square" lIns="72000" tIns="108000" rIns="72000" bIns="108000" rtlCol="0" anchor="ctr" anchorCtr="0">
            <a:noAutofit/>
          </a:bodyPr>
          <a:lstStyle/>
          <a:p>
            <a:r>
              <a:rPr lang="fr-FR" sz="1050" b="1">
                <a:solidFill>
                  <a:schemeClr val="bg1"/>
                </a:solidFill>
                <a:latin typeface="+mn-lt"/>
                <a:ea typeface="+mn-ea"/>
              </a:rPr>
              <a:t>ESMS</a:t>
            </a:r>
            <a:endParaRPr lang="fr-FR" b="1">
              <a:solidFill>
                <a:schemeClr val="bg1"/>
              </a:solidFill>
              <a:ea typeface="+mn-ea"/>
              <a:cs typeface="Arial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184BF5E7-CB84-5600-1A26-888620DAD6C1}"/>
              </a:ext>
            </a:extLst>
          </p:cNvPr>
          <p:cNvSpPr txBox="1"/>
          <p:nvPr/>
        </p:nvSpPr>
        <p:spPr>
          <a:xfrm>
            <a:off x="6940374" y="4805865"/>
            <a:ext cx="2112691" cy="356610"/>
          </a:xfrm>
          <a:prstGeom prst="rect">
            <a:avLst/>
          </a:prstGeom>
          <a:noFill/>
        </p:spPr>
        <p:txBody>
          <a:bodyPr wrap="square" lIns="72000" tIns="108000" rIns="72000" bIns="108000" rtlCol="0" anchor="ctr" anchorCtr="0">
            <a:noAutofit/>
          </a:bodyPr>
          <a:lstStyle/>
          <a:p>
            <a:pPr algn="ctr"/>
            <a:r>
              <a:rPr lang="fr-FR" sz="700" dirty="0"/>
              <a:t>*Niveau 0 : Socle de base; Niveau 1 : Débutant; Niveau 2 : Intermédiaire; Niveau 3 : Confirmé </a:t>
            </a:r>
          </a:p>
        </p:txBody>
      </p:sp>
    </p:spTree>
    <p:extLst>
      <p:ext uri="{BB962C8B-B14F-4D97-AF65-F5344CB8AC3E}">
        <p14:creationId xmlns:p14="http://schemas.microsoft.com/office/powerpoint/2010/main" val="3894823420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E881A9-25E0-6A11-6EE1-0EC28C26A6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8DC0D59-1707-45A7-60B4-6A8B71B34F4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199443" y="1510819"/>
            <a:ext cx="3719472" cy="1507265"/>
          </a:xfrm>
        </p:spPr>
        <p:txBody>
          <a:bodyPr vert="horz" lIns="0" tIns="0" rIns="0" bIns="0" numCol="1" rtlCol="0" anchor="t">
            <a:normAutofit fontScale="77500" lnSpcReduction="20000"/>
          </a:bodyPr>
          <a:lstStyle/>
          <a:p>
            <a:endParaRPr lang="fr-FR" dirty="0"/>
          </a:p>
          <a:p>
            <a:pPr marL="342900" indent="-342900">
              <a:buAutoNum type="arabicPeriod"/>
            </a:pPr>
            <a:r>
              <a:rPr lang="fr-FR" dirty="0"/>
              <a:t>Présentation de la démarche</a:t>
            </a:r>
          </a:p>
          <a:p>
            <a:pPr marL="342900" indent="-342900">
              <a:buFontTx/>
              <a:buAutoNum type="arabicPeriod"/>
            </a:pPr>
            <a:r>
              <a:rPr lang="fr-FR" dirty="0">
                <a:solidFill>
                  <a:srgbClr val="E94C96"/>
                </a:solidFill>
              </a:rPr>
              <a:t>Présentation du chronogramme V2 ES MCO</a:t>
            </a:r>
          </a:p>
          <a:p>
            <a:pPr marL="342900" indent="-342900">
              <a:buAutoNum type="arabicPeriod"/>
            </a:pPr>
            <a:r>
              <a:rPr lang="fr-FR" dirty="0"/>
              <a:t>Présentation du chronogramme V2 ES hors MCO</a:t>
            </a:r>
          </a:p>
          <a:p>
            <a:pPr marL="342900" indent="-342900">
              <a:buFontTx/>
              <a:buAutoNum type="arabicPeriod"/>
            </a:pPr>
            <a:r>
              <a:rPr lang="fr-FR" dirty="0"/>
              <a:t>Présentation du chronogramme V2 ESMS</a:t>
            </a:r>
          </a:p>
          <a:p>
            <a:pPr marL="342900" indent="-342900">
              <a:buAutoNum type="arabicPeriod"/>
            </a:pPr>
            <a:r>
              <a:rPr lang="fr-FR" dirty="0"/>
              <a:t>Focus sur les compétences</a:t>
            </a:r>
          </a:p>
        </p:txBody>
      </p:sp>
    </p:spTree>
    <p:extLst>
      <p:ext uri="{BB962C8B-B14F-4D97-AF65-F5344CB8AC3E}">
        <p14:creationId xmlns:p14="http://schemas.microsoft.com/office/powerpoint/2010/main" val="431922778"/>
      </p:ext>
    </p:extLst>
  </p:cSld>
  <p:clrMapOvr>
    <a:masterClrMapping/>
  </p:clrMapOvr>
  <p:transition>
    <p:fade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6B4D59-163C-F7FC-6FFF-C9C36E7D55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89AA157-1A27-B8F6-A6DF-1F80B8AEA6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/>
              <a:t>Focus sur les compétences</a:t>
            </a:r>
            <a:endParaRPr lang="en-GB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CC888D76-BB75-EA26-E136-8507D34AE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70808" y="4819361"/>
            <a:ext cx="287338" cy="273844"/>
          </a:xfrm>
        </p:spPr>
        <p:txBody>
          <a:bodyPr/>
          <a:lstStyle/>
          <a:p>
            <a:fld id="{646E7B68-C406-4B5C-B79D-A1CDE10CB85D}" type="slidenum">
              <a:rPr lang="fr-FR" smtClean="0"/>
              <a:pPr/>
              <a:t>40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780F1136-1961-2F6C-007F-C9B378D1EB55}"/>
              </a:ext>
            </a:extLst>
          </p:cNvPr>
          <p:cNvSpPr txBox="1"/>
          <p:nvPr/>
        </p:nvSpPr>
        <p:spPr>
          <a:xfrm>
            <a:off x="107504" y="864456"/>
            <a:ext cx="2956006" cy="246221"/>
          </a:xfrm>
          <a:prstGeom prst="rect">
            <a:avLst/>
          </a:prstGeom>
          <a:solidFill>
            <a:srgbClr val="CDF2FF"/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fr-FR" sz="1000" b="1">
                <a:latin typeface="Arial"/>
                <a:ea typeface="Geneva"/>
                <a:cs typeface="Arial"/>
              </a:rPr>
              <a:t>C07 – Détection, investigation, supervision  </a:t>
            </a:r>
            <a:endParaRPr lang="fr-FR" sz="1000" b="1"/>
          </a:p>
        </p:txBody>
      </p:sp>
      <p:graphicFrame>
        <p:nvGraphicFramePr>
          <p:cNvPr id="16" name="Tableau 15">
            <a:extLst>
              <a:ext uri="{FF2B5EF4-FFF2-40B4-BE49-F238E27FC236}">
                <a16:creationId xmlns:a16="http://schemas.microsoft.com/office/drawing/2014/main" id="{547E61E1-ABD2-BADD-A08E-52543FBEF9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1436102"/>
              </p:ext>
            </p:extLst>
          </p:nvPr>
        </p:nvGraphicFramePr>
        <p:xfrm>
          <a:off x="107504" y="2037260"/>
          <a:ext cx="8928993" cy="1832880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2910016">
                  <a:extLst>
                    <a:ext uri="{9D8B030D-6E8A-4147-A177-3AD203B41FA5}">
                      <a16:colId xmlns:a16="http://schemas.microsoft.com/office/drawing/2014/main" val="3324748153"/>
                    </a:ext>
                  </a:extLst>
                </a:gridCol>
                <a:gridCol w="1402692">
                  <a:extLst>
                    <a:ext uri="{9D8B030D-6E8A-4147-A177-3AD203B41FA5}">
                      <a16:colId xmlns:a16="http://schemas.microsoft.com/office/drawing/2014/main" val="4141454560"/>
                    </a:ext>
                  </a:extLst>
                </a:gridCol>
                <a:gridCol w="1402693">
                  <a:extLst>
                    <a:ext uri="{9D8B030D-6E8A-4147-A177-3AD203B41FA5}">
                      <a16:colId xmlns:a16="http://schemas.microsoft.com/office/drawing/2014/main" val="253306117"/>
                    </a:ext>
                  </a:extLst>
                </a:gridCol>
                <a:gridCol w="1402692">
                  <a:extLst>
                    <a:ext uri="{9D8B030D-6E8A-4147-A177-3AD203B41FA5}">
                      <a16:colId xmlns:a16="http://schemas.microsoft.com/office/drawing/2014/main" val="73122686"/>
                    </a:ext>
                  </a:extLst>
                </a:gridCol>
                <a:gridCol w="452725">
                  <a:extLst>
                    <a:ext uri="{9D8B030D-6E8A-4147-A177-3AD203B41FA5}">
                      <a16:colId xmlns:a16="http://schemas.microsoft.com/office/drawing/2014/main" val="3061294488"/>
                    </a:ext>
                  </a:extLst>
                </a:gridCol>
                <a:gridCol w="452725">
                  <a:extLst>
                    <a:ext uri="{9D8B030D-6E8A-4147-A177-3AD203B41FA5}">
                      <a16:colId xmlns:a16="http://schemas.microsoft.com/office/drawing/2014/main" val="514943443"/>
                    </a:ext>
                  </a:extLst>
                </a:gridCol>
                <a:gridCol w="452725">
                  <a:extLst>
                    <a:ext uri="{9D8B030D-6E8A-4147-A177-3AD203B41FA5}">
                      <a16:colId xmlns:a16="http://schemas.microsoft.com/office/drawing/2014/main" val="2605492934"/>
                    </a:ext>
                  </a:extLst>
                </a:gridCol>
                <a:gridCol w="452725">
                  <a:extLst>
                    <a:ext uri="{9D8B030D-6E8A-4147-A177-3AD203B41FA5}">
                      <a16:colId xmlns:a16="http://schemas.microsoft.com/office/drawing/2014/main" val="2425070858"/>
                    </a:ext>
                  </a:extLst>
                </a:gridCol>
              </a:tblGrid>
              <a:tr h="244520"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Savoir-Faire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Décisionnelle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Technique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Stratégique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76971451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Savoir détecter des comportements suspects sur le SI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7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7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95095561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Recevoir et qualifier les alertes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7749132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Analyser les impacts techniques/métiers de l'attaque et son périmètre connu à date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91811413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Initier des investigations techniques pour comprendre le chemin de compromission et le périmètre de l'attaque (</a:t>
                      </a:r>
                      <a:r>
                        <a:rPr lang="fr-FR" sz="800" kern="120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forensics</a:t>
                      </a:r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98868210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Assurer une supervision continue du SI, afin de surveiller une potentielle évolution de l'attaque (monitoring continu, intégration des indicateurs de compromissions (</a:t>
                      </a:r>
                      <a:r>
                        <a:rPr lang="fr-FR" sz="800" kern="120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IoC</a:t>
                      </a:r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),...)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14497428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Augmenter la connaissance sur l'attaque (Cyber </a:t>
                      </a:r>
                      <a:r>
                        <a:rPr lang="fr-FR" sz="800" kern="120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Threat</a:t>
                      </a:r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Intel)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50027023"/>
                  </a:ext>
                </a:extLst>
              </a:tr>
            </a:tbl>
          </a:graphicData>
        </a:graphic>
      </p:graphicFrame>
      <p:sp>
        <p:nvSpPr>
          <p:cNvPr id="17" name="ZoneTexte 16">
            <a:extLst>
              <a:ext uri="{FF2B5EF4-FFF2-40B4-BE49-F238E27FC236}">
                <a16:creationId xmlns:a16="http://schemas.microsoft.com/office/drawing/2014/main" id="{58DD4C8A-7BED-0609-AA58-441C915042A1}"/>
              </a:ext>
            </a:extLst>
          </p:cNvPr>
          <p:cNvSpPr txBox="1"/>
          <p:nvPr/>
        </p:nvSpPr>
        <p:spPr>
          <a:xfrm>
            <a:off x="3010485" y="1782202"/>
            <a:ext cx="4213273" cy="261610"/>
          </a:xfrm>
          <a:prstGeom prst="rect">
            <a:avLst/>
          </a:prstGeom>
          <a:solidFill>
            <a:schemeClr val="accent5"/>
          </a:solidFill>
        </p:spPr>
        <p:txBody>
          <a:bodyPr wrap="square" lIns="72000" tIns="108000" rIns="72000" bIns="108000" rtlCol="0" anchor="ctr" anchorCtr="0">
            <a:noAutofit/>
          </a:bodyPr>
          <a:lstStyle/>
          <a:p>
            <a:pPr algn="ctr"/>
            <a:r>
              <a:rPr lang="fr-FR" sz="1100" b="1">
                <a:solidFill>
                  <a:schemeClr val="bg1"/>
                </a:solidFill>
                <a:latin typeface="Arial"/>
                <a:ea typeface="Geneva"/>
                <a:cs typeface="Arial"/>
              </a:rPr>
              <a:t>Cellules Concernées 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C2336BA2-8D06-26B6-CE1C-98098984C73A}"/>
              </a:ext>
            </a:extLst>
          </p:cNvPr>
          <p:cNvSpPr txBox="1"/>
          <p:nvPr/>
        </p:nvSpPr>
        <p:spPr>
          <a:xfrm>
            <a:off x="7223760" y="1782202"/>
            <a:ext cx="1812736" cy="255058"/>
          </a:xfrm>
          <a:prstGeom prst="rect">
            <a:avLst/>
          </a:prstGeom>
          <a:solidFill>
            <a:schemeClr val="accent5"/>
          </a:solidFill>
        </p:spPr>
        <p:txBody>
          <a:bodyPr wrap="square" lIns="72000" tIns="108000" rIns="72000" bIns="108000" rtlCol="0" anchor="ctr" anchorCtr="0">
            <a:noAutofit/>
          </a:bodyPr>
          <a:lstStyle>
            <a:defPPr>
              <a:defRPr lang="fr-FR"/>
            </a:defPPr>
            <a:lvl1pPr algn="ctr">
              <a:defRPr sz="1100" b="1">
                <a:solidFill>
                  <a:schemeClr val="bg1"/>
                </a:solidFill>
              </a:defRPr>
            </a:lvl1pPr>
          </a:lstStyle>
          <a:p>
            <a:r>
              <a:rPr lang="fr-FR" dirty="0">
                <a:latin typeface="Arial"/>
                <a:ea typeface="Geneva"/>
                <a:cs typeface="Arial"/>
              </a:rPr>
              <a:t>*Niveau</a:t>
            </a:r>
            <a:endParaRPr lang="fr-FR" sz="1000" dirty="0"/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D2409FE9-C575-08A3-4828-E6BF41E77301}"/>
              </a:ext>
            </a:extLst>
          </p:cNvPr>
          <p:cNvSpPr txBox="1"/>
          <p:nvPr/>
        </p:nvSpPr>
        <p:spPr>
          <a:xfrm>
            <a:off x="106052" y="1184884"/>
            <a:ext cx="1624274" cy="200512"/>
          </a:xfrm>
          <a:prstGeom prst="rect">
            <a:avLst/>
          </a:prstGeom>
          <a:solidFill>
            <a:srgbClr val="92D050"/>
          </a:solidFill>
        </p:spPr>
        <p:txBody>
          <a:bodyPr wrap="square" lIns="72000" tIns="108000" rIns="72000" bIns="108000" rtlCol="0" anchor="ctr" anchorCtr="0">
            <a:noAutofit/>
          </a:bodyPr>
          <a:lstStyle/>
          <a:p>
            <a:r>
              <a:rPr lang="fr-FR" sz="1050" b="1">
                <a:solidFill>
                  <a:schemeClr val="bg1"/>
                </a:solidFill>
                <a:latin typeface="+mn-lt"/>
                <a:ea typeface="+mn-ea"/>
              </a:rPr>
              <a:t>ES MCO, ES hors MCO</a:t>
            </a:r>
            <a:endParaRPr lang="fr-FR" b="1">
              <a:solidFill>
                <a:schemeClr val="bg1"/>
              </a:solidFill>
              <a:ea typeface="+mn-ea"/>
              <a:cs typeface="Arial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F2E4670D-1CF8-797D-F2EA-893FF33E68DE}"/>
              </a:ext>
            </a:extLst>
          </p:cNvPr>
          <p:cNvSpPr txBox="1"/>
          <p:nvPr/>
        </p:nvSpPr>
        <p:spPr>
          <a:xfrm>
            <a:off x="6940374" y="4805865"/>
            <a:ext cx="2112691" cy="356610"/>
          </a:xfrm>
          <a:prstGeom prst="rect">
            <a:avLst/>
          </a:prstGeom>
          <a:noFill/>
        </p:spPr>
        <p:txBody>
          <a:bodyPr wrap="square" lIns="72000" tIns="108000" rIns="72000" bIns="108000" rtlCol="0" anchor="ctr" anchorCtr="0">
            <a:noAutofit/>
          </a:bodyPr>
          <a:lstStyle/>
          <a:p>
            <a:pPr algn="ctr"/>
            <a:r>
              <a:rPr lang="fr-FR" sz="700" dirty="0"/>
              <a:t>*Niveau 0 : Socle de base; Niveau 1 : Débutant; Niveau 2 : Intermédiaire; Niveau 3 : Confirmé </a:t>
            </a:r>
          </a:p>
        </p:txBody>
      </p:sp>
    </p:spTree>
    <p:extLst>
      <p:ext uri="{BB962C8B-B14F-4D97-AF65-F5344CB8AC3E}">
        <p14:creationId xmlns:p14="http://schemas.microsoft.com/office/powerpoint/2010/main" val="2629958766"/>
      </p:ext>
    </p:extLst>
  </p:cSld>
  <p:clrMapOvr>
    <a:masterClrMapping/>
  </p:clrMapOvr>
  <p:transition>
    <p:fade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8E6D86-87AB-4EDE-D464-6C5A3BBAF7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4FE2E1D-F996-CE3E-972D-04C77900EA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/>
              <a:t>Focus sur les compétences</a:t>
            </a:r>
            <a:endParaRPr lang="en-GB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C1A7C5C8-A439-8FB7-D5BF-3229460E39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70808" y="4819361"/>
            <a:ext cx="287338" cy="273844"/>
          </a:xfrm>
        </p:spPr>
        <p:txBody>
          <a:bodyPr/>
          <a:lstStyle/>
          <a:p>
            <a:fld id="{646E7B68-C406-4B5C-B79D-A1CDE10CB85D}" type="slidenum">
              <a:rPr lang="fr-FR" smtClean="0"/>
              <a:pPr/>
              <a:t>41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3241868-983E-8EDA-FF39-A370DB0D8BE6}"/>
              </a:ext>
            </a:extLst>
          </p:cNvPr>
          <p:cNvSpPr txBox="1"/>
          <p:nvPr/>
        </p:nvSpPr>
        <p:spPr>
          <a:xfrm>
            <a:off x="107504" y="864456"/>
            <a:ext cx="2956006" cy="246221"/>
          </a:xfrm>
          <a:prstGeom prst="rect">
            <a:avLst/>
          </a:prstGeom>
          <a:solidFill>
            <a:srgbClr val="CDF2FF"/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fr-FR" sz="1000" b="1">
                <a:latin typeface="Arial"/>
                <a:ea typeface="Geneva"/>
                <a:cs typeface="Arial"/>
              </a:rPr>
              <a:t>C07 – Détection, investigation, supervision  </a:t>
            </a:r>
            <a:endParaRPr lang="fr-FR" sz="1000" b="1"/>
          </a:p>
        </p:txBody>
      </p:sp>
      <p:graphicFrame>
        <p:nvGraphicFramePr>
          <p:cNvPr id="16" name="Tableau 15">
            <a:extLst>
              <a:ext uri="{FF2B5EF4-FFF2-40B4-BE49-F238E27FC236}">
                <a16:creationId xmlns:a16="http://schemas.microsoft.com/office/drawing/2014/main" id="{2E5A09CB-D9E9-823B-C62D-7563C40D7F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1279412"/>
              </p:ext>
            </p:extLst>
          </p:nvPr>
        </p:nvGraphicFramePr>
        <p:xfrm>
          <a:off x="107504" y="2037260"/>
          <a:ext cx="8928993" cy="1832880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2910016">
                  <a:extLst>
                    <a:ext uri="{9D8B030D-6E8A-4147-A177-3AD203B41FA5}">
                      <a16:colId xmlns:a16="http://schemas.microsoft.com/office/drawing/2014/main" val="3324748153"/>
                    </a:ext>
                  </a:extLst>
                </a:gridCol>
                <a:gridCol w="1402692">
                  <a:extLst>
                    <a:ext uri="{9D8B030D-6E8A-4147-A177-3AD203B41FA5}">
                      <a16:colId xmlns:a16="http://schemas.microsoft.com/office/drawing/2014/main" val="4141454560"/>
                    </a:ext>
                  </a:extLst>
                </a:gridCol>
                <a:gridCol w="1402693">
                  <a:extLst>
                    <a:ext uri="{9D8B030D-6E8A-4147-A177-3AD203B41FA5}">
                      <a16:colId xmlns:a16="http://schemas.microsoft.com/office/drawing/2014/main" val="253306117"/>
                    </a:ext>
                  </a:extLst>
                </a:gridCol>
                <a:gridCol w="1402692">
                  <a:extLst>
                    <a:ext uri="{9D8B030D-6E8A-4147-A177-3AD203B41FA5}">
                      <a16:colId xmlns:a16="http://schemas.microsoft.com/office/drawing/2014/main" val="73122686"/>
                    </a:ext>
                  </a:extLst>
                </a:gridCol>
                <a:gridCol w="452725">
                  <a:extLst>
                    <a:ext uri="{9D8B030D-6E8A-4147-A177-3AD203B41FA5}">
                      <a16:colId xmlns:a16="http://schemas.microsoft.com/office/drawing/2014/main" val="3061294488"/>
                    </a:ext>
                  </a:extLst>
                </a:gridCol>
                <a:gridCol w="452725">
                  <a:extLst>
                    <a:ext uri="{9D8B030D-6E8A-4147-A177-3AD203B41FA5}">
                      <a16:colId xmlns:a16="http://schemas.microsoft.com/office/drawing/2014/main" val="514943443"/>
                    </a:ext>
                  </a:extLst>
                </a:gridCol>
                <a:gridCol w="452725">
                  <a:extLst>
                    <a:ext uri="{9D8B030D-6E8A-4147-A177-3AD203B41FA5}">
                      <a16:colId xmlns:a16="http://schemas.microsoft.com/office/drawing/2014/main" val="2605492934"/>
                    </a:ext>
                  </a:extLst>
                </a:gridCol>
                <a:gridCol w="452725">
                  <a:extLst>
                    <a:ext uri="{9D8B030D-6E8A-4147-A177-3AD203B41FA5}">
                      <a16:colId xmlns:a16="http://schemas.microsoft.com/office/drawing/2014/main" val="2425070858"/>
                    </a:ext>
                  </a:extLst>
                </a:gridCol>
              </a:tblGrid>
              <a:tr h="244520"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Savoir-Faire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Décisionnelle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Technique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Stratégique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76971451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Savoir détecter des comportements suspects sur le SI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7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7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95095561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Recevoir et qualifier les alertes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7749132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Analyser les impacts techniques/métiers de l'attaque et son périmètre connu à date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91811413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Initier des investigations techniques pour comprendre le chemin de compromission et le périmètre de l'attaque (</a:t>
                      </a:r>
                      <a:r>
                        <a:rPr lang="fr-FR" sz="800" kern="120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forensics</a:t>
                      </a:r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98868210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Assurer une supervision continue du SI, afin de surveiller une potentielle évolution de l'attaque (monitoring continu, intégration des indicateurs de compromissions (</a:t>
                      </a:r>
                      <a:r>
                        <a:rPr lang="fr-FR" sz="800" kern="120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IoC</a:t>
                      </a:r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),...)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14497428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Augmenter la connaissance sur l'attaque (Cyber </a:t>
                      </a:r>
                      <a:r>
                        <a:rPr lang="fr-FR" sz="800" kern="120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Threat</a:t>
                      </a:r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Intel)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50027023"/>
                  </a:ext>
                </a:extLst>
              </a:tr>
            </a:tbl>
          </a:graphicData>
        </a:graphic>
      </p:graphicFrame>
      <p:sp>
        <p:nvSpPr>
          <p:cNvPr id="17" name="ZoneTexte 16">
            <a:extLst>
              <a:ext uri="{FF2B5EF4-FFF2-40B4-BE49-F238E27FC236}">
                <a16:creationId xmlns:a16="http://schemas.microsoft.com/office/drawing/2014/main" id="{020108DC-B5FB-7410-6D92-8295FDAC2703}"/>
              </a:ext>
            </a:extLst>
          </p:cNvPr>
          <p:cNvSpPr txBox="1"/>
          <p:nvPr/>
        </p:nvSpPr>
        <p:spPr>
          <a:xfrm>
            <a:off x="3010485" y="1782202"/>
            <a:ext cx="4213273" cy="261610"/>
          </a:xfrm>
          <a:prstGeom prst="rect">
            <a:avLst/>
          </a:prstGeom>
          <a:solidFill>
            <a:schemeClr val="accent5"/>
          </a:solidFill>
        </p:spPr>
        <p:txBody>
          <a:bodyPr wrap="square" lIns="72000" tIns="108000" rIns="72000" bIns="108000" rtlCol="0" anchor="ctr" anchorCtr="0">
            <a:noAutofit/>
          </a:bodyPr>
          <a:lstStyle/>
          <a:p>
            <a:pPr algn="ctr"/>
            <a:r>
              <a:rPr lang="fr-FR" sz="1100" b="1">
                <a:solidFill>
                  <a:schemeClr val="bg1"/>
                </a:solidFill>
                <a:latin typeface="Arial"/>
                <a:ea typeface="Geneva"/>
                <a:cs typeface="Arial"/>
              </a:rPr>
              <a:t>Cellules Concernées 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50550F95-188B-3917-0674-DA59E2558D13}"/>
              </a:ext>
            </a:extLst>
          </p:cNvPr>
          <p:cNvSpPr txBox="1"/>
          <p:nvPr/>
        </p:nvSpPr>
        <p:spPr>
          <a:xfrm>
            <a:off x="7223760" y="1782202"/>
            <a:ext cx="1812736" cy="255058"/>
          </a:xfrm>
          <a:prstGeom prst="rect">
            <a:avLst/>
          </a:prstGeom>
          <a:solidFill>
            <a:schemeClr val="accent5"/>
          </a:solidFill>
        </p:spPr>
        <p:txBody>
          <a:bodyPr wrap="square" lIns="72000" tIns="108000" rIns="72000" bIns="108000" rtlCol="0" anchor="ctr" anchorCtr="0">
            <a:noAutofit/>
          </a:bodyPr>
          <a:lstStyle>
            <a:defPPr>
              <a:defRPr lang="fr-FR"/>
            </a:defPPr>
            <a:lvl1pPr algn="ctr">
              <a:defRPr sz="1100" b="1">
                <a:solidFill>
                  <a:schemeClr val="bg1"/>
                </a:solidFill>
              </a:defRPr>
            </a:lvl1pPr>
          </a:lstStyle>
          <a:p>
            <a:r>
              <a:rPr lang="fr-FR" dirty="0">
                <a:latin typeface="Arial"/>
                <a:ea typeface="Geneva"/>
                <a:cs typeface="Arial"/>
              </a:rPr>
              <a:t>*Niveau</a:t>
            </a:r>
            <a:endParaRPr lang="fr-FR" sz="1000" dirty="0"/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FAF3FAF7-49B6-890B-3B4F-DB27F61255A0}"/>
              </a:ext>
            </a:extLst>
          </p:cNvPr>
          <p:cNvSpPr txBox="1"/>
          <p:nvPr/>
        </p:nvSpPr>
        <p:spPr>
          <a:xfrm>
            <a:off x="106052" y="1184884"/>
            <a:ext cx="667671" cy="200512"/>
          </a:xfrm>
          <a:prstGeom prst="rect">
            <a:avLst/>
          </a:prstGeom>
          <a:solidFill>
            <a:srgbClr val="92D050"/>
          </a:solidFill>
        </p:spPr>
        <p:txBody>
          <a:bodyPr wrap="square" lIns="72000" tIns="108000" rIns="72000" bIns="108000" rtlCol="0" anchor="ctr" anchorCtr="0">
            <a:noAutofit/>
          </a:bodyPr>
          <a:lstStyle/>
          <a:p>
            <a:r>
              <a:rPr lang="fr-FR" sz="1050" b="1">
                <a:solidFill>
                  <a:schemeClr val="bg1"/>
                </a:solidFill>
                <a:latin typeface="+mn-lt"/>
                <a:ea typeface="+mn-ea"/>
              </a:rPr>
              <a:t>ESMS</a:t>
            </a:r>
            <a:endParaRPr lang="fr-FR" b="1">
              <a:solidFill>
                <a:schemeClr val="bg1"/>
              </a:solidFill>
              <a:ea typeface="+mn-ea"/>
              <a:cs typeface="Arial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31FA2EAE-5AAA-4D53-5153-913DF967EE46}"/>
              </a:ext>
            </a:extLst>
          </p:cNvPr>
          <p:cNvSpPr txBox="1"/>
          <p:nvPr/>
        </p:nvSpPr>
        <p:spPr>
          <a:xfrm>
            <a:off x="6940374" y="4805865"/>
            <a:ext cx="2112691" cy="356610"/>
          </a:xfrm>
          <a:prstGeom prst="rect">
            <a:avLst/>
          </a:prstGeom>
          <a:noFill/>
        </p:spPr>
        <p:txBody>
          <a:bodyPr wrap="square" lIns="72000" tIns="108000" rIns="72000" bIns="108000" rtlCol="0" anchor="ctr" anchorCtr="0">
            <a:noAutofit/>
          </a:bodyPr>
          <a:lstStyle/>
          <a:p>
            <a:pPr algn="ctr"/>
            <a:r>
              <a:rPr lang="fr-FR" sz="700" dirty="0"/>
              <a:t>*Niveau 0 : Socle de base; Niveau 1 : Débutant; Niveau 2 : Intermédiaire; Niveau 3 : Confirmé </a:t>
            </a:r>
          </a:p>
        </p:txBody>
      </p:sp>
    </p:spTree>
    <p:extLst>
      <p:ext uri="{BB962C8B-B14F-4D97-AF65-F5344CB8AC3E}">
        <p14:creationId xmlns:p14="http://schemas.microsoft.com/office/powerpoint/2010/main" val="404197326"/>
      </p:ext>
    </p:extLst>
  </p:cSld>
  <p:clrMapOvr>
    <a:masterClrMapping/>
  </p:clrMapOvr>
  <p:transition>
    <p:fade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9B3A6E-AB9E-3923-2E84-2013B5BF64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8B12700-79F3-22B7-B4B7-EB53253AB8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/>
              <a:t>Focus sur les compétences</a:t>
            </a:r>
            <a:endParaRPr lang="en-GB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E8C6557-8DE5-BBE0-587A-6F3605FF6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70808" y="4819361"/>
            <a:ext cx="287338" cy="273844"/>
          </a:xfrm>
        </p:spPr>
        <p:txBody>
          <a:bodyPr/>
          <a:lstStyle/>
          <a:p>
            <a:fld id="{646E7B68-C406-4B5C-B79D-A1CDE10CB85D}" type="slidenum">
              <a:rPr lang="fr-FR" smtClean="0"/>
              <a:pPr/>
              <a:t>42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E466AF2-26EC-6311-F6DE-CA1F7501FCF5}"/>
              </a:ext>
            </a:extLst>
          </p:cNvPr>
          <p:cNvSpPr txBox="1"/>
          <p:nvPr/>
        </p:nvSpPr>
        <p:spPr>
          <a:xfrm>
            <a:off x="107504" y="788909"/>
            <a:ext cx="3767453" cy="246221"/>
          </a:xfrm>
          <a:prstGeom prst="rect">
            <a:avLst/>
          </a:prstGeom>
          <a:solidFill>
            <a:srgbClr val="CDF2FF"/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fr-FR" sz="1000" b="1" dirty="0">
                <a:latin typeface="Arial"/>
                <a:ea typeface="Geneva"/>
                <a:cs typeface="Arial"/>
              </a:rPr>
              <a:t>C08 – Remédiation (endiguement, éviction, éradication) </a:t>
            </a:r>
            <a:endParaRPr lang="fr-FR" sz="1000" b="1" dirty="0"/>
          </a:p>
        </p:txBody>
      </p:sp>
      <p:graphicFrame>
        <p:nvGraphicFramePr>
          <p:cNvPr id="16" name="Tableau 15">
            <a:extLst>
              <a:ext uri="{FF2B5EF4-FFF2-40B4-BE49-F238E27FC236}">
                <a16:creationId xmlns:a16="http://schemas.microsoft.com/office/drawing/2014/main" id="{F203EFA9-9C01-8C24-866A-6EDD5E1607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8810743"/>
              </p:ext>
            </p:extLst>
          </p:nvPr>
        </p:nvGraphicFramePr>
        <p:xfrm>
          <a:off x="107504" y="1706674"/>
          <a:ext cx="8928993" cy="3128311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2910016">
                  <a:extLst>
                    <a:ext uri="{9D8B030D-6E8A-4147-A177-3AD203B41FA5}">
                      <a16:colId xmlns:a16="http://schemas.microsoft.com/office/drawing/2014/main" val="3324748153"/>
                    </a:ext>
                  </a:extLst>
                </a:gridCol>
                <a:gridCol w="1402692">
                  <a:extLst>
                    <a:ext uri="{9D8B030D-6E8A-4147-A177-3AD203B41FA5}">
                      <a16:colId xmlns:a16="http://schemas.microsoft.com/office/drawing/2014/main" val="4141454560"/>
                    </a:ext>
                  </a:extLst>
                </a:gridCol>
                <a:gridCol w="1402693">
                  <a:extLst>
                    <a:ext uri="{9D8B030D-6E8A-4147-A177-3AD203B41FA5}">
                      <a16:colId xmlns:a16="http://schemas.microsoft.com/office/drawing/2014/main" val="253306117"/>
                    </a:ext>
                  </a:extLst>
                </a:gridCol>
                <a:gridCol w="1402692">
                  <a:extLst>
                    <a:ext uri="{9D8B030D-6E8A-4147-A177-3AD203B41FA5}">
                      <a16:colId xmlns:a16="http://schemas.microsoft.com/office/drawing/2014/main" val="73122686"/>
                    </a:ext>
                  </a:extLst>
                </a:gridCol>
                <a:gridCol w="452725">
                  <a:extLst>
                    <a:ext uri="{9D8B030D-6E8A-4147-A177-3AD203B41FA5}">
                      <a16:colId xmlns:a16="http://schemas.microsoft.com/office/drawing/2014/main" val="3061294488"/>
                    </a:ext>
                  </a:extLst>
                </a:gridCol>
                <a:gridCol w="452725">
                  <a:extLst>
                    <a:ext uri="{9D8B030D-6E8A-4147-A177-3AD203B41FA5}">
                      <a16:colId xmlns:a16="http://schemas.microsoft.com/office/drawing/2014/main" val="514943443"/>
                    </a:ext>
                  </a:extLst>
                </a:gridCol>
                <a:gridCol w="452725">
                  <a:extLst>
                    <a:ext uri="{9D8B030D-6E8A-4147-A177-3AD203B41FA5}">
                      <a16:colId xmlns:a16="http://schemas.microsoft.com/office/drawing/2014/main" val="2605492934"/>
                    </a:ext>
                  </a:extLst>
                </a:gridCol>
                <a:gridCol w="452725">
                  <a:extLst>
                    <a:ext uri="{9D8B030D-6E8A-4147-A177-3AD203B41FA5}">
                      <a16:colId xmlns:a16="http://schemas.microsoft.com/office/drawing/2014/main" val="2425070858"/>
                    </a:ext>
                  </a:extLst>
                </a:gridCol>
              </a:tblGrid>
              <a:tr h="244520"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Savoir-Faire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Décisionnelle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Technique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Stratégique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76971451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Préserver les traces de l'attaque (si nécessaire en suivant les consignes des autorités)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7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7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95095561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Prendre les premières actions techniques de remédiations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7749132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Limiter l'extension des dommages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91811413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Limiter les impacts métiers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98868210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Limiter la liberté de l'attaquant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14497428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Concilier le besoin d'assurance sur les éléments importés du système compromis et la minimisation des travaux de reconstruction (rationalisation de la remédiation et de la reconstruction)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50027023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Construire les services d'authentification et de gestion système de confiance sur lesquels appuyer la remise en production du système d'information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91818897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Supprimer les accès de l'attaquant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92349502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Eliminer les voies de retour possible pour l'attaquant (durcir)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28350351"/>
                  </a:ext>
                </a:extLst>
              </a:tr>
              <a:tr h="318711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Acquérir une visibilité sur les tentatives de retour (monitoring)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20988677"/>
                  </a:ext>
                </a:extLst>
              </a:tr>
            </a:tbl>
          </a:graphicData>
        </a:graphic>
      </p:graphicFrame>
      <p:sp>
        <p:nvSpPr>
          <p:cNvPr id="17" name="ZoneTexte 16">
            <a:extLst>
              <a:ext uri="{FF2B5EF4-FFF2-40B4-BE49-F238E27FC236}">
                <a16:creationId xmlns:a16="http://schemas.microsoft.com/office/drawing/2014/main" id="{F8C13B09-5624-5B40-B59F-E193EBD54706}"/>
              </a:ext>
            </a:extLst>
          </p:cNvPr>
          <p:cNvSpPr txBox="1"/>
          <p:nvPr/>
        </p:nvSpPr>
        <p:spPr>
          <a:xfrm>
            <a:off x="3010485" y="1451616"/>
            <a:ext cx="4213273" cy="261610"/>
          </a:xfrm>
          <a:prstGeom prst="rect">
            <a:avLst/>
          </a:prstGeom>
          <a:solidFill>
            <a:schemeClr val="accent5"/>
          </a:solidFill>
        </p:spPr>
        <p:txBody>
          <a:bodyPr wrap="square" lIns="72000" tIns="108000" rIns="72000" bIns="108000" rtlCol="0" anchor="ctr" anchorCtr="0">
            <a:noAutofit/>
          </a:bodyPr>
          <a:lstStyle/>
          <a:p>
            <a:pPr algn="ctr"/>
            <a:r>
              <a:rPr lang="fr-FR" sz="1100" b="1">
                <a:solidFill>
                  <a:schemeClr val="bg1"/>
                </a:solidFill>
                <a:latin typeface="Arial"/>
                <a:ea typeface="Geneva"/>
                <a:cs typeface="Arial"/>
              </a:rPr>
              <a:t>Cellules Concernées 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58518F22-21D0-445C-5983-90E9564E5601}"/>
              </a:ext>
            </a:extLst>
          </p:cNvPr>
          <p:cNvSpPr txBox="1"/>
          <p:nvPr/>
        </p:nvSpPr>
        <p:spPr>
          <a:xfrm>
            <a:off x="7223760" y="1451616"/>
            <a:ext cx="1812736" cy="255058"/>
          </a:xfrm>
          <a:prstGeom prst="rect">
            <a:avLst/>
          </a:prstGeom>
          <a:solidFill>
            <a:schemeClr val="accent5"/>
          </a:solidFill>
        </p:spPr>
        <p:txBody>
          <a:bodyPr wrap="square" lIns="72000" tIns="108000" rIns="72000" bIns="108000" rtlCol="0" anchor="ctr" anchorCtr="0">
            <a:noAutofit/>
          </a:bodyPr>
          <a:lstStyle>
            <a:defPPr>
              <a:defRPr lang="fr-FR"/>
            </a:defPPr>
            <a:lvl1pPr algn="ctr">
              <a:defRPr sz="1100" b="1">
                <a:solidFill>
                  <a:schemeClr val="bg1"/>
                </a:solidFill>
              </a:defRPr>
            </a:lvl1pPr>
          </a:lstStyle>
          <a:p>
            <a:r>
              <a:rPr lang="fr-FR" dirty="0">
                <a:latin typeface="Arial"/>
                <a:ea typeface="Geneva"/>
                <a:cs typeface="Arial"/>
              </a:rPr>
              <a:t>*Niveau</a:t>
            </a:r>
            <a:endParaRPr lang="fr-FR" sz="1000" dirty="0"/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A09929DD-4D2E-2D9B-E202-A90E20198A85}"/>
              </a:ext>
            </a:extLst>
          </p:cNvPr>
          <p:cNvSpPr txBox="1"/>
          <p:nvPr/>
        </p:nvSpPr>
        <p:spPr>
          <a:xfrm>
            <a:off x="107504" y="1115495"/>
            <a:ext cx="2223348" cy="200512"/>
          </a:xfrm>
          <a:prstGeom prst="rect">
            <a:avLst/>
          </a:prstGeom>
          <a:solidFill>
            <a:srgbClr val="92D050"/>
          </a:solidFill>
        </p:spPr>
        <p:txBody>
          <a:bodyPr wrap="square" lIns="72000" tIns="108000" rIns="72000" bIns="108000" rtlCol="0" anchor="ctr" anchorCtr="0">
            <a:noAutofit/>
          </a:bodyPr>
          <a:lstStyle/>
          <a:p>
            <a:r>
              <a:rPr lang="fr-FR" sz="1050" b="1">
                <a:solidFill>
                  <a:schemeClr val="bg1"/>
                </a:solidFill>
                <a:latin typeface="+mn-lt"/>
                <a:ea typeface="+mn-ea"/>
              </a:rPr>
              <a:t>ES MCO, ES hors MCO et ESMS</a:t>
            </a:r>
            <a:endParaRPr lang="fr-FR" b="1">
              <a:solidFill>
                <a:schemeClr val="bg1"/>
              </a:solidFill>
              <a:ea typeface="+mn-ea"/>
              <a:cs typeface="Arial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CB16CFB6-4ECD-A19A-84E5-7B94908D2BA3}"/>
              </a:ext>
            </a:extLst>
          </p:cNvPr>
          <p:cNvSpPr txBox="1"/>
          <p:nvPr/>
        </p:nvSpPr>
        <p:spPr>
          <a:xfrm>
            <a:off x="6940374" y="4805865"/>
            <a:ext cx="2112691" cy="356610"/>
          </a:xfrm>
          <a:prstGeom prst="rect">
            <a:avLst/>
          </a:prstGeom>
          <a:noFill/>
        </p:spPr>
        <p:txBody>
          <a:bodyPr wrap="square" lIns="72000" tIns="108000" rIns="72000" bIns="108000" rtlCol="0" anchor="ctr" anchorCtr="0">
            <a:noAutofit/>
          </a:bodyPr>
          <a:lstStyle/>
          <a:p>
            <a:pPr algn="ctr"/>
            <a:r>
              <a:rPr lang="fr-FR" sz="700" dirty="0"/>
              <a:t>*Niveau 0 : Socle de base; Niveau 1 : Débutant; Niveau 2 : Intermédiaire; Niveau 3 : Confirmé </a:t>
            </a:r>
          </a:p>
        </p:txBody>
      </p:sp>
    </p:spTree>
    <p:extLst>
      <p:ext uri="{BB962C8B-B14F-4D97-AF65-F5344CB8AC3E}">
        <p14:creationId xmlns:p14="http://schemas.microsoft.com/office/powerpoint/2010/main" val="3522148893"/>
      </p:ext>
    </p:extLst>
  </p:cSld>
  <p:clrMapOvr>
    <a:masterClrMapping/>
  </p:clrMapOvr>
  <p:transition>
    <p:fade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5E5D78-E75E-7AD7-7A33-4A7D19F89B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C1C9F6F-4A2C-E358-0EA9-5E39823DC4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/>
              <a:t>Focus sur les compétences</a:t>
            </a:r>
            <a:endParaRPr lang="en-GB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E7004B9C-1611-E768-30C4-728193B8D1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70808" y="4819361"/>
            <a:ext cx="287338" cy="273844"/>
          </a:xfrm>
        </p:spPr>
        <p:txBody>
          <a:bodyPr/>
          <a:lstStyle/>
          <a:p>
            <a:fld id="{646E7B68-C406-4B5C-B79D-A1CDE10CB85D}" type="slidenum">
              <a:rPr lang="fr-FR" smtClean="0"/>
              <a:pPr/>
              <a:t>43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C1D4E8B8-8BB3-A991-8F7F-413DABBD92E8}"/>
              </a:ext>
            </a:extLst>
          </p:cNvPr>
          <p:cNvSpPr txBox="1"/>
          <p:nvPr/>
        </p:nvSpPr>
        <p:spPr>
          <a:xfrm>
            <a:off x="107503" y="837492"/>
            <a:ext cx="6248326" cy="246221"/>
          </a:xfrm>
          <a:prstGeom prst="rect">
            <a:avLst/>
          </a:prstGeom>
          <a:solidFill>
            <a:srgbClr val="CDF2FF"/>
          </a:solidFill>
        </p:spPr>
        <p:txBody>
          <a:bodyPr wrap="square" lIns="91440" tIns="45720" rIns="91440" bIns="45720" rtlCol="0" anchor="ctr">
            <a:spAutoFit/>
          </a:bodyPr>
          <a:lstStyle/>
          <a:p>
            <a:r>
              <a:rPr lang="fr-FR" sz="1000" b="1">
                <a:latin typeface="Arial"/>
                <a:ea typeface="Geneva"/>
                <a:cs typeface="Arial"/>
              </a:rPr>
              <a:t>C09 –  Reconstruction IT (</a:t>
            </a:r>
            <a:r>
              <a:rPr lang="fr-FR" sz="1000" b="1" err="1">
                <a:latin typeface="Arial"/>
                <a:ea typeface="Geneva"/>
                <a:cs typeface="Arial"/>
              </a:rPr>
              <a:t>coeur</a:t>
            </a:r>
            <a:r>
              <a:rPr lang="fr-FR" sz="1000" b="1">
                <a:latin typeface="Arial"/>
                <a:ea typeface="Geneva"/>
                <a:cs typeface="Arial"/>
              </a:rPr>
              <a:t> de confiance, infra critique, outils administrations, Network, </a:t>
            </a:r>
            <a:r>
              <a:rPr lang="fr-FR" sz="1000" b="1" err="1">
                <a:latin typeface="Arial"/>
                <a:ea typeface="Geneva"/>
                <a:cs typeface="Arial"/>
              </a:rPr>
              <a:t>etc</a:t>
            </a:r>
            <a:r>
              <a:rPr lang="fr-FR" sz="1000" b="1">
                <a:latin typeface="Arial"/>
                <a:ea typeface="Geneva"/>
                <a:cs typeface="Arial"/>
              </a:rPr>
              <a:t>)</a:t>
            </a:r>
          </a:p>
        </p:txBody>
      </p:sp>
      <p:graphicFrame>
        <p:nvGraphicFramePr>
          <p:cNvPr id="16" name="Tableau 15">
            <a:extLst>
              <a:ext uri="{FF2B5EF4-FFF2-40B4-BE49-F238E27FC236}">
                <a16:creationId xmlns:a16="http://schemas.microsoft.com/office/drawing/2014/main" id="{EE24E7AB-C471-D58D-06E7-E190A02652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9895761"/>
              </p:ext>
            </p:extLst>
          </p:nvPr>
        </p:nvGraphicFramePr>
        <p:xfrm>
          <a:off x="107504" y="1868455"/>
          <a:ext cx="8928993" cy="2885151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2910016">
                  <a:extLst>
                    <a:ext uri="{9D8B030D-6E8A-4147-A177-3AD203B41FA5}">
                      <a16:colId xmlns:a16="http://schemas.microsoft.com/office/drawing/2014/main" val="3324748153"/>
                    </a:ext>
                  </a:extLst>
                </a:gridCol>
                <a:gridCol w="1402692">
                  <a:extLst>
                    <a:ext uri="{9D8B030D-6E8A-4147-A177-3AD203B41FA5}">
                      <a16:colId xmlns:a16="http://schemas.microsoft.com/office/drawing/2014/main" val="4141454560"/>
                    </a:ext>
                  </a:extLst>
                </a:gridCol>
                <a:gridCol w="1402693">
                  <a:extLst>
                    <a:ext uri="{9D8B030D-6E8A-4147-A177-3AD203B41FA5}">
                      <a16:colId xmlns:a16="http://schemas.microsoft.com/office/drawing/2014/main" val="253306117"/>
                    </a:ext>
                  </a:extLst>
                </a:gridCol>
                <a:gridCol w="1402692">
                  <a:extLst>
                    <a:ext uri="{9D8B030D-6E8A-4147-A177-3AD203B41FA5}">
                      <a16:colId xmlns:a16="http://schemas.microsoft.com/office/drawing/2014/main" val="73122686"/>
                    </a:ext>
                  </a:extLst>
                </a:gridCol>
                <a:gridCol w="452725">
                  <a:extLst>
                    <a:ext uri="{9D8B030D-6E8A-4147-A177-3AD203B41FA5}">
                      <a16:colId xmlns:a16="http://schemas.microsoft.com/office/drawing/2014/main" val="3061294488"/>
                    </a:ext>
                  </a:extLst>
                </a:gridCol>
                <a:gridCol w="452725">
                  <a:extLst>
                    <a:ext uri="{9D8B030D-6E8A-4147-A177-3AD203B41FA5}">
                      <a16:colId xmlns:a16="http://schemas.microsoft.com/office/drawing/2014/main" val="514943443"/>
                    </a:ext>
                  </a:extLst>
                </a:gridCol>
                <a:gridCol w="452725">
                  <a:extLst>
                    <a:ext uri="{9D8B030D-6E8A-4147-A177-3AD203B41FA5}">
                      <a16:colId xmlns:a16="http://schemas.microsoft.com/office/drawing/2014/main" val="2605492934"/>
                    </a:ext>
                  </a:extLst>
                </a:gridCol>
                <a:gridCol w="452725">
                  <a:extLst>
                    <a:ext uri="{9D8B030D-6E8A-4147-A177-3AD203B41FA5}">
                      <a16:colId xmlns:a16="http://schemas.microsoft.com/office/drawing/2014/main" val="2425070858"/>
                    </a:ext>
                  </a:extLst>
                </a:gridCol>
              </a:tblGrid>
              <a:tr h="244520"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Savoir-Faire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Décisionnelle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Technique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Stratégique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76971451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Reconstruire un "</a:t>
                      </a:r>
                      <a:r>
                        <a:rPr lang="fr-FR" sz="800" kern="120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coeur</a:t>
                      </a:r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de confiance"(infrastructures critiques, réseaux, outils d'administrations, outils de sécurités, ...) (Créer un socle système et réseau hors de portée de l'attaquant)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7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700"/>
                        <a:t>x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95095561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Rendre des outils bureautiques (en priorité aux membres des cellules de crise (mail, téléphonie, outils collaboratifs,...))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7749132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Vérifier l'état des sauvegardes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91811413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Définir la stratégie de reconstruction (où, avec quelles ressources, sous quel délai estimé, via quel procédure)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98868210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Remonter les applicatifs métiers une fois la sanité de leurs sauvegardes validées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14497428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Assurer la continuité ou le redémarrage d'un service vital pour l'établissement dans un délai bref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50027023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Retrouver dans un délai raisonnable un fonctionnement et une activité de production nominaux au sein de l'établissement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91818897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Reprendre le contrôle du SI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92349502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Mettre en place une protection durable pour éviter de reproduire une situation comparable (durcissement, revue des process,...)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28350351"/>
                  </a:ext>
                </a:extLst>
              </a:tr>
              <a:tr h="318711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Anticiper la réintégration des données produites pendant l'attaque dans les nouveaux systèmes remontés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20988677"/>
                  </a:ext>
                </a:extLst>
              </a:tr>
            </a:tbl>
          </a:graphicData>
        </a:graphic>
      </p:graphicFrame>
      <p:sp>
        <p:nvSpPr>
          <p:cNvPr id="17" name="ZoneTexte 16">
            <a:extLst>
              <a:ext uri="{FF2B5EF4-FFF2-40B4-BE49-F238E27FC236}">
                <a16:creationId xmlns:a16="http://schemas.microsoft.com/office/drawing/2014/main" id="{F30F30EF-AD0A-AD3A-C66F-84AD874940C4}"/>
              </a:ext>
            </a:extLst>
          </p:cNvPr>
          <p:cNvSpPr txBox="1"/>
          <p:nvPr/>
        </p:nvSpPr>
        <p:spPr>
          <a:xfrm>
            <a:off x="3010485" y="1613397"/>
            <a:ext cx="4213273" cy="261610"/>
          </a:xfrm>
          <a:prstGeom prst="rect">
            <a:avLst/>
          </a:prstGeom>
          <a:solidFill>
            <a:schemeClr val="accent5"/>
          </a:solidFill>
        </p:spPr>
        <p:txBody>
          <a:bodyPr wrap="square" lIns="72000" tIns="108000" rIns="72000" bIns="108000" rtlCol="0" anchor="ctr" anchorCtr="0">
            <a:noAutofit/>
          </a:bodyPr>
          <a:lstStyle/>
          <a:p>
            <a:pPr algn="ctr"/>
            <a:r>
              <a:rPr lang="fr-FR" sz="1100" b="1">
                <a:solidFill>
                  <a:schemeClr val="bg1"/>
                </a:solidFill>
                <a:latin typeface="Arial"/>
                <a:ea typeface="Geneva"/>
                <a:cs typeface="Arial"/>
              </a:rPr>
              <a:t>Cellules Concernées 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42B957B1-6AB5-5601-2835-3987E76C6940}"/>
              </a:ext>
            </a:extLst>
          </p:cNvPr>
          <p:cNvSpPr txBox="1"/>
          <p:nvPr/>
        </p:nvSpPr>
        <p:spPr>
          <a:xfrm>
            <a:off x="7223760" y="1613397"/>
            <a:ext cx="1812736" cy="255058"/>
          </a:xfrm>
          <a:prstGeom prst="rect">
            <a:avLst/>
          </a:prstGeom>
          <a:solidFill>
            <a:schemeClr val="accent5"/>
          </a:solidFill>
        </p:spPr>
        <p:txBody>
          <a:bodyPr wrap="square" lIns="72000" tIns="108000" rIns="72000" bIns="108000" rtlCol="0" anchor="ctr" anchorCtr="0">
            <a:noAutofit/>
          </a:bodyPr>
          <a:lstStyle>
            <a:defPPr>
              <a:defRPr lang="fr-FR"/>
            </a:defPPr>
            <a:lvl1pPr algn="ctr">
              <a:defRPr sz="1100" b="1">
                <a:solidFill>
                  <a:schemeClr val="bg1"/>
                </a:solidFill>
              </a:defRPr>
            </a:lvl1pPr>
          </a:lstStyle>
          <a:p>
            <a:r>
              <a:rPr lang="fr-FR" dirty="0">
                <a:latin typeface="Arial"/>
                <a:ea typeface="Geneva"/>
                <a:cs typeface="Arial"/>
              </a:rPr>
              <a:t>*Niveau</a:t>
            </a:r>
            <a:endParaRPr lang="fr-FR" sz="1000" dirty="0"/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15706B79-F170-A9F5-965F-C3E2B5D241E5}"/>
              </a:ext>
            </a:extLst>
          </p:cNvPr>
          <p:cNvSpPr txBox="1"/>
          <p:nvPr/>
        </p:nvSpPr>
        <p:spPr>
          <a:xfrm>
            <a:off x="107503" y="1175316"/>
            <a:ext cx="1235961" cy="200512"/>
          </a:xfrm>
          <a:prstGeom prst="rect">
            <a:avLst/>
          </a:prstGeom>
          <a:solidFill>
            <a:srgbClr val="92D050"/>
          </a:solidFill>
        </p:spPr>
        <p:txBody>
          <a:bodyPr wrap="square" lIns="72000" tIns="108000" rIns="72000" bIns="108000" rtlCol="0" anchor="ctr" anchorCtr="0">
            <a:noAutofit/>
          </a:bodyPr>
          <a:lstStyle/>
          <a:p>
            <a:r>
              <a:rPr lang="fr-FR" sz="1050" b="1" dirty="0">
                <a:solidFill>
                  <a:schemeClr val="bg1"/>
                </a:solidFill>
                <a:latin typeface="+mn-lt"/>
                <a:ea typeface="+mn-ea"/>
              </a:rPr>
              <a:t>ES MCO, ESMS</a:t>
            </a:r>
            <a:endParaRPr lang="fr-FR" b="1" dirty="0">
              <a:solidFill>
                <a:schemeClr val="bg1"/>
              </a:solidFill>
              <a:ea typeface="+mn-ea"/>
              <a:cs typeface="Arial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B1A59596-C4E8-9D5B-5170-6D9AB5122246}"/>
              </a:ext>
            </a:extLst>
          </p:cNvPr>
          <p:cNvSpPr txBox="1"/>
          <p:nvPr/>
        </p:nvSpPr>
        <p:spPr>
          <a:xfrm>
            <a:off x="6940374" y="4805865"/>
            <a:ext cx="2112691" cy="356610"/>
          </a:xfrm>
          <a:prstGeom prst="rect">
            <a:avLst/>
          </a:prstGeom>
          <a:noFill/>
        </p:spPr>
        <p:txBody>
          <a:bodyPr wrap="square" lIns="72000" tIns="108000" rIns="72000" bIns="108000" rtlCol="0" anchor="ctr" anchorCtr="0">
            <a:noAutofit/>
          </a:bodyPr>
          <a:lstStyle/>
          <a:p>
            <a:pPr algn="ctr"/>
            <a:r>
              <a:rPr lang="fr-FR" sz="700" dirty="0"/>
              <a:t>*Niveau 0 : Socle de base; Niveau 1 : Débutant; Niveau 2 : Intermédiaire; Niveau 3 : Confirmé </a:t>
            </a:r>
          </a:p>
        </p:txBody>
      </p:sp>
    </p:spTree>
    <p:extLst>
      <p:ext uri="{BB962C8B-B14F-4D97-AF65-F5344CB8AC3E}">
        <p14:creationId xmlns:p14="http://schemas.microsoft.com/office/powerpoint/2010/main" val="3673649887"/>
      </p:ext>
    </p:extLst>
  </p:cSld>
  <p:clrMapOvr>
    <a:masterClrMapping/>
  </p:clrMapOvr>
  <p:transition>
    <p:fade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184EFF-D658-DBC5-E55D-EF4D5CCAF1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5220BBB-CC96-BAD2-FBDC-6AE5332DD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/>
              <a:t>Focus sur les compétences</a:t>
            </a:r>
            <a:endParaRPr lang="en-GB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81C70199-3EA4-083F-B121-C9CFADBCC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70808" y="4819361"/>
            <a:ext cx="287338" cy="273844"/>
          </a:xfrm>
        </p:spPr>
        <p:txBody>
          <a:bodyPr/>
          <a:lstStyle/>
          <a:p>
            <a:fld id="{646E7B68-C406-4B5C-B79D-A1CDE10CB85D}" type="slidenum">
              <a:rPr lang="fr-FR" smtClean="0"/>
              <a:pPr/>
              <a:t>44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FA481F4C-F1D3-7AE6-2193-65D2A353CB12}"/>
              </a:ext>
            </a:extLst>
          </p:cNvPr>
          <p:cNvSpPr txBox="1"/>
          <p:nvPr/>
        </p:nvSpPr>
        <p:spPr>
          <a:xfrm>
            <a:off x="107504" y="806963"/>
            <a:ext cx="6203355" cy="246221"/>
          </a:xfrm>
          <a:prstGeom prst="rect">
            <a:avLst/>
          </a:prstGeom>
          <a:solidFill>
            <a:srgbClr val="CDF2FF"/>
          </a:solidFill>
        </p:spPr>
        <p:txBody>
          <a:bodyPr wrap="square" lIns="91440" tIns="45720" rIns="91440" bIns="45720" rtlCol="0" anchor="ctr">
            <a:spAutoFit/>
          </a:bodyPr>
          <a:lstStyle/>
          <a:p>
            <a:r>
              <a:rPr lang="fr-FR" sz="1000" b="1">
                <a:latin typeface="Arial"/>
                <a:ea typeface="Geneva"/>
                <a:cs typeface="Arial"/>
              </a:rPr>
              <a:t>C09 –  Reconstruction IT (</a:t>
            </a:r>
            <a:r>
              <a:rPr lang="fr-FR" sz="1000" b="1" err="1">
                <a:latin typeface="Arial"/>
                <a:ea typeface="Geneva"/>
                <a:cs typeface="Arial"/>
              </a:rPr>
              <a:t>coeur</a:t>
            </a:r>
            <a:r>
              <a:rPr lang="fr-FR" sz="1000" b="1">
                <a:latin typeface="Arial"/>
                <a:ea typeface="Geneva"/>
                <a:cs typeface="Arial"/>
              </a:rPr>
              <a:t> de confiance, infra critique, outils administrations, Network, </a:t>
            </a:r>
            <a:r>
              <a:rPr lang="fr-FR" sz="1000" b="1" err="1">
                <a:latin typeface="Arial"/>
                <a:ea typeface="Geneva"/>
                <a:cs typeface="Arial"/>
              </a:rPr>
              <a:t>etc</a:t>
            </a:r>
            <a:r>
              <a:rPr lang="fr-FR" sz="1000" b="1">
                <a:latin typeface="Arial"/>
                <a:ea typeface="Geneva"/>
                <a:cs typeface="Arial"/>
              </a:rPr>
              <a:t>)</a:t>
            </a:r>
          </a:p>
        </p:txBody>
      </p:sp>
      <p:graphicFrame>
        <p:nvGraphicFramePr>
          <p:cNvPr id="16" name="Tableau 15">
            <a:extLst>
              <a:ext uri="{FF2B5EF4-FFF2-40B4-BE49-F238E27FC236}">
                <a16:creationId xmlns:a16="http://schemas.microsoft.com/office/drawing/2014/main" id="{ED49C52D-6F43-BEB6-CE51-2E1A17178C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3093979"/>
              </p:ext>
            </p:extLst>
          </p:nvPr>
        </p:nvGraphicFramePr>
        <p:xfrm>
          <a:off x="107504" y="1868455"/>
          <a:ext cx="8928993" cy="2885151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2910016">
                  <a:extLst>
                    <a:ext uri="{9D8B030D-6E8A-4147-A177-3AD203B41FA5}">
                      <a16:colId xmlns:a16="http://schemas.microsoft.com/office/drawing/2014/main" val="3324748153"/>
                    </a:ext>
                  </a:extLst>
                </a:gridCol>
                <a:gridCol w="1402692">
                  <a:extLst>
                    <a:ext uri="{9D8B030D-6E8A-4147-A177-3AD203B41FA5}">
                      <a16:colId xmlns:a16="http://schemas.microsoft.com/office/drawing/2014/main" val="4141454560"/>
                    </a:ext>
                  </a:extLst>
                </a:gridCol>
                <a:gridCol w="1402693">
                  <a:extLst>
                    <a:ext uri="{9D8B030D-6E8A-4147-A177-3AD203B41FA5}">
                      <a16:colId xmlns:a16="http://schemas.microsoft.com/office/drawing/2014/main" val="253306117"/>
                    </a:ext>
                  </a:extLst>
                </a:gridCol>
                <a:gridCol w="1402692">
                  <a:extLst>
                    <a:ext uri="{9D8B030D-6E8A-4147-A177-3AD203B41FA5}">
                      <a16:colId xmlns:a16="http://schemas.microsoft.com/office/drawing/2014/main" val="73122686"/>
                    </a:ext>
                  </a:extLst>
                </a:gridCol>
                <a:gridCol w="452725">
                  <a:extLst>
                    <a:ext uri="{9D8B030D-6E8A-4147-A177-3AD203B41FA5}">
                      <a16:colId xmlns:a16="http://schemas.microsoft.com/office/drawing/2014/main" val="3061294488"/>
                    </a:ext>
                  </a:extLst>
                </a:gridCol>
                <a:gridCol w="452725">
                  <a:extLst>
                    <a:ext uri="{9D8B030D-6E8A-4147-A177-3AD203B41FA5}">
                      <a16:colId xmlns:a16="http://schemas.microsoft.com/office/drawing/2014/main" val="514943443"/>
                    </a:ext>
                  </a:extLst>
                </a:gridCol>
                <a:gridCol w="452725">
                  <a:extLst>
                    <a:ext uri="{9D8B030D-6E8A-4147-A177-3AD203B41FA5}">
                      <a16:colId xmlns:a16="http://schemas.microsoft.com/office/drawing/2014/main" val="2605492934"/>
                    </a:ext>
                  </a:extLst>
                </a:gridCol>
                <a:gridCol w="452725">
                  <a:extLst>
                    <a:ext uri="{9D8B030D-6E8A-4147-A177-3AD203B41FA5}">
                      <a16:colId xmlns:a16="http://schemas.microsoft.com/office/drawing/2014/main" val="2425070858"/>
                    </a:ext>
                  </a:extLst>
                </a:gridCol>
              </a:tblGrid>
              <a:tr h="244520"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Savoir-Faire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Décisionnelle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Technique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Stratégique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76971451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Reconstruire un "</a:t>
                      </a:r>
                      <a:r>
                        <a:rPr lang="fr-FR" sz="800" kern="120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coeur</a:t>
                      </a:r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de confiance"(infrastructures critiques, réseaux, outils d'administrations, outils de sécurités, ...) (Créer un socle système et réseau hors de portée de l'attaquant)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7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700"/>
                        <a:t>x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95095561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Rendre des outils bureautiques (en priorité aux membres des cellules de crise (mail, téléphonie, outils collaboratifs,...))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7749132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Vérifier l'état des sauvegardes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91811413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Définir la stratégie de reconstruction (où, avec quelles ressources, sous quel délai estimé, via quel procédure)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98868210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Remonter les applicatifs métiers une fois la sanité de leurs sauvegardes validées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14497428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Assurer la continuité ou le redémarrage d'un service vital pour l'établissement dans un délai bref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50027023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Retrouver dans un délai raisonnable un fonctionnement et une activité de production nominaux au sein de l'établissement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91818897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Reprendre le contrôle du SI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92349502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Mettre en place une protection durable pour éviter de reproduire une situation comparable (durcissement, revue des process,...)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28350351"/>
                  </a:ext>
                </a:extLst>
              </a:tr>
              <a:tr h="318711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Anticiper la réintégration des données produites pendant l'attaque dans les nouveaux systèmes remontés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20988677"/>
                  </a:ext>
                </a:extLst>
              </a:tr>
            </a:tbl>
          </a:graphicData>
        </a:graphic>
      </p:graphicFrame>
      <p:sp>
        <p:nvSpPr>
          <p:cNvPr id="17" name="ZoneTexte 16">
            <a:extLst>
              <a:ext uri="{FF2B5EF4-FFF2-40B4-BE49-F238E27FC236}">
                <a16:creationId xmlns:a16="http://schemas.microsoft.com/office/drawing/2014/main" id="{88184F8F-35DC-3B35-A436-34D8334EBCE7}"/>
              </a:ext>
            </a:extLst>
          </p:cNvPr>
          <p:cNvSpPr txBox="1"/>
          <p:nvPr/>
        </p:nvSpPr>
        <p:spPr>
          <a:xfrm>
            <a:off x="3010485" y="1613397"/>
            <a:ext cx="4213273" cy="261610"/>
          </a:xfrm>
          <a:prstGeom prst="rect">
            <a:avLst/>
          </a:prstGeom>
          <a:solidFill>
            <a:schemeClr val="accent5"/>
          </a:solidFill>
        </p:spPr>
        <p:txBody>
          <a:bodyPr wrap="square" lIns="72000" tIns="108000" rIns="72000" bIns="108000" rtlCol="0" anchor="ctr" anchorCtr="0">
            <a:noAutofit/>
          </a:bodyPr>
          <a:lstStyle/>
          <a:p>
            <a:pPr algn="ctr"/>
            <a:r>
              <a:rPr lang="fr-FR" sz="1100" b="1">
                <a:solidFill>
                  <a:schemeClr val="bg1"/>
                </a:solidFill>
                <a:latin typeface="Arial"/>
                <a:ea typeface="Geneva"/>
                <a:cs typeface="Arial"/>
              </a:rPr>
              <a:t>Cellules Concernées 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ACD26D63-49CC-8C44-D0F9-42290AAE67BF}"/>
              </a:ext>
            </a:extLst>
          </p:cNvPr>
          <p:cNvSpPr txBox="1"/>
          <p:nvPr/>
        </p:nvSpPr>
        <p:spPr>
          <a:xfrm>
            <a:off x="7223760" y="1613397"/>
            <a:ext cx="1812736" cy="255058"/>
          </a:xfrm>
          <a:prstGeom prst="rect">
            <a:avLst/>
          </a:prstGeom>
          <a:solidFill>
            <a:schemeClr val="accent5"/>
          </a:solidFill>
        </p:spPr>
        <p:txBody>
          <a:bodyPr wrap="square" lIns="72000" tIns="108000" rIns="72000" bIns="108000" rtlCol="0" anchor="ctr" anchorCtr="0">
            <a:noAutofit/>
          </a:bodyPr>
          <a:lstStyle>
            <a:defPPr>
              <a:defRPr lang="fr-FR"/>
            </a:defPPr>
            <a:lvl1pPr algn="ctr">
              <a:defRPr sz="1100" b="1">
                <a:solidFill>
                  <a:schemeClr val="bg1"/>
                </a:solidFill>
              </a:defRPr>
            </a:lvl1pPr>
          </a:lstStyle>
          <a:p>
            <a:r>
              <a:rPr lang="fr-FR" dirty="0">
                <a:latin typeface="Arial"/>
                <a:ea typeface="Geneva"/>
                <a:cs typeface="Arial"/>
              </a:rPr>
              <a:t>*Niveau</a:t>
            </a:r>
            <a:endParaRPr lang="fr-FR" sz="1000" dirty="0"/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2F34D43D-F72C-F19A-637F-C12E6DA36918}"/>
              </a:ext>
            </a:extLst>
          </p:cNvPr>
          <p:cNvSpPr txBox="1"/>
          <p:nvPr/>
        </p:nvSpPr>
        <p:spPr>
          <a:xfrm>
            <a:off x="107504" y="1147711"/>
            <a:ext cx="1090242" cy="200512"/>
          </a:xfrm>
          <a:prstGeom prst="rect">
            <a:avLst/>
          </a:prstGeom>
          <a:solidFill>
            <a:srgbClr val="92D050"/>
          </a:solidFill>
        </p:spPr>
        <p:txBody>
          <a:bodyPr wrap="square" lIns="72000" tIns="108000" rIns="72000" bIns="108000" rtlCol="0" anchor="ctr" anchorCtr="0">
            <a:noAutofit/>
          </a:bodyPr>
          <a:lstStyle/>
          <a:p>
            <a:r>
              <a:rPr lang="fr-FR" sz="1050" b="1">
                <a:solidFill>
                  <a:schemeClr val="bg1"/>
                </a:solidFill>
                <a:latin typeface="+mn-lt"/>
                <a:ea typeface="+mn-ea"/>
              </a:rPr>
              <a:t>ES Hors MCO</a:t>
            </a:r>
            <a:endParaRPr lang="fr-FR" b="1">
              <a:solidFill>
                <a:schemeClr val="bg1"/>
              </a:solidFill>
              <a:ea typeface="+mn-ea"/>
              <a:cs typeface="Arial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6B0F0658-E795-D764-5CB4-4846D9845199}"/>
              </a:ext>
            </a:extLst>
          </p:cNvPr>
          <p:cNvSpPr txBox="1"/>
          <p:nvPr/>
        </p:nvSpPr>
        <p:spPr>
          <a:xfrm>
            <a:off x="6940374" y="4805865"/>
            <a:ext cx="2112691" cy="356610"/>
          </a:xfrm>
          <a:prstGeom prst="rect">
            <a:avLst/>
          </a:prstGeom>
          <a:noFill/>
        </p:spPr>
        <p:txBody>
          <a:bodyPr wrap="square" lIns="72000" tIns="108000" rIns="72000" bIns="108000" rtlCol="0" anchor="ctr" anchorCtr="0">
            <a:noAutofit/>
          </a:bodyPr>
          <a:lstStyle/>
          <a:p>
            <a:pPr algn="ctr"/>
            <a:r>
              <a:rPr lang="fr-FR" sz="700" dirty="0"/>
              <a:t>*Niveau 0 : Socle de base; Niveau 1 : Débutant; Niveau 2 : Intermédiaire; Niveau 3 : Confirmé </a:t>
            </a:r>
          </a:p>
        </p:txBody>
      </p:sp>
    </p:spTree>
    <p:extLst>
      <p:ext uri="{BB962C8B-B14F-4D97-AF65-F5344CB8AC3E}">
        <p14:creationId xmlns:p14="http://schemas.microsoft.com/office/powerpoint/2010/main" val="1592464791"/>
      </p:ext>
    </p:extLst>
  </p:cSld>
  <p:clrMapOvr>
    <a:masterClrMapping/>
  </p:clrMapOvr>
  <p:transition>
    <p:fade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12E0E2-B8D9-DE61-ED13-C181FF7A2F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9C2371C-260E-7A68-23F3-C5DE6A9221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/>
              <a:t>Focus sur les compétences</a:t>
            </a:r>
            <a:endParaRPr lang="en-GB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2F9475E8-1CC2-940B-3DC8-24C60BBD2A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70808" y="4819361"/>
            <a:ext cx="287338" cy="273844"/>
          </a:xfrm>
        </p:spPr>
        <p:txBody>
          <a:bodyPr/>
          <a:lstStyle/>
          <a:p>
            <a:fld id="{646E7B68-C406-4B5C-B79D-A1CDE10CB85D}" type="slidenum">
              <a:rPr lang="fr-FR" smtClean="0"/>
              <a:pPr/>
              <a:t>45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0DA5019E-3487-E322-E371-34D1BCC745A3}"/>
              </a:ext>
            </a:extLst>
          </p:cNvPr>
          <p:cNvSpPr txBox="1"/>
          <p:nvPr/>
        </p:nvSpPr>
        <p:spPr>
          <a:xfrm>
            <a:off x="107504" y="835974"/>
            <a:ext cx="2902981" cy="246221"/>
          </a:xfrm>
          <a:prstGeom prst="rect">
            <a:avLst/>
          </a:prstGeom>
          <a:solidFill>
            <a:srgbClr val="CDF2FF"/>
          </a:solidFill>
        </p:spPr>
        <p:txBody>
          <a:bodyPr wrap="square" lIns="91440" tIns="45720" rIns="91440" bIns="45720" rtlCol="0" anchor="ctr">
            <a:spAutoFit/>
          </a:bodyPr>
          <a:lstStyle/>
          <a:p>
            <a:r>
              <a:rPr lang="fr-FR" sz="1000" b="1" dirty="0">
                <a:latin typeface="Arial"/>
                <a:ea typeface="Geneva"/>
                <a:cs typeface="Arial"/>
              </a:rPr>
              <a:t>C10 –  Ressources humaines</a:t>
            </a:r>
          </a:p>
        </p:txBody>
      </p:sp>
      <p:graphicFrame>
        <p:nvGraphicFramePr>
          <p:cNvPr id="16" name="Tableau 15">
            <a:extLst>
              <a:ext uri="{FF2B5EF4-FFF2-40B4-BE49-F238E27FC236}">
                <a16:creationId xmlns:a16="http://schemas.microsoft.com/office/drawing/2014/main" id="{C2A44DA7-0CE1-3563-1A89-38F359DE1E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39681"/>
              </p:ext>
            </p:extLst>
          </p:nvPr>
        </p:nvGraphicFramePr>
        <p:xfrm>
          <a:off x="107504" y="1868455"/>
          <a:ext cx="8928993" cy="2319880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2910016">
                  <a:extLst>
                    <a:ext uri="{9D8B030D-6E8A-4147-A177-3AD203B41FA5}">
                      <a16:colId xmlns:a16="http://schemas.microsoft.com/office/drawing/2014/main" val="3324748153"/>
                    </a:ext>
                  </a:extLst>
                </a:gridCol>
                <a:gridCol w="1402692">
                  <a:extLst>
                    <a:ext uri="{9D8B030D-6E8A-4147-A177-3AD203B41FA5}">
                      <a16:colId xmlns:a16="http://schemas.microsoft.com/office/drawing/2014/main" val="4141454560"/>
                    </a:ext>
                  </a:extLst>
                </a:gridCol>
                <a:gridCol w="1402693">
                  <a:extLst>
                    <a:ext uri="{9D8B030D-6E8A-4147-A177-3AD203B41FA5}">
                      <a16:colId xmlns:a16="http://schemas.microsoft.com/office/drawing/2014/main" val="253306117"/>
                    </a:ext>
                  </a:extLst>
                </a:gridCol>
                <a:gridCol w="1402692">
                  <a:extLst>
                    <a:ext uri="{9D8B030D-6E8A-4147-A177-3AD203B41FA5}">
                      <a16:colId xmlns:a16="http://schemas.microsoft.com/office/drawing/2014/main" val="73122686"/>
                    </a:ext>
                  </a:extLst>
                </a:gridCol>
                <a:gridCol w="452725">
                  <a:extLst>
                    <a:ext uri="{9D8B030D-6E8A-4147-A177-3AD203B41FA5}">
                      <a16:colId xmlns:a16="http://schemas.microsoft.com/office/drawing/2014/main" val="3061294488"/>
                    </a:ext>
                  </a:extLst>
                </a:gridCol>
                <a:gridCol w="452725">
                  <a:extLst>
                    <a:ext uri="{9D8B030D-6E8A-4147-A177-3AD203B41FA5}">
                      <a16:colId xmlns:a16="http://schemas.microsoft.com/office/drawing/2014/main" val="514943443"/>
                    </a:ext>
                  </a:extLst>
                </a:gridCol>
                <a:gridCol w="452725">
                  <a:extLst>
                    <a:ext uri="{9D8B030D-6E8A-4147-A177-3AD203B41FA5}">
                      <a16:colId xmlns:a16="http://schemas.microsoft.com/office/drawing/2014/main" val="2605492934"/>
                    </a:ext>
                  </a:extLst>
                </a:gridCol>
                <a:gridCol w="452725">
                  <a:extLst>
                    <a:ext uri="{9D8B030D-6E8A-4147-A177-3AD203B41FA5}">
                      <a16:colId xmlns:a16="http://schemas.microsoft.com/office/drawing/2014/main" val="2425070858"/>
                    </a:ext>
                  </a:extLst>
                </a:gridCol>
              </a:tblGrid>
              <a:tr h="244520"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Savoir-Faire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Décisionnelle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Technique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Stratégique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76971451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Organiser le travail en situation de crise (horaires, astreinte, roulements,....)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7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7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95095561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Anticiper le recours à des prestataires externes en renfort des équipes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7749132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Assurer la communication interne pour rassurer les collaborateurs et patients (comment, quand, avec quels éléments de langage,...)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91811413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 coordonner avec les équipes de communications et IT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98868210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Préparer le retour à un mode de travail nominal (en prenant en compte la </a:t>
                      </a:r>
                      <a:r>
                        <a:rPr lang="fr-FR" sz="800" kern="120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surchage</a:t>
                      </a:r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potentielle liée à la réintégration des données produites)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14497428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Anticiper les éléments de compensation suite à des heures supplémentaires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50027023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Développer et transmettre aux services un modèle de newsletters permettant d'informer de la situation et des actions en cours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91818897"/>
                  </a:ext>
                </a:extLst>
              </a:tr>
            </a:tbl>
          </a:graphicData>
        </a:graphic>
      </p:graphicFrame>
      <p:sp>
        <p:nvSpPr>
          <p:cNvPr id="17" name="ZoneTexte 16">
            <a:extLst>
              <a:ext uri="{FF2B5EF4-FFF2-40B4-BE49-F238E27FC236}">
                <a16:creationId xmlns:a16="http://schemas.microsoft.com/office/drawing/2014/main" id="{DE098AB3-7834-4738-4615-D181034045F0}"/>
              </a:ext>
            </a:extLst>
          </p:cNvPr>
          <p:cNvSpPr txBox="1"/>
          <p:nvPr/>
        </p:nvSpPr>
        <p:spPr>
          <a:xfrm>
            <a:off x="3010485" y="1613397"/>
            <a:ext cx="4213273" cy="261610"/>
          </a:xfrm>
          <a:prstGeom prst="rect">
            <a:avLst/>
          </a:prstGeom>
          <a:solidFill>
            <a:schemeClr val="accent5"/>
          </a:solidFill>
        </p:spPr>
        <p:txBody>
          <a:bodyPr wrap="square" lIns="72000" tIns="108000" rIns="72000" bIns="108000" rtlCol="0" anchor="ctr" anchorCtr="0">
            <a:noAutofit/>
          </a:bodyPr>
          <a:lstStyle/>
          <a:p>
            <a:pPr algn="ctr"/>
            <a:r>
              <a:rPr lang="fr-FR" sz="1100" b="1">
                <a:solidFill>
                  <a:schemeClr val="bg1"/>
                </a:solidFill>
                <a:latin typeface="Arial"/>
                <a:ea typeface="Geneva"/>
                <a:cs typeface="Arial"/>
              </a:rPr>
              <a:t>Cellules Concernées 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47CFB2FA-F521-D6A2-555B-EE5E32577C4B}"/>
              </a:ext>
            </a:extLst>
          </p:cNvPr>
          <p:cNvSpPr txBox="1"/>
          <p:nvPr/>
        </p:nvSpPr>
        <p:spPr>
          <a:xfrm>
            <a:off x="7223760" y="1613397"/>
            <a:ext cx="1812736" cy="255058"/>
          </a:xfrm>
          <a:prstGeom prst="rect">
            <a:avLst/>
          </a:prstGeom>
          <a:solidFill>
            <a:schemeClr val="accent5"/>
          </a:solidFill>
        </p:spPr>
        <p:txBody>
          <a:bodyPr wrap="square" lIns="72000" tIns="108000" rIns="72000" bIns="108000" rtlCol="0" anchor="ctr" anchorCtr="0">
            <a:noAutofit/>
          </a:bodyPr>
          <a:lstStyle>
            <a:defPPr>
              <a:defRPr lang="fr-FR"/>
            </a:defPPr>
            <a:lvl1pPr algn="ctr">
              <a:defRPr sz="1100" b="1">
                <a:solidFill>
                  <a:schemeClr val="bg1"/>
                </a:solidFill>
              </a:defRPr>
            </a:lvl1pPr>
          </a:lstStyle>
          <a:p>
            <a:r>
              <a:rPr lang="fr-FR" dirty="0">
                <a:latin typeface="Arial"/>
                <a:ea typeface="Geneva"/>
                <a:cs typeface="Arial"/>
              </a:rPr>
              <a:t>*Niveau</a:t>
            </a:r>
            <a:endParaRPr lang="fr-FR" sz="1000" dirty="0"/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825D828F-67BF-793C-995F-EDED4D76C6CB}"/>
              </a:ext>
            </a:extLst>
          </p:cNvPr>
          <p:cNvSpPr txBox="1"/>
          <p:nvPr/>
        </p:nvSpPr>
        <p:spPr>
          <a:xfrm>
            <a:off x="107504" y="1174557"/>
            <a:ext cx="720080" cy="200512"/>
          </a:xfrm>
          <a:prstGeom prst="rect">
            <a:avLst/>
          </a:prstGeom>
          <a:solidFill>
            <a:srgbClr val="92D050"/>
          </a:solidFill>
        </p:spPr>
        <p:txBody>
          <a:bodyPr wrap="square" lIns="72000" tIns="108000" rIns="72000" bIns="108000" rtlCol="0" anchor="ctr" anchorCtr="0">
            <a:noAutofit/>
          </a:bodyPr>
          <a:lstStyle/>
          <a:p>
            <a:r>
              <a:rPr lang="fr-FR" sz="1050" b="1">
                <a:solidFill>
                  <a:schemeClr val="bg1"/>
                </a:solidFill>
                <a:latin typeface="+mn-lt"/>
                <a:ea typeface="+mn-ea"/>
              </a:rPr>
              <a:t>ES MCO</a:t>
            </a:r>
            <a:endParaRPr lang="fr-FR" b="1">
              <a:solidFill>
                <a:schemeClr val="bg1"/>
              </a:solidFill>
              <a:ea typeface="+mn-ea"/>
              <a:cs typeface="Arial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12054F4-5EE3-13F5-B87E-DA386CF97FBB}"/>
              </a:ext>
            </a:extLst>
          </p:cNvPr>
          <p:cNvSpPr txBox="1"/>
          <p:nvPr/>
        </p:nvSpPr>
        <p:spPr>
          <a:xfrm>
            <a:off x="6940374" y="4805865"/>
            <a:ext cx="2112691" cy="356610"/>
          </a:xfrm>
          <a:prstGeom prst="rect">
            <a:avLst/>
          </a:prstGeom>
          <a:noFill/>
        </p:spPr>
        <p:txBody>
          <a:bodyPr wrap="square" lIns="72000" tIns="108000" rIns="72000" bIns="108000" rtlCol="0" anchor="ctr" anchorCtr="0">
            <a:noAutofit/>
          </a:bodyPr>
          <a:lstStyle/>
          <a:p>
            <a:pPr algn="ctr"/>
            <a:r>
              <a:rPr lang="fr-FR" sz="700" dirty="0"/>
              <a:t>*Niveau 0 : Socle de base; Niveau 1 : Débutant; Niveau 2 : Intermédiaire; Niveau 3 : Confirmé </a:t>
            </a:r>
          </a:p>
        </p:txBody>
      </p:sp>
    </p:spTree>
    <p:extLst>
      <p:ext uri="{BB962C8B-B14F-4D97-AF65-F5344CB8AC3E}">
        <p14:creationId xmlns:p14="http://schemas.microsoft.com/office/powerpoint/2010/main" val="2419577490"/>
      </p:ext>
    </p:extLst>
  </p:cSld>
  <p:clrMapOvr>
    <a:masterClrMapping/>
  </p:clrMapOvr>
  <p:transition>
    <p:fade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7C9A15-06FF-9F89-316B-772E3370F3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6843276-34DD-BD09-B6D3-676E86AB7A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/>
              <a:t>Focus sur les compétences</a:t>
            </a:r>
            <a:endParaRPr lang="en-GB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A1DC0AE8-522D-9617-C566-6E460F3AA3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70808" y="4819361"/>
            <a:ext cx="287338" cy="273844"/>
          </a:xfrm>
        </p:spPr>
        <p:txBody>
          <a:bodyPr/>
          <a:lstStyle/>
          <a:p>
            <a:fld id="{646E7B68-C406-4B5C-B79D-A1CDE10CB85D}" type="slidenum">
              <a:rPr lang="fr-FR" smtClean="0"/>
              <a:pPr/>
              <a:t>46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DF86B659-826E-1155-7EBB-6306A111C0F3}"/>
              </a:ext>
            </a:extLst>
          </p:cNvPr>
          <p:cNvSpPr txBox="1"/>
          <p:nvPr/>
        </p:nvSpPr>
        <p:spPr>
          <a:xfrm>
            <a:off x="107504" y="832054"/>
            <a:ext cx="2902981" cy="246221"/>
          </a:xfrm>
          <a:prstGeom prst="rect">
            <a:avLst/>
          </a:prstGeom>
          <a:solidFill>
            <a:srgbClr val="CDF2FF"/>
          </a:solidFill>
        </p:spPr>
        <p:txBody>
          <a:bodyPr wrap="square" lIns="91440" tIns="45720" rIns="91440" bIns="45720" rtlCol="0" anchor="ctr">
            <a:spAutoFit/>
          </a:bodyPr>
          <a:lstStyle/>
          <a:p>
            <a:r>
              <a:rPr lang="fr-FR" sz="1000" b="1">
                <a:latin typeface="Arial"/>
                <a:ea typeface="Geneva"/>
                <a:cs typeface="Arial"/>
              </a:rPr>
              <a:t>C10 –  Ressources humaines</a:t>
            </a:r>
          </a:p>
        </p:txBody>
      </p:sp>
      <p:graphicFrame>
        <p:nvGraphicFramePr>
          <p:cNvPr id="16" name="Tableau 15">
            <a:extLst>
              <a:ext uri="{FF2B5EF4-FFF2-40B4-BE49-F238E27FC236}">
                <a16:creationId xmlns:a16="http://schemas.microsoft.com/office/drawing/2014/main" id="{B0188E25-24B7-6207-3257-629CC083CD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5282011"/>
              </p:ext>
            </p:extLst>
          </p:nvPr>
        </p:nvGraphicFramePr>
        <p:xfrm>
          <a:off x="107504" y="1868455"/>
          <a:ext cx="8928993" cy="2319880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2910016">
                  <a:extLst>
                    <a:ext uri="{9D8B030D-6E8A-4147-A177-3AD203B41FA5}">
                      <a16:colId xmlns:a16="http://schemas.microsoft.com/office/drawing/2014/main" val="3324748153"/>
                    </a:ext>
                  </a:extLst>
                </a:gridCol>
                <a:gridCol w="1402692">
                  <a:extLst>
                    <a:ext uri="{9D8B030D-6E8A-4147-A177-3AD203B41FA5}">
                      <a16:colId xmlns:a16="http://schemas.microsoft.com/office/drawing/2014/main" val="4141454560"/>
                    </a:ext>
                  </a:extLst>
                </a:gridCol>
                <a:gridCol w="1402693">
                  <a:extLst>
                    <a:ext uri="{9D8B030D-6E8A-4147-A177-3AD203B41FA5}">
                      <a16:colId xmlns:a16="http://schemas.microsoft.com/office/drawing/2014/main" val="253306117"/>
                    </a:ext>
                  </a:extLst>
                </a:gridCol>
                <a:gridCol w="1402692">
                  <a:extLst>
                    <a:ext uri="{9D8B030D-6E8A-4147-A177-3AD203B41FA5}">
                      <a16:colId xmlns:a16="http://schemas.microsoft.com/office/drawing/2014/main" val="73122686"/>
                    </a:ext>
                  </a:extLst>
                </a:gridCol>
                <a:gridCol w="452725">
                  <a:extLst>
                    <a:ext uri="{9D8B030D-6E8A-4147-A177-3AD203B41FA5}">
                      <a16:colId xmlns:a16="http://schemas.microsoft.com/office/drawing/2014/main" val="3061294488"/>
                    </a:ext>
                  </a:extLst>
                </a:gridCol>
                <a:gridCol w="452725">
                  <a:extLst>
                    <a:ext uri="{9D8B030D-6E8A-4147-A177-3AD203B41FA5}">
                      <a16:colId xmlns:a16="http://schemas.microsoft.com/office/drawing/2014/main" val="514943443"/>
                    </a:ext>
                  </a:extLst>
                </a:gridCol>
                <a:gridCol w="452725">
                  <a:extLst>
                    <a:ext uri="{9D8B030D-6E8A-4147-A177-3AD203B41FA5}">
                      <a16:colId xmlns:a16="http://schemas.microsoft.com/office/drawing/2014/main" val="2605492934"/>
                    </a:ext>
                  </a:extLst>
                </a:gridCol>
                <a:gridCol w="452725">
                  <a:extLst>
                    <a:ext uri="{9D8B030D-6E8A-4147-A177-3AD203B41FA5}">
                      <a16:colId xmlns:a16="http://schemas.microsoft.com/office/drawing/2014/main" val="2425070858"/>
                    </a:ext>
                  </a:extLst>
                </a:gridCol>
              </a:tblGrid>
              <a:tr h="244520"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Savoir-Faire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Décisionnelle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Technique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Stratégique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76971451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Organiser le travail en situation de crise (horaires, astreinte, roulements,....)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7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7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95095561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Anticiper le recours à des prestataires externes en renfort des équipes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7749132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Assurer la communication interne pour rassurer les collaborateurs et patients (comment, quand, avec quels éléments de langage,...)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91811413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 coordonner avec les équipes de communications et IT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98868210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Préparer le retour à un mode de travail nominal (en prenant en compte la </a:t>
                      </a:r>
                      <a:r>
                        <a:rPr lang="fr-FR" sz="800" kern="120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surchage</a:t>
                      </a:r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potentielle liée à la réintégration des données produites)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14497428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Anticiper les éléments de compensation suite à des heures supplémentaires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50027023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Développer et transmettre aux services un modèle de newsletters permettant d'informer de la situation et des actions en cours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91818897"/>
                  </a:ext>
                </a:extLst>
              </a:tr>
            </a:tbl>
          </a:graphicData>
        </a:graphic>
      </p:graphicFrame>
      <p:sp>
        <p:nvSpPr>
          <p:cNvPr id="17" name="ZoneTexte 16">
            <a:extLst>
              <a:ext uri="{FF2B5EF4-FFF2-40B4-BE49-F238E27FC236}">
                <a16:creationId xmlns:a16="http://schemas.microsoft.com/office/drawing/2014/main" id="{17873840-8539-D486-639D-55488C5F9CE5}"/>
              </a:ext>
            </a:extLst>
          </p:cNvPr>
          <p:cNvSpPr txBox="1"/>
          <p:nvPr/>
        </p:nvSpPr>
        <p:spPr>
          <a:xfrm>
            <a:off x="3010485" y="1613397"/>
            <a:ext cx="4213273" cy="261610"/>
          </a:xfrm>
          <a:prstGeom prst="rect">
            <a:avLst/>
          </a:prstGeom>
          <a:solidFill>
            <a:schemeClr val="accent5"/>
          </a:solidFill>
        </p:spPr>
        <p:txBody>
          <a:bodyPr wrap="square" lIns="72000" tIns="108000" rIns="72000" bIns="108000" rtlCol="0" anchor="ctr" anchorCtr="0">
            <a:noAutofit/>
          </a:bodyPr>
          <a:lstStyle/>
          <a:p>
            <a:pPr algn="ctr"/>
            <a:r>
              <a:rPr lang="fr-FR" sz="1100" b="1">
                <a:solidFill>
                  <a:schemeClr val="bg1"/>
                </a:solidFill>
                <a:latin typeface="Arial"/>
                <a:ea typeface="Geneva"/>
                <a:cs typeface="Arial"/>
              </a:rPr>
              <a:t>Cellules Concernées 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83FB7CB3-366C-1809-A6F5-7B0B4E7E2B0F}"/>
              </a:ext>
            </a:extLst>
          </p:cNvPr>
          <p:cNvSpPr txBox="1"/>
          <p:nvPr/>
        </p:nvSpPr>
        <p:spPr>
          <a:xfrm>
            <a:off x="7223760" y="1613397"/>
            <a:ext cx="1812736" cy="255058"/>
          </a:xfrm>
          <a:prstGeom prst="rect">
            <a:avLst/>
          </a:prstGeom>
          <a:solidFill>
            <a:schemeClr val="accent5"/>
          </a:solidFill>
        </p:spPr>
        <p:txBody>
          <a:bodyPr wrap="square" lIns="72000" tIns="108000" rIns="72000" bIns="108000" rtlCol="0" anchor="ctr" anchorCtr="0">
            <a:noAutofit/>
          </a:bodyPr>
          <a:lstStyle>
            <a:defPPr>
              <a:defRPr lang="fr-FR"/>
            </a:defPPr>
            <a:lvl1pPr algn="ctr">
              <a:defRPr sz="1100" b="1">
                <a:solidFill>
                  <a:schemeClr val="bg1"/>
                </a:solidFill>
              </a:defRPr>
            </a:lvl1pPr>
          </a:lstStyle>
          <a:p>
            <a:r>
              <a:rPr lang="fr-FR" dirty="0">
                <a:latin typeface="Arial"/>
                <a:ea typeface="Geneva"/>
                <a:cs typeface="Arial"/>
              </a:rPr>
              <a:t>*Niveau</a:t>
            </a:r>
            <a:endParaRPr lang="fr-FR" sz="1000" dirty="0"/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79610D8F-D396-849B-0D02-ADF3E67D2014}"/>
              </a:ext>
            </a:extLst>
          </p:cNvPr>
          <p:cNvSpPr txBox="1"/>
          <p:nvPr/>
        </p:nvSpPr>
        <p:spPr>
          <a:xfrm>
            <a:off x="107504" y="1172597"/>
            <a:ext cx="1090242" cy="200512"/>
          </a:xfrm>
          <a:prstGeom prst="rect">
            <a:avLst/>
          </a:prstGeom>
          <a:solidFill>
            <a:srgbClr val="92D050"/>
          </a:solidFill>
        </p:spPr>
        <p:txBody>
          <a:bodyPr wrap="square" lIns="72000" tIns="108000" rIns="72000" bIns="108000" rtlCol="0" anchor="ctr" anchorCtr="0">
            <a:noAutofit/>
          </a:bodyPr>
          <a:lstStyle/>
          <a:p>
            <a:r>
              <a:rPr lang="fr-FR" sz="1050" b="1">
                <a:solidFill>
                  <a:schemeClr val="bg1"/>
                </a:solidFill>
                <a:latin typeface="+mn-lt"/>
                <a:ea typeface="+mn-ea"/>
              </a:rPr>
              <a:t>ES Hors MCO</a:t>
            </a:r>
            <a:endParaRPr lang="fr-FR" b="1">
              <a:solidFill>
                <a:schemeClr val="bg1"/>
              </a:solidFill>
              <a:ea typeface="+mn-ea"/>
              <a:cs typeface="Arial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BEAF32D6-A929-64FF-0908-AAF1842956D8}"/>
              </a:ext>
            </a:extLst>
          </p:cNvPr>
          <p:cNvSpPr txBox="1"/>
          <p:nvPr/>
        </p:nvSpPr>
        <p:spPr>
          <a:xfrm>
            <a:off x="6940374" y="4805865"/>
            <a:ext cx="2112691" cy="356610"/>
          </a:xfrm>
          <a:prstGeom prst="rect">
            <a:avLst/>
          </a:prstGeom>
          <a:noFill/>
        </p:spPr>
        <p:txBody>
          <a:bodyPr wrap="square" lIns="72000" tIns="108000" rIns="72000" bIns="108000" rtlCol="0" anchor="ctr" anchorCtr="0">
            <a:noAutofit/>
          </a:bodyPr>
          <a:lstStyle/>
          <a:p>
            <a:pPr algn="ctr"/>
            <a:r>
              <a:rPr lang="fr-FR" sz="700" dirty="0"/>
              <a:t>*Niveau 0 : Socle de base; Niveau 1 : Débutant; Niveau 2 : Intermédiaire; Niveau 3 : Confirmé </a:t>
            </a:r>
          </a:p>
        </p:txBody>
      </p:sp>
    </p:spTree>
    <p:extLst>
      <p:ext uri="{BB962C8B-B14F-4D97-AF65-F5344CB8AC3E}">
        <p14:creationId xmlns:p14="http://schemas.microsoft.com/office/powerpoint/2010/main" val="3713191828"/>
      </p:ext>
    </p:extLst>
  </p:cSld>
  <p:clrMapOvr>
    <a:masterClrMapping/>
  </p:clrMapOvr>
  <p:transition>
    <p:fade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573815-52E6-C530-4E83-4BC7415356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2A57C95-0FDB-A47D-54BD-8A9F5FA356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/>
              <a:t>Focus sur les compétences</a:t>
            </a:r>
            <a:endParaRPr lang="en-GB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D1C9759-2095-1645-A35A-3930259F18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70808" y="4819361"/>
            <a:ext cx="287338" cy="273844"/>
          </a:xfrm>
        </p:spPr>
        <p:txBody>
          <a:bodyPr/>
          <a:lstStyle/>
          <a:p>
            <a:fld id="{646E7B68-C406-4B5C-B79D-A1CDE10CB85D}" type="slidenum">
              <a:rPr lang="fr-FR" smtClean="0"/>
              <a:pPr/>
              <a:t>47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BD3B45B-E8D0-99E1-040D-32015CB66296}"/>
              </a:ext>
            </a:extLst>
          </p:cNvPr>
          <p:cNvSpPr txBox="1"/>
          <p:nvPr/>
        </p:nvSpPr>
        <p:spPr>
          <a:xfrm>
            <a:off x="107504" y="813181"/>
            <a:ext cx="2902981" cy="246221"/>
          </a:xfrm>
          <a:prstGeom prst="rect">
            <a:avLst/>
          </a:prstGeom>
          <a:solidFill>
            <a:srgbClr val="CDF2FF"/>
          </a:solidFill>
        </p:spPr>
        <p:txBody>
          <a:bodyPr wrap="square" lIns="91440" tIns="45720" rIns="91440" bIns="45720" rtlCol="0" anchor="ctr">
            <a:spAutoFit/>
          </a:bodyPr>
          <a:lstStyle/>
          <a:p>
            <a:r>
              <a:rPr lang="fr-FR" sz="1000" b="1">
                <a:latin typeface="Arial"/>
                <a:ea typeface="Geneva"/>
                <a:cs typeface="Arial"/>
              </a:rPr>
              <a:t>C10 –  Ressources humaines</a:t>
            </a:r>
          </a:p>
        </p:txBody>
      </p:sp>
      <p:graphicFrame>
        <p:nvGraphicFramePr>
          <p:cNvPr id="16" name="Tableau 15">
            <a:extLst>
              <a:ext uri="{FF2B5EF4-FFF2-40B4-BE49-F238E27FC236}">
                <a16:creationId xmlns:a16="http://schemas.microsoft.com/office/drawing/2014/main" id="{F2E52B6B-F464-9AE5-CFDC-A415F3C8EF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8326051"/>
              </p:ext>
            </p:extLst>
          </p:nvPr>
        </p:nvGraphicFramePr>
        <p:xfrm>
          <a:off x="107504" y="1868455"/>
          <a:ext cx="8928993" cy="2319880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2910016">
                  <a:extLst>
                    <a:ext uri="{9D8B030D-6E8A-4147-A177-3AD203B41FA5}">
                      <a16:colId xmlns:a16="http://schemas.microsoft.com/office/drawing/2014/main" val="3324748153"/>
                    </a:ext>
                  </a:extLst>
                </a:gridCol>
                <a:gridCol w="1402692">
                  <a:extLst>
                    <a:ext uri="{9D8B030D-6E8A-4147-A177-3AD203B41FA5}">
                      <a16:colId xmlns:a16="http://schemas.microsoft.com/office/drawing/2014/main" val="4141454560"/>
                    </a:ext>
                  </a:extLst>
                </a:gridCol>
                <a:gridCol w="1402693">
                  <a:extLst>
                    <a:ext uri="{9D8B030D-6E8A-4147-A177-3AD203B41FA5}">
                      <a16:colId xmlns:a16="http://schemas.microsoft.com/office/drawing/2014/main" val="253306117"/>
                    </a:ext>
                  </a:extLst>
                </a:gridCol>
                <a:gridCol w="1402692">
                  <a:extLst>
                    <a:ext uri="{9D8B030D-6E8A-4147-A177-3AD203B41FA5}">
                      <a16:colId xmlns:a16="http://schemas.microsoft.com/office/drawing/2014/main" val="73122686"/>
                    </a:ext>
                  </a:extLst>
                </a:gridCol>
                <a:gridCol w="452725">
                  <a:extLst>
                    <a:ext uri="{9D8B030D-6E8A-4147-A177-3AD203B41FA5}">
                      <a16:colId xmlns:a16="http://schemas.microsoft.com/office/drawing/2014/main" val="3061294488"/>
                    </a:ext>
                  </a:extLst>
                </a:gridCol>
                <a:gridCol w="452725">
                  <a:extLst>
                    <a:ext uri="{9D8B030D-6E8A-4147-A177-3AD203B41FA5}">
                      <a16:colId xmlns:a16="http://schemas.microsoft.com/office/drawing/2014/main" val="514943443"/>
                    </a:ext>
                  </a:extLst>
                </a:gridCol>
                <a:gridCol w="452725">
                  <a:extLst>
                    <a:ext uri="{9D8B030D-6E8A-4147-A177-3AD203B41FA5}">
                      <a16:colId xmlns:a16="http://schemas.microsoft.com/office/drawing/2014/main" val="2605492934"/>
                    </a:ext>
                  </a:extLst>
                </a:gridCol>
                <a:gridCol w="452725">
                  <a:extLst>
                    <a:ext uri="{9D8B030D-6E8A-4147-A177-3AD203B41FA5}">
                      <a16:colId xmlns:a16="http://schemas.microsoft.com/office/drawing/2014/main" val="2425070858"/>
                    </a:ext>
                  </a:extLst>
                </a:gridCol>
              </a:tblGrid>
              <a:tr h="244520"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Savoir-Faire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Décisionnelle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Technique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Stratégique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76971451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Organiser le travail en situation de crise (horaires, astreinte, roulements,....)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7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7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95095561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Anticiper le recours à des prestataires externes en renfort des équipes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7749132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Assurer la communication interne pour rassurer les collaborateurs et patients (comment, quand, avec quels éléments de langage,...)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91811413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 coordonner avec les équipes de communications et IT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98868210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Préparer le retour à un mode de travail nominal (en prenant en compte la </a:t>
                      </a:r>
                      <a:r>
                        <a:rPr lang="fr-FR" sz="800" kern="120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surchage</a:t>
                      </a:r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potentielle liée à la réintégration des données produites)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14497428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Anticiper les éléments de compensation suite à des heures supplémentaires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50027023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Développer et transmettre aux services un modèle de newsletters permettant d'informer de la situation et des actions en cours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91818897"/>
                  </a:ext>
                </a:extLst>
              </a:tr>
            </a:tbl>
          </a:graphicData>
        </a:graphic>
      </p:graphicFrame>
      <p:sp>
        <p:nvSpPr>
          <p:cNvPr id="17" name="ZoneTexte 16">
            <a:extLst>
              <a:ext uri="{FF2B5EF4-FFF2-40B4-BE49-F238E27FC236}">
                <a16:creationId xmlns:a16="http://schemas.microsoft.com/office/drawing/2014/main" id="{27A06A7D-5911-6562-685E-F2FE5CBF657E}"/>
              </a:ext>
            </a:extLst>
          </p:cNvPr>
          <p:cNvSpPr txBox="1"/>
          <p:nvPr/>
        </p:nvSpPr>
        <p:spPr>
          <a:xfrm>
            <a:off x="3010485" y="1613397"/>
            <a:ext cx="4213273" cy="261610"/>
          </a:xfrm>
          <a:prstGeom prst="rect">
            <a:avLst/>
          </a:prstGeom>
          <a:solidFill>
            <a:schemeClr val="accent5"/>
          </a:solidFill>
        </p:spPr>
        <p:txBody>
          <a:bodyPr wrap="square" lIns="72000" tIns="108000" rIns="72000" bIns="108000" rtlCol="0" anchor="ctr" anchorCtr="0">
            <a:noAutofit/>
          </a:bodyPr>
          <a:lstStyle/>
          <a:p>
            <a:pPr algn="ctr"/>
            <a:r>
              <a:rPr lang="fr-FR" sz="1100" b="1">
                <a:solidFill>
                  <a:schemeClr val="bg1"/>
                </a:solidFill>
                <a:latin typeface="Arial"/>
                <a:ea typeface="Geneva"/>
                <a:cs typeface="Arial"/>
              </a:rPr>
              <a:t>Cellules Concernées 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E4A06739-3600-615D-6404-57588EF4651D}"/>
              </a:ext>
            </a:extLst>
          </p:cNvPr>
          <p:cNvSpPr txBox="1"/>
          <p:nvPr/>
        </p:nvSpPr>
        <p:spPr>
          <a:xfrm>
            <a:off x="7223760" y="1613397"/>
            <a:ext cx="1812736" cy="255058"/>
          </a:xfrm>
          <a:prstGeom prst="rect">
            <a:avLst/>
          </a:prstGeom>
          <a:solidFill>
            <a:schemeClr val="accent5"/>
          </a:solidFill>
        </p:spPr>
        <p:txBody>
          <a:bodyPr wrap="square" lIns="72000" tIns="108000" rIns="72000" bIns="108000" rtlCol="0" anchor="ctr" anchorCtr="0">
            <a:noAutofit/>
          </a:bodyPr>
          <a:lstStyle>
            <a:defPPr>
              <a:defRPr lang="fr-FR"/>
            </a:defPPr>
            <a:lvl1pPr algn="ctr">
              <a:defRPr sz="1100" b="1">
                <a:solidFill>
                  <a:schemeClr val="bg1"/>
                </a:solidFill>
              </a:defRPr>
            </a:lvl1pPr>
          </a:lstStyle>
          <a:p>
            <a:r>
              <a:rPr lang="fr-FR" dirty="0">
                <a:latin typeface="Arial"/>
                <a:ea typeface="Geneva"/>
                <a:cs typeface="Arial"/>
              </a:rPr>
              <a:t>*Niveau</a:t>
            </a:r>
            <a:endParaRPr lang="fr-FR" sz="1000" dirty="0"/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9E9A82C1-3DF4-9AD0-64FF-3D004F65E9BB}"/>
              </a:ext>
            </a:extLst>
          </p:cNvPr>
          <p:cNvSpPr txBox="1"/>
          <p:nvPr/>
        </p:nvSpPr>
        <p:spPr>
          <a:xfrm>
            <a:off x="107504" y="1147130"/>
            <a:ext cx="615510" cy="200512"/>
          </a:xfrm>
          <a:prstGeom prst="rect">
            <a:avLst/>
          </a:prstGeom>
          <a:solidFill>
            <a:srgbClr val="92D050"/>
          </a:solidFill>
        </p:spPr>
        <p:txBody>
          <a:bodyPr wrap="square" lIns="72000" tIns="108000" rIns="72000" bIns="108000" rtlCol="0" anchor="ctr" anchorCtr="0">
            <a:noAutofit/>
          </a:bodyPr>
          <a:lstStyle/>
          <a:p>
            <a:r>
              <a:rPr lang="fr-FR" sz="1050" b="1">
                <a:solidFill>
                  <a:schemeClr val="bg1"/>
                </a:solidFill>
                <a:latin typeface="+mn-lt"/>
                <a:ea typeface="+mn-ea"/>
              </a:rPr>
              <a:t>ESMS</a:t>
            </a:r>
            <a:endParaRPr lang="fr-FR" b="1">
              <a:solidFill>
                <a:schemeClr val="bg1"/>
              </a:solidFill>
              <a:ea typeface="+mn-ea"/>
              <a:cs typeface="Arial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61DCE4C-35A7-6FB9-2C16-2FBFBC46DA2B}"/>
              </a:ext>
            </a:extLst>
          </p:cNvPr>
          <p:cNvSpPr txBox="1"/>
          <p:nvPr/>
        </p:nvSpPr>
        <p:spPr>
          <a:xfrm>
            <a:off x="6940374" y="4805865"/>
            <a:ext cx="2112691" cy="356610"/>
          </a:xfrm>
          <a:prstGeom prst="rect">
            <a:avLst/>
          </a:prstGeom>
          <a:noFill/>
        </p:spPr>
        <p:txBody>
          <a:bodyPr wrap="square" lIns="72000" tIns="108000" rIns="72000" bIns="108000" rtlCol="0" anchor="ctr" anchorCtr="0">
            <a:noAutofit/>
          </a:bodyPr>
          <a:lstStyle/>
          <a:p>
            <a:pPr algn="ctr"/>
            <a:r>
              <a:rPr lang="fr-FR" sz="700" dirty="0"/>
              <a:t>*Niveau 0 : Socle de base; Niveau 1 : Débutant; Niveau 2 : Intermédiaire; Niveau 3 : Confirmé </a:t>
            </a:r>
          </a:p>
        </p:txBody>
      </p:sp>
    </p:spTree>
    <p:extLst>
      <p:ext uri="{BB962C8B-B14F-4D97-AF65-F5344CB8AC3E}">
        <p14:creationId xmlns:p14="http://schemas.microsoft.com/office/powerpoint/2010/main" val="3508493181"/>
      </p:ext>
    </p:extLst>
  </p:cSld>
  <p:clrMapOvr>
    <a:masterClrMapping/>
  </p:clrMapOvr>
  <p:transition>
    <p:fade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B299E0-E488-E5AE-23CC-F899893588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F5F198C-9C90-F3C4-6AC2-2FE6CCFC3B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/>
              <a:t>Focus sur les compétences</a:t>
            </a:r>
            <a:endParaRPr lang="en-GB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2DF7CD2B-92E3-C052-86A5-7C08FE415F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70808" y="4819361"/>
            <a:ext cx="287338" cy="273844"/>
          </a:xfrm>
        </p:spPr>
        <p:txBody>
          <a:bodyPr/>
          <a:lstStyle/>
          <a:p>
            <a:fld id="{646E7B68-C406-4B5C-B79D-A1CDE10CB85D}" type="slidenum">
              <a:rPr lang="fr-FR" smtClean="0"/>
              <a:pPr/>
              <a:t>48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B922B0A0-1F05-7D94-DC66-3608532FF712}"/>
              </a:ext>
            </a:extLst>
          </p:cNvPr>
          <p:cNvSpPr txBox="1"/>
          <p:nvPr/>
        </p:nvSpPr>
        <p:spPr>
          <a:xfrm>
            <a:off x="107503" y="819882"/>
            <a:ext cx="2902981" cy="246221"/>
          </a:xfrm>
          <a:prstGeom prst="rect">
            <a:avLst/>
          </a:prstGeom>
          <a:solidFill>
            <a:srgbClr val="CDF2FF"/>
          </a:solidFill>
        </p:spPr>
        <p:txBody>
          <a:bodyPr wrap="square" lIns="91440" tIns="45720" rIns="91440" bIns="45720" rtlCol="0" anchor="ctr">
            <a:spAutoFit/>
          </a:bodyPr>
          <a:lstStyle/>
          <a:p>
            <a:r>
              <a:rPr lang="fr-FR" sz="1000" b="1" dirty="0">
                <a:latin typeface="Arial"/>
                <a:ea typeface="Geneva"/>
                <a:cs typeface="Arial"/>
              </a:rPr>
              <a:t>C11 –  Communication </a:t>
            </a:r>
          </a:p>
        </p:txBody>
      </p:sp>
      <p:graphicFrame>
        <p:nvGraphicFramePr>
          <p:cNvPr id="16" name="Tableau 15">
            <a:extLst>
              <a:ext uri="{FF2B5EF4-FFF2-40B4-BE49-F238E27FC236}">
                <a16:creationId xmlns:a16="http://schemas.microsoft.com/office/drawing/2014/main" id="{AFFDF0C7-A760-A0A9-064F-7A7A6703D1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0698726"/>
              </p:ext>
            </p:extLst>
          </p:nvPr>
        </p:nvGraphicFramePr>
        <p:xfrm>
          <a:off x="107504" y="1868455"/>
          <a:ext cx="8928993" cy="2810280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2910016">
                  <a:extLst>
                    <a:ext uri="{9D8B030D-6E8A-4147-A177-3AD203B41FA5}">
                      <a16:colId xmlns:a16="http://schemas.microsoft.com/office/drawing/2014/main" val="3324748153"/>
                    </a:ext>
                  </a:extLst>
                </a:gridCol>
                <a:gridCol w="1402692">
                  <a:extLst>
                    <a:ext uri="{9D8B030D-6E8A-4147-A177-3AD203B41FA5}">
                      <a16:colId xmlns:a16="http://schemas.microsoft.com/office/drawing/2014/main" val="4141454560"/>
                    </a:ext>
                  </a:extLst>
                </a:gridCol>
                <a:gridCol w="1402693">
                  <a:extLst>
                    <a:ext uri="{9D8B030D-6E8A-4147-A177-3AD203B41FA5}">
                      <a16:colId xmlns:a16="http://schemas.microsoft.com/office/drawing/2014/main" val="253306117"/>
                    </a:ext>
                  </a:extLst>
                </a:gridCol>
                <a:gridCol w="1402692">
                  <a:extLst>
                    <a:ext uri="{9D8B030D-6E8A-4147-A177-3AD203B41FA5}">
                      <a16:colId xmlns:a16="http://schemas.microsoft.com/office/drawing/2014/main" val="73122686"/>
                    </a:ext>
                  </a:extLst>
                </a:gridCol>
                <a:gridCol w="452725">
                  <a:extLst>
                    <a:ext uri="{9D8B030D-6E8A-4147-A177-3AD203B41FA5}">
                      <a16:colId xmlns:a16="http://schemas.microsoft.com/office/drawing/2014/main" val="3061294488"/>
                    </a:ext>
                  </a:extLst>
                </a:gridCol>
                <a:gridCol w="452725">
                  <a:extLst>
                    <a:ext uri="{9D8B030D-6E8A-4147-A177-3AD203B41FA5}">
                      <a16:colId xmlns:a16="http://schemas.microsoft.com/office/drawing/2014/main" val="514943443"/>
                    </a:ext>
                  </a:extLst>
                </a:gridCol>
                <a:gridCol w="452725">
                  <a:extLst>
                    <a:ext uri="{9D8B030D-6E8A-4147-A177-3AD203B41FA5}">
                      <a16:colId xmlns:a16="http://schemas.microsoft.com/office/drawing/2014/main" val="2605492934"/>
                    </a:ext>
                  </a:extLst>
                </a:gridCol>
                <a:gridCol w="452725">
                  <a:extLst>
                    <a:ext uri="{9D8B030D-6E8A-4147-A177-3AD203B41FA5}">
                      <a16:colId xmlns:a16="http://schemas.microsoft.com/office/drawing/2014/main" val="2425070858"/>
                    </a:ext>
                  </a:extLst>
                </a:gridCol>
              </a:tblGrid>
              <a:tr h="244520"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Savoir-Faire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Décisionnelle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Technique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Stratégique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76971451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Définir une cartographie des parties prenantes et analyse de risques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7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7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95095561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Anticiper les scénarios de crise et les réponses à apporter sur le volet communication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7749132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Concevoir sa stratégie de communication de réponse à la crise cyber (rythme de communication adapté, éléments de langage en fonction du public visé...)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91811413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Définir les canaux de communication en cas de crise cyber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98868210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Créer une boîte à outils dédiée à la gestion d'une crise cyber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14497428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Former ses équipes à la gestion du volet communication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50027023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Valider la stratégie de communication interne et les éléments de langage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91818897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Prendre en charge la communication médias et réseaux sociaux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70174481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Coordonner la communication lors d'une attaque touchant plusieurs établissements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4005921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Saisir une opportunité et capitaliser pour sensibiliser en interne et en externe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14124724"/>
                  </a:ext>
                </a:extLst>
              </a:tr>
            </a:tbl>
          </a:graphicData>
        </a:graphic>
      </p:graphicFrame>
      <p:sp>
        <p:nvSpPr>
          <p:cNvPr id="17" name="ZoneTexte 16">
            <a:extLst>
              <a:ext uri="{FF2B5EF4-FFF2-40B4-BE49-F238E27FC236}">
                <a16:creationId xmlns:a16="http://schemas.microsoft.com/office/drawing/2014/main" id="{829A7ED1-D303-D692-C40F-20241FAB1507}"/>
              </a:ext>
            </a:extLst>
          </p:cNvPr>
          <p:cNvSpPr txBox="1"/>
          <p:nvPr/>
        </p:nvSpPr>
        <p:spPr>
          <a:xfrm>
            <a:off x="3010485" y="1613397"/>
            <a:ext cx="4213273" cy="261610"/>
          </a:xfrm>
          <a:prstGeom prst="rect">
            <a:avLst/>
          </a:prstGeom>
          <a:solidFill>
            <a:schemeClr val="accent5"/>
          </a:solidFill>
        </p:spPr>
        <p:txBody>
          <a:bodyPr wrap="square" lIns="72000" tIns="108000" rIns="72000" bIns="108000" rtlCol="0" anchor="ctr" anchorCtr="0">
            <a:noAutofit/>
          </a:bodyPr>
          <a:lstStyle/>
          <a:p>
            <a:pPr algn="ctr"/>
            <a:r>
              <a:rPr lang="fr-FR" sz="1100" b="1">
                <a:solidFill>
                  <a:schemeClr val="bg1"/>
                </a:solidFill>
                <a:latin typeface="Arial"/>
                <a:ea typeface="Geneva"/>
                <a:cs typeface="Arial"/>
              </a:rPr>
              <a:t>Cellules Concernées 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11A505EE-4888-704C-7660-1C2BE089D5B9}"/>
              </a:ext>
            </a:extLst>
          </p:cNvPr>
          <p:cNvSpPr txBox="1"/>
          <p:nvPr/>
        </p:nvSpPr>
        <p:spPr>
          <a:xfrm>
            <a:off x="7223760" y="1613397"/>
            <a:ext cx="1812736" cy="255058"/>
          </a:xfrm>
          <a:prstGeom prst="rect">
            <a:avLst/>
          </a:prstGeom>
          <a:solidFill>
            <a:schemeClr val="accent5"/>
          </a:solidFill>
        </p:spPr>
        <p:txBody>
          <a:bodyPr wrap="square" lIns="72000" tIns="108000" rIns="72000" bIns="108000" rtlCol="0" anchor="ctr" anchorCtr="0">
            <a:noAutofit/>
          </a:bodyPr>
          <a:lstStyle>
            <a:defPPr>
              <a:defRPr lang="fr-FR"/>
            </a:defPPr>
            <a:lvl1pPr algn="ctr">
              <a:defRPr sz="1100" b="1">
                <a:solidFill>
                  <a:schemeClr val="bg1"/>
                </a:solidFill>
              </a:defRPr>
            </a:lvl1pPr>
          </a:lstStyle>
          <a:p>
            <a:r>
              <a:rPr lang="fr-FR" dirty="0">
                <a:latin typeface="Arial"/>
                <a:ea typeface="Geneva"/>
                <a:cs typeface="Arial"/>
              </a:rPr>
              <a:t>*Niveau</a:t>
            </a:r>
            <a:endParaRPr lang="fr-FR" sz="1000" dirty="0"/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2241B91B-D8AC-613E-AB25-92BD1E382714}"/>
              </a:ext>
            </a:extLst>
          </p:cNvPr>
          <p:cNvSpPr txBox="1"/>
          <p:nvPr/>
        </p:nvSpPr>
        <p:spPr>
          <a:xfrm>
            <a:off x="107503" y="1167640"/>
            <a:ext cx="799809" cy="200512"/>
          </a:xfrm>
          <a:prstGeom prst="rect">
            <a:avLst/>
          </a:prstGeom>
          <a:solidFill>
            <a:srgbClr val="92D050"/>
          </a:solidFill>
        </p:spPr>
        <p:txBody>
          <a:bodyPr wrap="square" lIns="72000" tIns="108000" rIns="72000" bIns="108000" rtlCol="0" anchor="ctr" anchorCtr="0">
            <a:noAutofit/>
          </a:bodyPr>
          <a:lstStyle/>
          <a:p>
            <a:r>
              <a:rPr lang="fr-FR" sz="1050" b="1">
                <a:solidFill>
                  <a:schemeClr val="bg1"/>
                </a:solidFill>
                <a:latin typeface="+mn-lt"/>
                <a:ea typeface="+mn-ea"/>
              </a:rPr>
              <a:t>ES MCO</a:t>
            </a:r>
            <a:endParaRPr lang="fr-FR" b="1">
              <a:solidFill>
                <a:schemeClr val="bg1"/>
              </a:solidFill>
              <a:ea typeface="+mn-ea"/>
              <a:cs typeface="Arial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7025D49-CC2D-8930-DEA6-EFA1D555F9EC}"/>
              </a:ext>
            </a:extLst>
          </p:cNvPr>
          <p:cNvSpPr txBox="1"/>
          <p:nvPr/>
        </p:nvSpPr>
        <p:spPr>
          <a:xfrm>
            <a:off x="6940374" y="4805865"/>
            <a:ext cx="2112691" cy="356610"/>
          </a:xfrm>
          <a:prstGeom prst="rect">
            <a:avLst/>
          </a:prstGeom>
          <a:noFill/>
        </p:spPr>
        <p:txBody>
          <a:bodyPr wrap="square" lIns="72000" tIns="108000" rIns="72000" bIns="108000" rtlCol="0" anchor="ctr" anchorCtr="0">
            <a:noAutofit/>
          </a:bodyPr>
          <a:lstStyle/>
          <a:p>
            <a:pPr algn="ctr"/>
            <a:r>
              <a:rPr lang="fr-FR" sz="700" dirty="0"/>
              <a:t>*Niveau 0 : Socle de base; Niveau 1 : Débutant; Niveau 2 : Intermédiaire; Niveau 3 : Confirmé </a:t>
            </a:r>
          </a:p>
        </p:txBody>
      </p:sp>
    </p:spTree>
    <p:extLst>
      <p:ext uri="{BB962C8B-B14F-4D97-AF65-F5344CB8AC3E}">
        <p14:creationId xmlns:p14="http://schemas.microsoft.com/office/powerpoint/2010/main" val="336750876"/>
      </p:ext>
    </p:extLst>
  </p:cSld>
  <p:clrMapOvr>
    <a:masterClrMapping/>
  </p:clrMapOvr>
  <p:transition>
    <p:fade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BFDC11-4A77-B791-C256-B20C70CA41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36B53D-58CB-89F5-6739-75163D8B07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/>
              <a:t>Focus sur les compétences</a:t>
            </a:r>
            <a:endParaRPr lang="en-GB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8AEBB8E7-9218-F455-F182-6C3DE37C77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70808" y="4819361"/>
            <a:ext cx="287338" cy="273844"/>
          </a:xfrm>
        </p:spPr>
        <p:txBody>
          <a:bodyPr/>
          <a:lstStyle/>
          <a:p>
            <a:fld id="{646E7B68-C406-4B5C-B79D-A1CDE10CB85D}" type="slidenum">
              <a:rPr lang="fr-FR" smtClean="0"/>
              <a:pPr/>
              <a:t>49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5A6E5E2-9545-0ADA-1739-C539E11D4B42}"/>
              </a:ext>
            </a:extLst>
          </p:cNvPr>
          <p:cNvSpPr txBox="1"/>
          <p:nvPr/>
        </p:nvSpPr>
        <p:spPr>
          <a:xfrm>
            <a:off x="107504" y="785999"/>
            <a:ext cx="2902981" cy="246221"/>
          </a:xfrm>
          <a:prstGeom prst="rect">
            <a:avLst/>
          </a:prstGeom>
          <a:solidFill>
            <a:srgbClr val="CDF2FF"/>
          </a:solidFill>
        </p:spPr>
        <p:txBody>
          <a:bodyPr wrap="square" lIns="91440" tIns="45720" rIns="91440" bIns="45720" rtlCol="0" anchor="ctr">
            <a:spAutoFit/>
          </a:bodyPr>
          <a:lstStyle/>
          <a:p>
            <a:r>
              <a:rPr lang="fr-FR" sz="1000" b="1" dirty="0">
                <a:latin typeface="Arial"/>
                <a:ea typeface="Geneva"/>
                <a:cs typeface="Arial"/>
              </a:rPr>
              <a:t>C11 –  Communication </a:t>
            </a:r>
          </a:p>
        </p:txBody>
      </p:sp>
      <p:graphicFrame>
        <p:nvGraphicFramePr>
          <p:cNvPr id="16" name="Tableau 15">
            <a:extLst>
              <a:ext uri="{FF2B5EF4-FFF2-40B4-BE49-F238E27FC236}">
                <a16:creationId xmlns:a16="http://schemas.microsoft.com/office/drawing/2014/main" id="{E4D9D8CC-0D08-7873-0257-2DEE9F3952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0850101"/>
              </p:ext>
            </p:extLst>
          </p:nvPr>
        </p:nvGraphicFramePr>
        <p:xfrm>
          <a:off x="107504" y="1868455"/>
          <a:ext cx="8928993" cy="2810280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2910016">
                  <a:extLst>
                    <a:ext uri="{9D8B030D-6E8A-4147-A177-3AD203B41FA5}">
                      <a16:colId xmlns:a16="http://schemas.microsoft.com/office/drawing/2014/main" val="3324748153"/>
                    </a:ext>
                  </a:extLst>
                </a:gridCol>
                <a:gridCol w="1402692">
                  <a:extLst>
                    <a:ext uri="{9D8B030D-6E8A-4147-A177-3AD203B41FA5}">
                      <a16:colId xmlns:a16="http://schemas.microsoft.com/office/drawing/2014/main" val="4141454560"/>
                    </a:ext>
                  </a:extLst>
                </a:gridCol>
                <a:gridCol w="1402693">
                  <a:extLst>
                    <a:ext uri="{9D8B030D-6E8A-4147-A177-3AD203B41FA5}">
                      <a16:colId xmlns:a16="http://schemas.microsoft.com/office/drawing/2014/main" val="253306117"/>
                    </a:ext>
                  </a:extLst>
                </a:gridCol>
                <a:gridCol w="1402692">
                  <a:extLst>
                    <a:ext uri="{9D8B030D-6E8A-4147-A177-3AD203B41FA5}">
                      <a16:colId xmlns:a16="http://schemas.microsoft.com/office/drawing/2014/main" val="73122686"/>
                    </a:ext>
                  </a:extLst>
                </a:gridCol>
                <a:gridCol w="452725">
                  <a:extLst>
                    <a:ext uri="{9D8B030D-6E8A-4147-A177-3AD203B41FA5}">
                      <a16:colId xmlns:a16="http://schemas.microsoft.com/office/drawing/2014/main" val="3061294488"/>
                    </a:ext>
                  </a:extLst>
                </a:gridCol>
                <a:gridCol w="452725">
                  <a:extLst>
                    <a:ext uri="{9D8B030D-6E8A-4147-A177-3AD203B41FA5}">
                      <a16:colId xmlns:a16="http://schemas.microsoft.com/office/drawing/2014/main" val="514943443"/>
                    </a:ext>
                  </a:extLst>
                </a:gridCol>
                <a:gridCol w="452725">
                  <a:extLst>
                    <a:ext uri="{9D8B030D-6E8A-4147-A177-3AD203B41FA5}">
                      <a16:colId xmlns:a16="http://schemas.microsoft.com/office/drawing/2014/main" val="2605492934"/>
                    </a:ext>
                  </a:extLst>
                </a:gridCol>
                <a:gridCol w="452725">
                  <a:extLst>
                    <a:ext uri="{9D8B030D-6E8A-4147-A177-3AD203B41FA5}">
                      <a16:colId xmlns:a16="http://schemas.microsoft.com/office/drawing/2014/main" val="2425070858"/>
                    </a:ext>
                  </a:extLst>
                </a:gridCol>
              </a:tblGrid>
              <a:tr h="244520"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Savoir-Faire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Décisionnelle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Technique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Stratégique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76971451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Définir une cartographie des parties prenantes et analyse de risques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7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7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95095561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Anticiper les scénarios de crise et les réponses à apporter sur le volet communication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7749132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Concevoir sa stratégie de communication de réponse à la crise cyber (rythme de communication adapté, éléments de langage en fonction du public visé...)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91811413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Définir les canaux de communication en cas de crise cyber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98868210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Créer une boîte à outils dédiée à la gestion d'une crise cyber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14497428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Former ses équipes à la gestion du volet communication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50027023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Valider la stratégie de communication interne et les éléments de langage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91818897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Prendre en charge la communication médias et réseaux sociaux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70174481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Coordonner la communication lors d'une attaque touchant plusieurs établissements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4005921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Saisir une opportunité et capitaliser pour sensibiliser en interne et en externe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14124724"/>
                  </a:ext>
                </a:extLst>
              </a:tr>
            </a:tbl>
          </a:graphicData>
        </a:graphic>
      </p:graphicFrame>
      <p:sp>
        <p:nvSpPr>
          <p:cNvPr id="17" name="ZoneTexte 16">
            <a:extLst>
              <a:ext uri="{FF2B5EF4-FFF2-40B4-BE49-F238E27FC236}">
                <a16:creationId xmlns:a16="http://schemas.microsoft.com/office/drawing/2014/main" id="{0DE407E7-14A0-0D5E-9AB2-6FD9E6DF1A4F}"/>
              </a:ext>
            </a:extLst>
          </p:cNvPr>
          <p:cNvSpPr txBox="1"/>
          <p:nvPr/>
        </p:nvSpPr>
        <p:spPr>
          <a:xfrm>
            <a:off x="3010485" y="1613397"/>
            <a:ext cx="4213273" cy="261610"/>
          </a:xfrm>
          <a:prstGeom prst="rect">
            <a:avLst/>
          </a:prstGeom>
          <a:solidFill>
            <a:schemeClr val="accent5"/>
          </a:solidFill>
        </p:spPr>
        <p:txBody>
          <a:bodyPr wrap="square" lIns="72000" tIns="108000" rIns="72000" bIns="108000" rtlCol="0" anchor="ctr" anchorCtr="0">
            <a:noAutofit/>
          </a:bodyPr>
          <a:lstStyle/>
          <a:p>
            <a:pPr algn="ctr"/>
            <a:r>
              <a:rPr lang="fr-FR" sz="1100" b="1">
                <a:solidFill>
                  <a:schemeClr val="bg1"/>
                </a:solidFill>
                <a:latin typeface="Arial"/>
                <a:ea typeface="Geneva"/>
                <a:cs typeface="Arial"/>
              </a:rPr>
              <a:t>Cellules Concernées 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97613FA6-0D45-151D-2C7C-1A12470E95C1}"/>
              </a:ext>
            </a:extLst>
          </p:cNvPr>
          <p:cNvSpPr txBox="1"/>
          <p:nvPr/>
        </p:nvSpPr>
        <p:spPr>
          <a:xfrm>
            <a:off x="7223760" y="1613397"/>
            <a:ext cx="1812736" cy="255058"/>
          </a:xfrm>
          <a:prstGeom prst="rect">
            <a:avLst/>
          </a:prstGeom>
          <a:solidFill>
            <a:schemeClr val="accent5"/>
          </a:solidFill>
        </p:spPr>
        <p:txBody>
          <a:bodyPr wrap="square" lIns="72000" tIns="108000" rIns="72000" bIns="108000" rtlCol="0" anchor="ctr" anchorCtr="0">
            <a:noAutofit/>
          </a:bodyPr>
          <a:lstStyle>
            <a:defPPr>
              <a:defRPr lang="fr-FR"/>
            </a:defPPr>
            <a:lvl1pPr algn="ctr">
              <a:defRPr sz="1100" b="1">
                <a:solidFill>
                  <a:schemeClr val="bg1"/>
                </a:solidFill>
              </a:defRPr>
            </a:lvl1pPr>
          </a:lstStyle>
          <a:p>
            <a:r>
              <a:rPr lang="fr-FR" dirty="0">
                <a:latin typeface="Arial"/>
                <a:ea typeface="Geneva"/>
                <a:cs typeface="Arial"/>
              </a:rPr>
              <a:t>*Niveau</a:t>
            </a:r>
            <a:endParaRPr lang="fr-FR" sz="1000" dirty="0"/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4D0831B5-0304-5CD8-7C50-AA18FA58D36D}"/>
              </a:ext>
            </a:extLst>
          </p:cNvPr>
          <p:cNvSpPr txBox="1"/>
          <p:nvPr/>
        </p:nvSpPr>
        <p:spPr>
          <a:xfrm>
            <a:off x="107503" y="1120085"/>
            <a:ext cx="1636237" cy="200512"/>
          </a:xfrm>
          <a:prstGeom prst="rect">
            <a:avLst/>
          </a:prstGeom>
          <a:solidFill>
            <a:srgbClr val="92D050"/>
          </a:solidFill>
        </p:spPr>
        <p:txBody>
          <a:bodyPr wrap="square" lIns="72000" tIns="108000" rIns="72000" bIns="108000" rtlCol="0" anchor="ctr" anchorCtr="0">
            <a:noAutofit/>
          </a:bodyPr>
          <a:lstStyle/>
          <a:p>
            <a:r>
              <a:rPr lang="fr-FR" sz="1050" b="1" dirty="0">
                <a:solidFill>
                  <a:schemeClr val="bg1"/>
                </a:solidFill>
                <a:latin typeface="+mn-lt"/>
                <a:ea typeface="+mn-ea"/>
              </a:rPr>
              <a:t>ES Hors MCO, ESMS </a:t>
            </a:r>
            <a:endParaRPr lang="fr-FR" b="1" dirty="0">
              <a:solidFill>
                <a:schemeClr val="bg1"/>
              </a:solidFill>
              <a:ea typeface="+mn-ea"/>
              <a:cs typeface="Arial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0109C3B-BA6C-FABC-C9DF-BC2686D57A53}"/>
              </a:ext>
            </a:extLst>
          </p:cNvPr>
          <p:cNvSpPr txBox="1"/>
          <p:nvPr/>
        </p:nvSpPr>
        <p:spPr>
          <a:xfrm>
            <a:off x="6940374" y="4805865"/>
            <a:ext cx="2112691" cy="356610"/>
          </a:xfrm>
          <a:prstGeom prst="rect">
            <a:avLst/>
          </a:prstGeom>
          <a:noFill/>
        </p:spPr>
        <p:txBody>
          <a:bodyPr wrap="square" lIns="72000" tIns="108000" rIns="72000" bIns="108000" rtlCol="0" anchor="ctr" anchorCtr="0">
            <a:noAutofit/>
          </a:bodyPr>
          <a:lstStyle/>
          <a:p>
            <a:pPr algn="ctr"/>
            <a:r>
              <a:rPr lang="fr-FR" sz="700" dirty="0"/>
              <a:t>*Niveau 0 : Socle de base; Niveau 1 : Débutant; Niveau 2 : Intermédiaire; Niveau 3 : Confirmé </a:t>
            </a:r>
          </a:p>
        </p:txBody>
      </p:sp>
    </p:spTree>
    <p:extLst>
      <p:ext uri="{BB962C8B-B14F-4D97-AF65-F5344CB8AC3E}">
        <p14:creationId xmlns:p14="http://schemas.microsoft.com/office/powerpoint/2010/main" val="1812398231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id="{46490E07-3D92-12E0-F5A0-D9947D2E95FB}"/>
              </a:ext>
            </a:extLst>
          </p:cNvPr>
          <p:cNvSpPr txBox="1"/>
          <p:nvPr/>
        </p:nvSpPr>
        <p:spPr>
          <a:xfrm>
            <a:off x="231821" y="855034"/>
            <a:ext cx="1382181" cy="261610"/>
          </a:xfrm>
          <a:prstGeom prst="rect">
            <a:avLst/>
          </a:prstGeom>
          <a:solidFill>
            <a:srgbClr val="CDF2FF"/>
          </a:solidFill>
        </p:spPr>
        <p:txBody>
          <a:bodyPr wrap="square" rtlCol="0">
            <a:spAutoFit/>
          </a:bodyPr>
          <a:lstStyle/>
          <a:p>
            <a:r>
              <a:rPr lang="fr-FR" sz="1050" b="1"/>
              <a:t>L’onglet Lisez-moi</a:t>
            </a:r>
          </a:p>
        </p:txBody>
      </p:sp>
      <p:sp>
        <p:nvSpPr>
          <p:cNvPr id="2" name="Titre 3">
            <a:extLst>
              <a:ext uri="{FF2B5EF4-FFF2-40B4-BE49-F238E27FC236}">
                <a16:creationId xmlns:a16="http://schemas.microsoft.com/office/drawing/2014/main" id="{6DF3DB18-5B86-7E83-D9E8-4FB3851DEF96}"/>
              </a:ext>
            </a:extLst>
          </p:cNvPr>
          <p:cNvSpPr txBox="1">
            <a:spLocks/>
          </p:cNvSpPr>
          <p:nvPr/>
        </p:nvSpPr>
        <p:spPr>
          <a:xfrm>
            <a:off x="876035" y="123424"/>
            <a:ext cx="6118953" cy="4623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6AB2"/>
              </a:buClr>
              <a:buSzPts val="2000"/>
              <a:buFont typeface="Arial"/>
              <a:buNone/>
              <a:defRPr sz="2000" b="1" i="0" u="none" strike="noStrike" cap="none">
                <a:solidFill>
                  <a:srgbClr val="006AB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685783">
              <a:lnSpc>
                <a:spcPct val="90000"/>
              </a:lnSpc>
              <a:spcBef>
                <a:spcPct val="0"/>
              </a:spcBef>
              <a:buClr>
                <a:srgbClr val="000000"/>
              </a:buClr>
              <a:defRPr/>
            </a:pPr>
            <a:r>
              <a:rPr lang="fr-FR"/>
              <a:t>Présentation du chronogramme V2 ES MCO</a:t>
            </a:r>
            <a:endParaRPr lang="fr-FR" sz="1100" kern="1200">
              <a:ea typeface="+mj-ea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EC16341-0702-AF48-CB03-60EA6FD4D3CC}"/>
              </a:ext>
            </a:extLst>
          </p:cNvPr>
          <p:cNvSpPr txBox="1"/>
          <p:nvPr/>
        </p:nvSpPr>
        <p:spPr>
          <a:xfrm>
            <a:off x="2016715" y="1251118"/>
            <a:ext cx="5110569" cy="462322"/>
          </a:xfrm>
          <a:prstGeom prst="rect">
            <a:avLst/>
          </a:prstGeom>
          <a:noFill/>
        </p:spPr>
        <p:txBody>
          <a:bodyPr wrap="square" lIns="72000" tIns="108000" rIns="72000" bIns="108000" rtlCol="0" anchor="ctr" anchorCtr="0">
            <a:normAutofit/>
          </a:bodyPr>
          <a:lstStyle/>
          <a:p>
            <a:r>
              <a:rPr lang="en-GB" sz="1200" err="1"/>
              <a:t>L’onglet</a:t>
            </a:r>
            <a:r>
              <a:rPr lang="en-GB" sz="1200"/>
              <a:t> </a:t>
            </a:r>
            <a:r>
              <a:rPr lang="en-GB" sz="1200" i="1" err="1"/>
              <a:t>Lisez-moi</a:t>
            </a:r>
            <a:r>
              <a:rPr lang="en-GB" sz="1200" i="1"/>
              <a:t> </a:t>
            </a:r>
            <a:r>
              <a:rPr lang="en-GB" sz="1200" err="1"/>
              <a:t>présente</a:t>
            </a:r>
            <a:r>
              <a:rPr lang="en-GB" sz="1200"/>
              <a:t> </a:t>
            </a:r>
            <a:r>
              <a:rPr lang="en-GB" sz="1200" err="1"/>
              <a:t>chaque</a:t>
            </a:r>
            <a:r>
              <a:rPr lang="en-GB" sz="1200"/>
              <a:t> onglet </a:t>
            </a:r>
            <a:r>
              <a:rPr lang="en-GB" sz="1200" err="1"/>
              <a:t>constituant</a:t>
            </a:r>
            <a:r>
              <a:rPr lang="en-GB" sz="1200"/>
              <a:t> le </a:t>
            </a:r>
            <a:r>
              <a:rPr lang="en-GB" sz="1200" err="1"/>
              <a:t>chronogramme</a:t>
            </a:r>
            <a:r>
              <a:rPr lang="en-GB" sz="1200"/>
              <a:t>.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D8430E1A-8825-D4F6-3DC9-F33A68B676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8911" y="1657780"/>
            <a:ext cx="5686176" cy="3179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540651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5DEF37-A644-41A0-4F58-9CB403E8E9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F9EF892-FB5F-A99F-1CDF-52BB5F99EF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/>
              <a:t>Focus sur les compétences</a:t>
            </a:r>
            <a:endParaRPr lang="en-GB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AFA7893D-66FF-CFEA-20AF-05D50CFE05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70808" y="4819361"/>
            <a:ext cx="287338" cy="273844"/>
          </a:xfrm>
        </p:spPr>
        <p:txBody>
          <a:bodyPr/>
          <a:lstStyle/>
          <a:p>
            <a:fld id="{646E7B68-C406-4B5C-B79D-A1CDE10CB85D}" type="slidenum">
              <a:rPr lang="fr-FR" smtClean="0"/>
              <a:pPr/>
              <a:t>50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D1D67DE7-7317-C28F-36D4-1ABB4A1B5578}"/>
              </a:ext>
            </a:extLst>
          </p:cNvPr>
          <p:cNvSpPr txBox="1"/>
          <p:nvPr/>
        </p:nvSpPr>
        <p:spPr>
          <a:xfrm>
            <a:off x="107504" y="808484"/>
            <a:ext cx="2902981" cy="246221"/>
          </a:xfrm>
          <a:prstGeom prst="rect">
            <a:avLst/>
          </a:prstGeom>
          <a:solidFill>
            <a:srgbClr val="CDF2FF"/>
          </a:solidFill>
        </p:spPr>
        <p:txBody>
          <a:bodyPr wrap="square" lIns="91440" tIns="45720" rIns="91440" bIns="45720" rtlCol="0" anchor="ctr">
            <a:spAutoFit/>
          </a:bodyPr>
          <a:lstStyle/>
          <a:p>
            <a:r>
              <a:rPr lang="fr-FR" sz="1000" b="1">
                <a:latin typeface="Arial"/>
                <a:ea typeface="Geneva"/>
                <a:cs typeface="Arial"/>
              </a:rPr>
              <a:t>C12 –  Anticipation des évolutions  </a:t>
            </a:r>
          </a:p>
        </p:txBody>
      </p:sp>
      <p:graphicFrame>
        <p:nvGraphicFramePr>
          <p:cNvPr id="16" name="Tableau 15">
            <a:extLst>
              <a:ext uri="{FF2B5EF4-FFF2-40B4-BE49-F238E27FC236}">
                <a16:creationId xmlns:a16="http://schemas.microsoft.com/office/drawing/2014/main" id="{821804ED-2C5E-D083-830F-B26779A572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5206126"/>
              </p:ext>
            </p:extLst>
          </p:nvPr>
        </p:nvGraphicFramePr>
        <p:xfrm>
          <a:off x="107504" y="2237050"/>
          <a:ext cx="8928993" cy="1467120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2910016">
                  <a:extLst>
                    <a:ext uri="{9D8B030D-6E8A-4147-A177-3AD203B41FA5}">
                      <a16:colId xmlns:a16="http://schemas.microsoft.com/office/drawing/2014/main" val="3324748153"/>
                    </a:ext>
                  </a:extLst>
                </a:gridCol>
                <a:gridCol w="1402692">
                  <a:extLst>
                    <a:ext uri="{9D8B030D-6E8A-4147-A177-3AD203B41FA5}">
                      <a16:colId xmlns:a16="http://schemas.microsoft.com/office/drawing/2014/main" val="4141454560"/>
                    </a:ext>
                  </a:extLst>
                </a:gridCol>
                <a:gridCol w="1402693">
                  <a:extLst>
                    <a:ext uri="{9D8B030D-6E8A-4147-A177-3AD203B41FA5}">
                      <a16:colId xmlns:a16="http://schemas.microsoft.com/office/drawing/2014/main" val="253306117"/>
                    </a:ext>
                  </a:extLst>
                </a:gridCol>
                <a:gridCol w="1402692">
                  <a:extLst>
                    <a:ext uri="{9D8B030D-6E8A-4147-A177-3AD203B41FA5}">
                      <a16:colId xmlns:a16="http://schemas.microsoft.com/office/drawing/2014/main" val="73122686"/>
                    </a:ext>
                  </a:extLst>
                </a:gridCol>
                <a:gridCol w="452725">
                  <a:extLst>
                    <a:ext uri="{9D8B030D-6E8A-4147-A177-3AD203B41FA5}">
                      <a16:colId xmlns:a16="http://schemas.microsoft.com/office/drawing/2014/main" val="3061294488"/>
                    </a:ext>
                  </a:extLst>
                </a:gridCol>
                <a:gridCol w="452725">
                  <a:extLst>
                    <a:ext uri="{9D8B030D-6E8A-4147-A177-3AD203B41FA5}">
                      <a16:colId xmlns:a16="http://schemas.microsoft.com/office/drawing/2014/main" val="514943443"/>
                    </a:ext>
                  </a:extLst>
                </a:gridCol>
                <a:gridCol w="452725">
                  <a:extLst>
                    <a:ext uri="{9D8B030D-6E8A-4147-A177-3AD203B41FA5}">
                      <a16:colId xmlns:a16="http://schemas.microsoft.com/office/drawing/2014/main" val="2605492934"/>
                    </a:ext>
                  </a:extLst>
                </a:gridCol>
                <a:gridCol w="452725">
                  <a:extLst>
                    <a:ext uri="{9D8B030D-6E8A-4147-A177-3AD203B41FA5}">
                      <a16:colId xmlns:a16="http://schemas.microsoft.com/office/drawing/2014/main" val="2425070858"/>
                    </a:ext>
                  </a:extLst>
                </a:gridCol>
              </a:tblGrid>
              <a:tr h="244520"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Savoir-Faire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Décisionnelle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Technique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Stratégique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76971451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Réorganiser l'offre de soins face à une indisponibilité de moyen ou long terme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7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7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95095561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Réorganiser les services administratifs face à une indisponibilité de moyen ou long terme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7749132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Déterminer des stratégies de repli en cas d'indisponibilité de réseau (laboratoire, imagerie, stérilisation,...)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91811413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Elaborer des scénarios d'aide à la prise de décision stratégique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98868210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Parer à l'indisponibilité d'un SAMU - Centre 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14497428"/>
                  </a:ext>
                </a:extLst>
              </a:tr>
            </a:tbl>
          </a:graphicData>
        </a:graphic>
      </p:graphicFrame>
      <p:sp>
        <p:nvSpPr>
          <p:cNvPr id="17" name="ZoneTexte 16">
            <a:extLst>
              <a:ext uri="{FF2B5EF4-FFF2-40B4-BE49-F238E27FC236}">
                <a16:creationId xmlns:a16="http://schemas.microsoft.com/office/drawing/2014/main" id="{A97E3C45-8CAD-6C80-2E9E-61737F841EA9}"/>
              </a:ext>
            </a:extLst>
          </p:cNvPr>
          <p:cNvSpPr txBox="1"/>
          <p:nvPr/>
        </p:nvSpPr>
        <p:spPr>
          <a:xfrm>
            <a:off x="3010485" y="1981992"/>
            <a:ext cx="4213273" cy="261610"/>
          </a:xfrm>
          <a:prstGeom prst="rect">
            <a:avLst/>
          </a:prstGeom>
          <a:solidFill>
            <a:schemeClr val="accent5"/>
          </a:solidFill>
        </p:spPr>
        <p:txBody>
          <a:bodyPr wrap="square" lIns="72000" tIns="108000" rIns="72000" bIns="108000" rtlCol="0" anchor="ctr" anchorCtr="0">
            <a:noAutofit/>
          </a:bodyPr>
          <a:lstStyle/>
          <a:p>
            <a:pPr algn="ctr"/>
            <a:r>
              <a:rPr lang="fr-FR" sz="1100" b="1">
                <a:solidFill>
                  <a:schemeClr val="bg1"/>
                </a:solidFill>
                <a:latin typeface="Arial"/>
                <a:ea typeface="Geneva"/>
                <a:cs typeface="Arial"/>
              </a:rPr>
              <a:t>Cellules Concernées 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30D72D7A-A0A3-AC13-4FA8-E9F070D0BE8A}"/>
              </a:ext>
            </a:extLst>
          </p:cNvPr>
          <p:cNvSpPr txBox="1"/>
          <p:nvPr/>
        </p:nvSpPr>
        <p:spPr>
          <a:xfrm>
            <a:off x="7223760" y="1981992"/>
            <a:ext cx="1812736" cy="255058"/>
          </a:xfrm>
          <a:prstGeom prst="rect">
            <a:avLst/>
          </a:prstGeom>
          <a:solidFill>
            <a:schemeClr val="accent5"/>
          </a:solidFill>
        </p:spPr>
        <p:txBody>
          <a:bodyPr wrap="square" lIns="72000" tIns="108000" rIns="72000" bIns="108000" rtlCol="0" anchor="ctr" anchorCtr="0">
            <a:noAutofit/>
          </a:bodyPr>
          <a:lstStyle>
            <a:defPPr>
              <a:defRPr lang="fr-FR"/>
            </a:defPPr>
            <a:lvl1pPr algn="ctr">
              <a:defRPr sz="1100" b="1">
                <a:solidFill>
                  <a:schemeClr val="bg1"/>
                </a:solidFill>
              </a:defRPr>
            </a:lvl1pPr>
          </a:lstStyle>
          <a:p>
            <a:r>
              <a:rPr lang="fr-FR" dirty="0">
                <a:latin typeface="Arial"/>
                <a:ea typeface="Geneva"/>
                <a:cs typeface="Arial"/>
              </a:rPr>
              <a:t>*Niveau</a:t>
            </a:r>
            <a:endParaRPr lang="fr-FR" sz="1000" dirty="0"/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BBDF8401-61DE-79D9-D6EE-BA2AEF2540D2}"/>
              </a:ext>
            </a:extLst>
          </p:cNvPr>
          <p:cNvSpPr txBox="1"/>
          <p:nvPr/>
        </p:nvSpPr>
        <p:spPr>
          <a:xfrm>
            <a:off x="107504" y="1142570"/>
            <a:ext cx="2352162" cy="200512"/>
          </a:xfrm>
          <a:prstGeom prst="rect">
            <a:avLst/>
          </a:prstGeom>
          <a:solidFill>
            <a:srgbClr val="92D050"/>
          </a:solidFill>
        </p:spPr>
        <p:txBody>
          <a:bodyPr wrap="square" lIns="72000" tIns="108000" rIns="72000" bIns="108000" rtlCol="0" anchor="ctr" anchorCtr="0">
            <a:noAutofit/>
          </a:bodyPr>
          <a:lstStyle/>
          <a:p>
            <a:r>
              <a:rPr lang="fr-FR" sz="1050" b="1">
                <a:solidFill>
                  <a:schemeClr val="bg1"/>
                </a:solidFill>
                <a:latin typeface="+mn-lt"/>
                <a:ea typeface="+mn-ea"/>
              </a:rPr>
              <a:t>ES MCO , ESMS Hors MCO, ESMS </a:t>
            </a:r>
            <a:endParaRPr lang="fr-FR" b="1">
              <a:solidFill>
                <a:schemeClr val="bg1"/>
              </a:solidFill>
              <a:ea typeface="+mn-ea"/>
              <a:cs typeface="Arial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6CC8017-F707-0067-AC68-90464889C0C6}"/>
              </a:ext>
            </a:extLst>
          </p:cNvPr>
          <p:cNvSpPr txBox="1"/>
          <p:nvPr/>
        </p:nvSpPr>
        <p:spPr>
          <a:xfrm>
            <a:off x="6940374" y="4805865"/>
            <a:ext cx="2112691" cy="356610"/>
          </a:xfrm>
          <a:prstGeom prst="rect">
            <a:avLst/>
          </a:prstGeom>
          <a:noFill/>
        </p:spPr>
        <p:txBody>
          <a:bodyPr wrap="square" lIns="72000" tIns="108000" rIns="72000" bIns="108000" rtlCol="0" anchor="ctr" anchorCtr="0">
            <a:noAutofit/>
          </a:bodyPr>
          <a:lstStyle/>
          <a:p>
            <a:pPr algn="ctr"/>
            <a:r>
              <a:rPr lang="fr-FR" sz="700" dirty="0"/>
              <a:t>*Niveau 0 : Socle de base; Niveau 1 : Débutant; Niveau 2 : Intermédiaire; Niveau 3 : Confirmé </a:t>
            </a:r>
          </a:p>
        </p:txBody>
      </p:sp>
    </p:spTree>
    <p:extLst>
      <p:ext uri="{BB962C8B-B14F-4D97-AF65-F5344CB8AC3E}">
        <p14:creationId xmlns:p14="http://schemas.microsoft.com/office/powerpoint/2010/main" val="4122304160"/>
      </p:ext>
    </p:extLst>
  </p:cSld>
  <p:clrMapOvr>
    <a:masterClrMapping/>
  </p:clrMapOvr>
  <p:transition>
    <p:fade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B3F832-69DB-201E-CFF0-A2B4994068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19B2C30-8B3E-9BBA-4FDD-8C0A93D528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/>
              <a:t>Focus sur les compétences</a:t>
            </a:r>
            <a:endParaRPr lang="en-GB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F49DE17-0DFB-8748-C897-3871D9A436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70808" y="4819361"/>
            <a:ext cx="287338" cy="273844"/>
          </a:xfrm>
        </p:spPr>
        <p:txBody>
          <a:bodyPr/>
          <a:lstStyle/>
          <a:p>
            <a:fld id="{646E7B68-C406-4B5C-B79D-A1CDE10CB85D}" type="slidenum">
              <a:rPr lang="fr-FR" smtClean="0"/>
              <a:pPr/>
              <a:t>51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A7C7336-BFFC-4876-2C17-B1F08A6B2B9B}"/>
              </a:ext>
            </a:extLst>
          </p:cNvPr>
          <p:cNvSpPr txBox="1"/>
          <p:nvPr/>
        </p:nvSpPr>
        <p:spPr>
          <a:xfrm>
            <a:off x="107504" y="778504"/>
            <a:ext cx="3437670" cy="246221"/>
          </a:xfrm>
          <a:prstGeom prst="rect">
            <a:avLst/>
          </a:prstGeom>
          <a:solidFill>
            <a:srgbClr val="CDF2FF"/>
          </a:solidFill>
        </p:spPr>
        <p:txBody>
          <a:bodyPr wrap="square" lIns="91440" tIns="45720" rIns="91440" bIns="45720" rtlCol="0" anchor="ctr">
            <a:spAutoFit/>
          </a:bodyPr>
          <a:lstStyle/>
          <a:p>
            <a:r>
              <a:rPr lang="fr-FR" sz="1000" b="1">
                <a:latin typeface="Arial"/>
                <a:ea typeface="Geneva"/>
                <a:cs typeface="Arial"/>
              </a:rPr>
              <a:t>C13 –  Reconstruction applicative (appli métier, </a:t>
            </a:r>
            <a:r>
              <a:rPr lang="fr-FR" sz="1000" b="1" err="1">
                <a:latin typeface="Arial"/>
                <a:ea typeface="Geneva"/>
                <a:cs typeface="Arial"/>
              </a:rPr>
              <a:t>etc</a:t>
            </a:r>
            <a:r>
              <a:rPr lang="fr-FR" sz="1000" b="1">
                <a:latin typeface="Arial"/>
                <a:ea typeface="Geneva"/>
                <a:cs typeface="Arial"/>
              </a:rPr>
              <a:t>) </a:t>
            </a:r>
          </a:p>
        </p:txBody>
      </p:sp>
      <p:graphicFrame>
        <p:nvGraphicFramePr>
          <p:cNvPr id="16" name="Tableau 15">
            <a:extLst>
              <a:ext uri="{FF2B5EF4-FFF2-40B4-BE49-F238E27FC236}">
                <a16:creationId xmlns:a16="http://schemas.microsoft.com/office/drawing/2014/main" id="{779958B8-4A19-8471-77F4-F332C03749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4240098"/>
              </p:ext>
            </p:extLst>
          </p:nvPr>
        </p:nvGraphicFramePr>
        <p:xfrm>
          <a:off x="107504" y="2159068"/>
          <a:ext cx="8928993" cy="978080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2910016">
                  <a:extLst>
                    <a:ext uri="{9D8B030D-6E8A-4147-A177-3AD203B41FA5}">
                      <a16:colId xmlns:a16="http://schemas.microsoft.com/office/drawing/2014/main" val="3324748153"/>
                    </a:ext>
                  </a:extLst>
                </a:gridCol>
                <a:gridCol w="1402692">
                  <a:extLst>
                    <a:ext uri="{9D8B030D-6E8A-4147-A177-3AD203B41FA5}">
                      <a16:colId xmlns:a16="http://schemas.microsoft.com/office/drawing/2014/main" val="4141454560"/>
                    </a:ext>
                  </a:extLst>
                </a:gridCol>
                <a:gridCol w="1402693">
                  <a:extLst>
                    <a:ext uri="{9D8B030D-6E8A-4147-A177-3AD203B41FA5}">
                      <a16:colId xmlns:a16="http://schemas.microsoft.com/office/drawing/2014/main" val="253306117"/>
                    </a:ext>
                  </a:extLst>
                </a:gridCol>
                <a:gridCol w="1402692">
                  <a:extLst>
                    <a:ext uri="{9D8B030D-6E8A-4147-A177-3AD203B41FA5}">
                      <a16:colId xmlns:a16="http://schemas.microsoft.com/office/drawing/2014/main" val="73122686"/>
                    </a:ext>
                  </a:extLst>
                </a:gridCol>
                <a:gridCol w="452725">
                  <a:extLst>
                    <a:ext uri="{9D8B030D-6E8A-4147-A177-3AD203B41FA5}">
                      <a16:colId xmlns:a16="http://schemas.microsoft.com/office/drawing/2014/main" val="3061294488"/>
                    </a:ext>
                  </a:extLst>
                </a:gridCol>
                <a:gridCol w="452725">
                  <a:extLst>
                    <a:ext uri="{9D8B030D-6E8A-4147-A177-3AD203B41FA5}">
                      <a16:colId xmlns:a16="http://schemas.microsoft.com/office/drawing/2014/main" val="514943443"/>
                    </a:ext>
                  </a:extLst>
                </a:gridCol>
                <a:gridCol w="452725">
                  <a:extLst>
                    <a:ext uri="{9D8B030D-6E8A-4147-A177-3AD203B41FA5}">
                      <a16:colId xmlns:a16="http://schemas.microsoft.com/office/drawing/2014/main" val="2605492934"/>
                    </a:ext>
                  </a:extLst>
                </a:gridCol>
                <a:gridCol w="452725">
                  <a:extLst>
                    <a:ext uri="{9D8B030D-6E8A-4147-A177-3AD203B41FA5}">
                      <a16:colId xmlns:a16="http://schemas.microsoft.com/office/drawing/2014/main" val="2425070858"/>
                    </a:ext>
                  </a:extLst>
                </a:gridCol>
              </a:tblGrid>
              <a:tr h="244520"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Savoir-Faire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Décisionnelle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Technique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Stratégique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76971451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Définir une priorisation des applications critiques ou des services à reconstruire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7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7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95095561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Planifier la reconstruction applicative et donner de la visibilité des deadlines aux métiers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7749132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Restaurer au plus vite les services vitaux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91811413"/>
                  </a:ext>
                </a:extLst>
              </a:tr>
            </a:tbl>
          </a:graphicData>
        </a:graphic>
      </p:graphicFrame>
      <p:sp>
        <p:nvSpPr>
          <p:cNvPr id="17" name="ZoneTexte 16">
            <a:extLst>
              <a:ext uri="{FF2B5EF4-FFF2-40B4-BE49-F238E27FC236}">
                <a16:creationId xmlns:a16="http://schemas.microsoft.com/office/drawing/2014/main" id="{63C12397-E0DB-80C7-00E7-DFF4D344616E}"/>
              </a:ext>
            </a:extLst>
          </p:cNvPr>
          <p:cNvSpPr txBox="1"/>
          <p:nvPr/>
        </p:nvSpPr>
        <p:spPr>
          <a:xfrm>
            <a:off x="3010485" y="1904010"/>
            <a:ext cx="4213273" cy="261610"/>
          </a:xfrm>
          <a:prstGeom prst="rect">
            <a:avLst/>
          </a:prstGeom>
          <a:solidFill>
            <a:schemeClr val="accent5"/>
          </a:solidFill>
        </p:spPr>
        <p:txBody>
          <a:bodyPr wrap="square" lIns="72000" tIns="108000" rIns="72000" bIns="108000" rtlCol="0" anchor="ctr" anchorCtr="0">
            <a:noAutofit/>
          </a:bodyPr>
          <a:lstStyle/>
          <a:p>
            <a:pPr algn="ctr"/>
            <a:r>
              <a:rPr lang="fr-FR" sz="1100" b="1">
                <a:solidFill>
                  <a:schemeClr val="bg1"/>
                </a:solidFill>
                <a:latin typeface="Arial"/>
                <a:ea typeface="Geneva"/>
                <a:cs typeface="Arial"/>
              </a:rPr>
              <a:t>Cellules Concernées 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8EB1B8F8-4448-51E1-54E0-71822EC69C61}"/>
              </a:ext>
            </a:extLst>
          </p:cNvPr>
          <p:cNvSpPr txBox="1"/>
          <p:nvPr/>
        </p:nvSpPr>
        <p:spPr>
          <a:xfrm>
            <a:off x="7223760" y="1904010"/>
            <a:ext cx="1812736" cy="255058"/>
          </a:xfrm>
          <a:prstGeom prst="rect">
            <a:avLst/>
          </a:prstGeom>
          <a:solidFill>
            <a:schemeClr val="accent5"/>
          </a:solidFill>
        </p:spPr>
        <p:txBody>
          <a:bodyPr wrap="square" lIns="72000" tIns="108000" rIns="72000" bIns="108000" rtlCol="0" anchor="ctr" anchorCtr="0">
            <a:noAutofit/>
          </a:bodyPr>
          <a:lstStyle>
            <a:defPPr>
              <a:defRPr lang="fr-FR"/>
            </a:defPPr>
            <a:lvl1pPr algn="ctr">
              <a:defRPr sz="1100" b="1">
                <a:solidFill>
                  <a:schemeClr val="bg1"/>
                </a:solidFill>
              </a:defRPr>
            </a:lvl1pPr>
          </a:lstStyle>
          <a:p>
            <a:r>
              <a:rPr lang="fr-FR" dirty="0">
                <a:latin typeface="Arial"/>
                <a:ea typeface="Geneva"/>
                <a:cs typeface="Arial"/>
              </a:rPr>
              <a:t>*Niveau</a:t>
            </a:r>
            <a:endParaRPr lang="fr-FR" sz="1000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D8DC5591-9E66-41F9-CA80-EA7507046BB8}"/>
              </a:ext>
            </a:extLst>
          </p:cNvPr>
          <p:cNvSpPr txBox="1"/>
          <p:nvPr/>
        </p:nvSpPr>
        <p:spPr>
          <a:xfrm>
            <a:off x="107504" y="1119660"/>
            <a:ext cx="2352162" cy="200512"/>
          </a:xfrm>
          <a:prstGeom prst="rect">
            <a:avLst/>
          </a:prstGeom>
          <a:solidFill>
            <a:srgbClr val="92D050"/>
          </a:solidFill>
        </p:spPr>
        <p:txBody>
          <a:bodyPr wrap="square" lIns="72000" tIns="108000" rIns="72000" bIns="108000" rtlCol="0" anchor="ctr" anchorCtr="0">
            <a:noAutofit/>
          </a:bodyPr>
          <a:lstStyle/>
          <a:p>
            <a:r>
              <a:rPr lang="fr-FR" sz="1050" b="1" dirty="0">
                <a:solidFill>
                  <a:schemeClr val="bg1"/>
                </a:solidFill>
                <a:latin typeface="+mn-lt"/>
                <a:ea typeface="+mn-ea"/>
              </a:rPr>
              <a:t>ES MCO , ESMS Hors MCO, ESMS </a:t>
            </a:r>
            <a:endParaRPr lang="fr-FR" b="1" dirty="0">
              <a:solidFill>
                <a:schemeClr val="bg1"/>
              </a:solidFill>
              <a:ea typeface="+mn-ea"/>
              <a:cs typeface="Arial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129C9488-0F09-3785-3ABE-8D15B218329F}"/>
              </a:ext>
            </a:extLst>
          </p:cNvPr>
          <p:cNvSpPr txBox="1"/>
          <p:nvPr/>
        </p:nvSpPr>
        <p:spPr>
          <a:xfrm>
            <a:off x="6940374" y="4805865"/>
            <a:ext cx="2112691" cy="356610"/>
          </a:xfrm>
          <a:prstGeom prst="rect">
            <a:avLst/>
          </a:prstGeom>
          <a:noFill/>
        </p:spPr>
        <p:txBody>
          <a:bodyPr wrap="square" lIns="72000" tIns="108000" rIns="72000" bIns="108000" rtlCol="0" anchor="ctr" anchorCtr="0">
            <a:noAutofit/>
          </a:bodyPr>
          <a:lstStyle/>
          <a:p>
            <a:pPr algn="ctr"/>
            <a:r>
              <a:rPr lang="fr-FR" sz="700" dirty="0"/>
              <a:t>*Niveau 0 : Socle de base; Niveau 1 : Débutant; Niveau 2 : Intermédiaire; Niveau 3 : Confirmé </a:t>
            </a:r>
          </a:p>
        </p:txBody>
      </p:sp>
    </p:spTree>
    <p:extLst>
      <p:ext uri="{BB962C8B-B14F-4D97-AF65-F5344CB8AC3E}">
        <p14:creationId xmlns:p14="http://schemas.microsoft.com/office/powerpoint/2010/main" val="2032720248"/>
      </p:ext>
    </p:extLst>
  </p:cSld>
  <p:clrMapOvr>
    <a:masterClrMapping/>
  </p:clrMapOvr>
  <p:transition>
    <p:fade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9E1136-A8AB-FF2D-5392-55AB0E7F30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59B582F-1218-90BC-F187-106D7CF87B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/>
              <a:t>Focus sur les compétences</a:t>
            </a:r>
            <a:endParaRPr lang="en-GB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81BE3B6C-C3A5-8754-6C4E-89B64AEF46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70808" y="4819361"/>
            <a:ext cx="287338" cy="273844"/>
          </a:xfrm>
        </p:spPr>
        <p:txBody>
          <a:bodyPr/>
          <a:lstStyle/>
          <a:p>
            <a:fld id="{646E7B68-C406-4B5C-B79D-A1CDE10CB85D}" type="slidenum">
              <a:rPr lang="fr-FR" smtClean="0"/>
              <a:pPr/>
              <a:t>52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BEFCB40-3E82-D7EE-164F-671CA08A81B1}"/>
              </a:ext>
            </a:extLst>
          </p:cNvPr>
          <p:cNvSpPr txBox="1"/>
          <p:nvPr/>
        </p:nvSpPr>
        <p:spPr>
          <a:xfrm>
            <a:off x="107504" y="808484"/>
            <a:ext cx="2902981" cy="246221"/>
          </a:xfrm>
          <a:prstGeom prst="rect">
            <a:avLst/>
          </a:prstGeom>
          <a:solidFill>
            <a:srgbClr val="CDF2FF"/>
          </a:solidFill>
        </p:spPr>
        <p:txBody>
          <a:bodyPr wrap="square" lIns="91440" tIns="45720" rIns="91440" bIns="45720" rtlCol="0" anchor="ctr">
            <a:spAutoFit/>
          </a:bodyPr>
          <a:lstStyle/>
          <a:p>
            <a:r>
              <a:rPr lang="fr-FR" sz="1000" b="1">
                <a:latin typeface="Arial"/>
                <a:ea typeface="Geneva"/>
                <a:cs typeface="Arial"/>
              </a:rPr>
              <a:t>C14 –  Gestion des obligations légales </a:t>
            </a:r>
          </a:p>
        </p:txBody>
      </p:sp>
      <p:graphicFrame>
        <p:nvGraphicFramePr>
          <p:cNvPr id="16" name="Tableau 15">
            <a:extLst>
              <a:ext uri="{FF2B5EF4-FFF2-40B4-BE49-F238E27FC236}">
                <a16:creationId xmlns:a16="http://schemas.microsoft.com/office/drawing/2014/main" id="{82DBB988-BC21-890E-C942-4A53CF45E6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5713017"/>
              </p:ext>
            </p:extLst>
          </p:nvPr>
        </p:nvGraphicFramePr>
        <p:xfrm>
          <a:off x="107504" y="2215787"/>
          <a:ext cx="8928993" cy="1588360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2910016">
                  <a:extLst>
                    <a:ext uri="{9D8B030D-6E8A-4147-A177-3AD203B41FA5}">
                      <a16:colId xmlns:a16="http://schemas.microsoft.com/office/drawing/2014/main" val="3324748153"/>
                    </a:ext>
                  </a:extLst>
                </a:gridCol>
                <a:gridCol w="1402692">
                  <a:extLst>
                    <a:ext uri="{9D8B030D-6E8A-4147-A177-3AD203B41FA5}">
                      <a16:colId xmlns:a16="http://schemas.microsoft.com/office/drawing/2014/main" val="4141454560"/>
                    </a:ext>
                  </a:extLst>
                </a:gridCol>
                <a:gridCol w="1402693">
                  <a:extLst>
                    <a:ext uri="{9D8B030D-6E8A-4147-A177-3AD203B41FA5}">
                      <a16:colId xmlns:a16="http://schemas.microsoft.com/office/drawing/2014/main" val="253306117"/>
                    </a:ext>
                  </a:extLst>
                </a:gridCol>
                <a:gridCol w="1402692">
                  <a:extLst>
                    <a:ext uri="{9D8B030D-6E8A-4147-A177-3AD203B41FA5}">
                      <a16:colId xmlns:a16="http://schemas.microsoft.com/office/drawing/2014/main" val="73122686"/>
                    </a:ext>
                  </a:extLst>
                </a:gridCol>
                <a:gridCol w="452725">
                  <a:extLst>
                    <a:ext uri="{9D8B030D-6E8A-4147-A177-3AD203B41FA5}">
                      <a16:colId xmlns:a16="http://schemas.microsoft.com/office/drawing/2014/main" val="3061294488"/>
                    </a:ext>
                  </a:extLst>
                </a:gridCol>
                <a:gridCol w="452725">
                  <a:extLst>
                    <a:ext uri="{9D8B030D-6E8A-4147-A177-3AD203B41FA5}">
                      <a16:colId xmlns:a16="http://schemas.microsoft.com/office/drawing/2014/main" val="514943443"/>
                    </a:ext>
                  </a:extLst>
                </a:gridCol>
                <a:gridCol w="452725">
                  <a:extLst>
                    <a:ext uri="{9D8B030D-6E8A-4147-A177-3AD203B41FA5}">
                      <a16:colId xmlns:a16="http://schemas.microsoft.com/office/drawing/2014/main" val="2605492934"/>
                    </a:ext>
                  </a:extLst>
                </a:gridCol>
                <a:gridCol w="452725">
                  <a:extLst>
                    <a:ext uri="{9D8B030D-6E8A-4147-A177-3AD203B41FA5}">
                      <a16:colId xmlns:a16="http://schemas.microsoft.com/office/drawing/2014/main" val="2425070858"/>
                    </a:ext>
                  </a:extLst>
                </a:gridCol>
              </a:tblGrid>
              <a:tr h="244520"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Savoir-Faire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Décisionnelle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Technique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Stratégique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76971451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Connaître les obligations légales de mon établissement (e.g. établissement OSE, fuite de données à caractère personnel)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7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7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95095561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Saisir les autorités compétentes face à une crise numérique (ARS, Cert-Santé...)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7749132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Répondre aux obligations réglementaires liées à une fuite de données à caractère personnel (RGPD)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91811413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Préparer et réaliser un dépôt de plainte auprès des autorités compétentes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84997946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Valider les éléments de langage préparés par la communication pour les personnes potentiellement impactées par la fuite de données à caractère personnel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74063743"/>
                  </a:ext>
                </a:extLst>
              </a:tr>
            </a:tbl>
          </a:graphicData>
        </a:graphic>
      </p:graphicFrame>
      <p:sp>
        <p:nvSpPr>
          <p:cNvPr id="17" name="ZoneTexte 16">
            <a:extLst>
              <a:ext uri="{FF2B5EF4-FFF2-40B4-BE49-F238E27FC236}">
                <a16:creationId xmlns:a16="http://schemas.microsoft.com/office/drawing/2014/main" id="{85E754CF-F2C0-FD74-123E-96FF2F9192CD}"/>
              </a:ext>
            </a:extLst>
          </p:cNvPr>
          <p:cNvSpPr txBox="1"/>
          <p:nvPr/>
        </p:nvSpPr>
        <p:spPr>
          <a:xfrm>
            <a:off x="3010485" y="1960729"/>
            <a:ext cx="4213273" cy="261610"/>
          </a:xfrm>
          <a:prstGeom prst="rect">
            <a:avLst/>
          </a:prstGeom>
          <a:solidFill>
            <a:schemeClr val="accent5"/>
          </a:solidFill>
        </p:spPr>
        <p:txBody>
          <a:bodyPr wrap="square" lIns="72000" tIns="108000" rIns="72000" bIns="108000" rtlCol="0" anchor="ctr" anchorCtr="0">
            <a:noAutofit/>
          </a:bodyPr>
          <a:lstStyle/>
          <a:p>
            <a:pPr algn="ctr"/>
            <a:r>
              <a:rPr lang="fr-FR" sz="1100" b="1">
                <a:solidFill>
                  <a:schemeClr val="bg1"/>
                </a:solidFill>
                <a:latin typeface="Arial"/>
                <a:ea typeface="Geneva"/>
                <a:cs typeface="Arial"/>
              </a:rPr>
              <a:t>Cellules Concernées 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50DEC96F-0B40-7ABE-12E2-4735CA82FB72}"/>
              </a:ext>
            </a:extLst>
          </p:cNvPr>
          <p:cNvSpPr txBox="1"/>
          <p:nvPr/>
        </p:nvSpPr>
        <p:spPr>
          <a:xfrm>
            <a:off x="7223760" y="1960729"/>
            <a:ext cx="1812736" cy="255058"/>
          </a:xfrm>
          <a:prstGeom prst="rect">
            <a:avLst/>
          </a:prstGeom>
          <a:solidFill>
            <a:schemeClr val="accent5"/>
          </a:solidFill>
        </p:spPr>
        <p:txBody>
          <a:bodyPr wrap="square" lIns="72000" tIns="108000" rIns="72000" bIns="108000" rtlCol="0" anchor="ctr" anchorCtr="0">
            <a:noAutofit/>
          </a:bodyPr>
          <a:lstStyle>
            <a:defPPr>
              <a:defRPr lang="fr-FR"/>
            </a:defPPr>
            <a:lvl1pPr algn="ctr">
              <a:defRPr sz="1100" b="1">
                <a:solidFill>
                  <a:schemeClr val="bg1"/>
                </a:solidFill>
              </a:defRPr>
            </a:lvl1pPr>
          </a:lstStyle>
          <a:p>
            <a:r>
              <a:rPr lang="fr-FR" dirty="0">
                <a:latin typeface="Arial"/>
                <a:ea typeface="Geneva"/>
                <a:cs typeface="Arial"/>
              </a:rPr>
              <a:t>*Niveau</a:t>
            </a:r>
            <a:endParaRPr lang="fr-FR" sz="1000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26B67BAC-0C2B-2A52-5133-61EF99EB8340}"/>
              </a:ext>
            </a:extLst>
          </p:cNvPr>
          <p:cNvSpPr txBox="1"/>
          <p:nvPr/>
        </p:nvSpPr>
        <p:spPr>
          <a:xfrm>
            <a:off x="107504" y="1194610"/>
            <a:ext cx="2352162" cy="200512"/>
          </a:xfrm>
          <a:prstGeom prst="rect">
            <a:avLst/>
          </a:prstGeom>
          <a:solidFill>
            <a:srgbClr val="92D050"/>
          </a:solidFill>
        </p:spPr>
        <p:txBody>
          <a:bodyPr wrap="square" lIns="72000" tIns="108000" rIns="72000" bIns="108000" rtlCol="0" anchor="ctr" anchorCtr="0">
            <a:noAutofit/>
          </a:bodyPr>
          <a:lstStyle/>
          <a:p>
            <a:r>
              <a:rPr lang="fr-FR" sz="1050" b="1">
                <a:solidFill>
                  <a:schemeClr val="bg1"/>
                </a:solidFill>
                <a:latin typeface="+mn-lt"/>
                <a:ea typeface="+mn-ea"/>
              </a:rPr>
              <a:t>ES MCO , ESMS Hors MCO, ESMS </a:t>
            </a:r>
            <a:endParaRPr lang="fr-FR" b="1">
              <a:solidFill>
                <a:schemeClr val="bg1"/>
              </a:solidFill>
              <a:ea typeface="+mn-ea"/>
              <a:cs typeface="Arial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B57BC675-42C1-E32C-BBD9-5258CAF1EE3A}"/>
              </a:ext>
            </a:extLst>
          </p:cNvPr>
          <p:cNvSpPr txBox="1"/>
          <p:nvPr/>
        </p:nvSpPr>
        <p:spPr>
          <a:xfrm>
            <a:off x="6940374" y="4805865"/>
            <a:ext cx="2112691" cy="356610"/>
          </a:xfrm>
          <a:prstGeom prst="rect">
            <a:avLst/>
          </a:prstGeom>
          <a:noFill/>
        </p:spPr>
        <p:txBody>
          <a:bodyPr wrap="square" lIns="72000" tIns="108000" rIns="72000" bIns="108000" rtlCol="0" anchor="ctr" anchorCtr="0">
            <a:noAutofit/>
          </a:bodyPr>
          <a:lstStyle/>
          <a:p>
            <a:pPr algn="ctr"/>
            <a:r>
              <a:rPr lang="fr-FR" sz="700" dirty="0"/>
              <a:t>*Niveau 0 : Socle de base; Niveau 1 : Débutant; Niveau 2 : Intermédiaire; Niveau 3 : Confirmé </a:t>
            </a:r>
          </a:p>
        </p:txBody>
      </p:sp>
    </p:spTree>
    <p:extLst>
      <p:ext uri="{BB962C8B-B14F-4D97-AF65-F5344CB8AC3E}">
        <p14:creationId xmlns:p14="http://schemas.microsoft.com/office/powerpoint/2010/main" val="3871083165"/>
      </p:ext>
    </p:extLst>
  </p:cSld>
  <p:clrMapOvr>
    <a:masterClrMapping/>
  </p:clrMapOvr>
  <p:transition>
    <p:fade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DA42BA-0226-078A-7673-4AE6842762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5D08AFD-BA26-5A49-EFEA-0017412656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/>
              <a:t>Focus sur les compétences</a:t>
            </a:r>
            <a:endParaRPr lang="en-GB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1BCF43C5-641B-0E48-3831-D807C38969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70808" y="4819361"/>
            <a:ext cx="287338" cy="273844"/>
          </a:xfrm>
        </p:spPr>
        <p:txBody>
          <a:bodyPr/>
          <a:lstStyle/>
          <a:p>
            <a:fld id="{646E7B68-C406-4B5C-B79D-A1CDE10CB85D}" type="slidenum">
              <a:rPr lang="fr-FR" smtClean="0"/>
              <a:pPr/>
              <a:t>53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0927B373-4DE7-5464-82EB-57AFF89BF293}"/>
              </a:ext>
            </a:extLst>
          </p:cNvPr>
          <p:cNvSpPr txBox="1"/>
          <p:nvPr/>
        </p:nvSpPr>
        <p:spPr>
          <a:xfrm>
            <a:off x="107504" y="808484"/>
            <a:ext cx="2902981" cy="246221"/>
          </a:xfrm>
          <a:prstGeom prst="rect">
            <a:avLst/>
          </a:prstGeom>
          <a:solidFill>
            <a:srgbClr val="CDF2FF"/>
          </a:solidFill>
        </p:spPr>
        <p:txBody>
          <a:bodyPr wrap="square" lIns="91440" tIns="45720" rIns="91440" bIns="45720" rtlCol="0" anchor="ctr">
            <a:spAutoFit/>
          </a:bodyPr>
          <a:lstStyle/>
          <a:p>
            <a:r>
              <a:rPr lang="fr-FR" sz="1000" b="1">
                <a:latin typeface="Arial"/>
                <a:ea typeface="Geneva"/>
                <a:cs typeface="Arial"/>
              </a:rPr>
              <a:t>C15 –  Gestion logistique</a:t>
            </a:r>
          </a:p>
        </p:txBody>
      </p:sp>
      <p:graphicFrame>
        <p:nvGraphicFramePr>
          <p:cNvPr id="16" name="Tableau 15">
            <a:extLst>
              <a:ext uri="{FF2B5EF4-FFF2-40B4-BE49-F238E27FC236}">
                <a16:creationId xmlns:a16="http://schemas.microsoft.com/office/drawing/2014/main" id="{01BC84DA-B3EC-8073-F099-321DA1A4D4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9636359"/>
              </p:ext>
            </p:extLst>
          </p:nvPr>
        </p:nvGraphicFramePr>
        <p:xfrm>
          <a:off x="107504" y="2088192"/>
          <a:ext cx="8928993" cy="1832880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2910016">
                  <a:extLst>
                    <a:ext uri="{9D8B030D-6E8A-4147-A177-3AD203B41FA5}">
                      <a16:colId xmlns:a16="http://schemas.microsoft.com/office/drawing/2014/main" val="3324748153"/>
                    </a:ext>
                  </a:extLst>
                </a:gridCol>
                <a:gridCol w="1402692">
                  <a:extLst>
                    <a:ext uri="{9D8B030D-6E8A-4147-A177-3AD203B41FA5}">
                      <a16:colId xmlns:a16="http://schemas.microsoft.com/office/drawing/2014/main" val="4141454560"/>
                    </a:ext>
                  </a:extLst>
                </a:gridCol>
                <a:gridCol w="1402693">
                  <a:extLst>
                    <a:ext uri="{9D8B030D-6E8A-4147-A177-3AD203B41FA5}">
                      <a16:colId xmlns:a16="http://schemas.microsoft.com/office/drawing/2014/main" val="253306117"/>
                    </a:ext>
                  </a:extLst>
                </a:gridCol>
                <a:gridCol w="1402692">
                  <a:extLst>
                    <a:ext uri="{9D8B030D-6E8A-4147-A177-3AD203B41FA5}">
                      <a16:colId xmlns:a16="http://schemas.microsoft.com/office/drawing/2014/main" val="73122686"/>
                    </a:ext>
                  </a:extLst>
                </a:gridCol>
                <a:gridCol w="452725">
                  <a:extLst>
                    <a:ext uri="{9D8B030D-6E8A-4147-A177-3AD203B41FA5}">
                      <a16:colId xmlns:a16="http://schemas.microsoft.com/office/drawing/2014/main" val="3061294488"/>
                    </a:ext>
                  </a:extLst>
                </a:gridCol>
                <a:gridCol w="452725">
                  <a:extLst>
                    <a:ext uri="{9D8B030D-6E8A-4147-A177-3AD203B41FA5}">
                      <a16:colId xmlns:a16="http://schemas.microsoft.com/office/drawing/2014/main" val="514943443"/>
                    </a:ext>
                  </a:extLst>
                </a:gridCol>
                <a:gridCol w="452725">
                  <a:extLst>
                    <a:ext uri="{9D8B030D-6E8A-4147-A177-3AD203B41FA5}">
                      <a16:colId xmlns:a16="http://schemas.microsoft.com/office/drawing/2014/main" val="2605492934"/>
                    </a:ext>
                  </a:extLst>
                </a:gridCol>
                <a:gridCol w="452725">
                  <a:extLst>
                    <a:ext uri="{9D8B030D-6E8A-4147-A177-3AD203B41FA5}">
                      <a16:colId xmlns:a16="http://schemas.microsoft.com/office/drawing/2014/main" val="2425070858"/>
                    </a:ext>
                  </a:extLst>
                </a:gridCol>
              </a:tblGrid>
              <a:tr h="244520"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Savoir-Faire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Décisionnelle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Technique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Stratégique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76971451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Mettre en place une logistique de vie permettant de soutenir une crise longue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7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700"/>
                        <a:t>x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95095561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Concevoir et mettre en œuvre un plan de déploiement de matériel de secours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7749132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S'assurer que chaque services disposent des ressources nécessaires (hors IT) pour continuer son activité en période d'indisponibilité informatique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91811413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Etablir un système permettant d'assurer les commandes de l'établissement sans informatique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84997946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Assurer la continuité des activités logistiques (e.g. blanchisserie, restauration, magasin hôtelier)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74063743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Vérifier l'équipement des salles de gestion de crise (paperboard, post-it, rallonges,...)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46777028"/>
                  </a:ext>
                </a:extLst>
              </a:tr>
            </a:tbl>
          </a:graphicData>
        </a:graphic>
      </p:graphicFrame>
      <p:sp>
        <p:nvSpPr>
          <p:cNvPr id="17" name="ZoneTexte 16">
            <a:extLst>
              <a:ext uri="{FF2B5EF4-FFF2-40B4-BE49-F238E27FC236}">
                <a16:creationId xmlns:a16="http://schemas.microsoft.com/office/drawing/2014/main" id="{EE93D2B4-8064-A3A5-0784-D81D3E85837D}"/>
              </a:ext>
            </a:extLst>
          </p:cNvPr>
          <p:cNvSpPr txBox="1"/>
          <p:nvPr/>
        </p:nvSpPr>
        <p:spPr>
          <a:xfrm>
            <a:off x="3010485" y="1833134"/>
            <a:ext cx="4213273" cy="261610"/>
          </a:xfrm>
          <a:prstGeom prst="rect">
            <a:avLst/>
          </a:prstGeom>
          <a:solidFill>
            <a:schemeClr val="accent5"/>
          </a:solidFill>
        </p:spPr>
        <p:txBody>
          <a:bodyPr wrap="square" lIns="72000" tIns="108000" rIns="72000" bIns="108000" rtlCol="0" anchor="ctr" anchorCtr="0">
            <a:noAutofit/>
          </a:bodyPr>
          <a:lstStyle/>
          <a:p>
            <a:pPr algn="ctr"/>
            <a:r>
              <a:rPr lang="fr-FR" sz="1100" b="1">
                <a:solidFill>
                  <a:schemeClr val="bg1"/>
                </a:solidFill>
                <a:latin typeface="Arial"/>
                <a:ea typeface="Geneva"/>
                <a:cs typeface="Arial"/>
              </a:rPr>
              <a:t>Cellules Concernées 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12587268-282A-4B5E-2CB9-2EB4EC25F36A}"/>
              </a:ext>
            </a:extLst>
          </p:cNvPr>
          <p:cNvSpPr txBox="1"/>
          <p:nvPr/>
        </p:nvSpPr>
        <p:spPr>
          <a:xfrm>
            <a:off x="7223760" y="1833134"/>
            <a:ext cx="1812736" cy="255058"/>
          </a:xfrm>
          <a:prstGeom prst="rect">
            <a:avLst/>
          </a:prstGeom>
          <a:solidFill>
            <a:schemeClr val="accent5"/>
          </a:solidFill>
        </p:spPr>
        <p:txBody>
          <a:bodyPr wrap="square" lIns="72000" tIns="108000" rIns="72000" bIns="108000" rtlCol="0" anchor="ctr" anchorCtr="0">
            <a:noAutofit/>
          </a:bodyPr>
          <a:lstStyle>
            <a:defPPr>
              <a:defRPr lang="fr-FR"/>
            </a:defPPr>
            <a:lvl1pPr algn="ctr">
              <a:defRPr sz="1100" b="1">
                <a:solidFill>
                  <a:schemeClr val="bg1"/>
                </a:solidFill>
              </a:defRPr>
            </a:lvl1pPr>
          </a:lstStyle>
          <a:p>
            <a:r>
              <a:rPr lang="fr-FR" dirty="0">
                <a:latin typeface="Arial"/>
                <a:ea typeface="Geneva"/>
                <a:cs typeface="Arial"/>
              </a:rPr>
              <a:t>*Niveau</a:t>
            </a:r>
            <a:endParaRPr lang="fr-FR" sz="1000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94D19C6-1B21-2669-85DB-C69F7D3CE3DF}"/>
              </a:ext>
            </a:extLst>
          </p:cNvPr>
          <p:cNvSpPr txBox="1"/>
          <p:nvPr/>
        </p:nvSpPr>
        <p:spPr>
          <a:xfrm>
            <a:off x="107504" y="1194610"/>
            <a:ext cx="720080" cy="200512"/>
          </a:xfrm>
          <a:prstGeom prst="rect">
            <a:avLst/>
          </a:prstGeom>
          <a:solidFill>
            <a:srgbClr val="92D050"/>
          </a:solidFill>
        </p:spPr>
        <p:txBody>
          <a:bodyPr wrap="square" lIns="72000" tIns="108000" rIns="72000" bIns="108000" rtlCol="0" anchor="ctr" anchorCtr="0">
            <a:noAutofit/>
          </a:bodyPr>
          <a:lstStyle/>
          <a:p>
            <a:r>
              <a:rPr lang="fr-FR" sz="1050" b="1">
                <a:solidFill>
                  <a:schemeClr val="bg1"/>
                </a:solidFill>
                <a:latin typeface="+mn-lt"/>
                <a:ea typeface="+mn-ea"/>
              </a:rPr>
              <a:t>ES MCO  </a:t>
            </a:r>
            <a:endParaRPr lang="fr-FR" b="1">
              <a:solidFill>
                <a:schemeClr val="bg1"/>
              </a:solidFill>
              <a:ea typeface="+mn-ea"/>
              <a:cs typeface="Arial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1255A2D-4199-D071-B804-3017AB67F407}"/>
              </a:ext>
            </a:extLst>
          </p:cNvPr>
          <p:cNvSpPr txBox="1"/>
          <p:nvPr/>
        </p:nvSpPr>
        <p:spPr>
          <a:xfrm>
            <a:off x="6940374" y="4805865"/>
            <a:ext cx="2112691" cy="356610"/>
          </a:xfrm>
          <a:prstGeom prst="rect">
            <a:avLst/>
          </a:prstGeom>
          <a:noFill/>
        </p:spPr>
        <p:txBody>
          <a:bodyPr wrap="square" lIns="72000" tIns="108000" rIns="72000" bIns="108000" rtlCol="0" anchor="ctr" anchorCtr="0">
            <a:noAutofit/>
          </a:bodyPr>
          <a:lstStyle/>
          <a:p>
            <a:pPr algn="ctr"/>
            <a:r>
              <a:rPr lang="fr-FR" sz="700" dirty="0"/>
              <a:t>*Niveau 0 : Socle de base; Niveau 1 : Débutant; Niveau 2 : Intermédiaire; Niveau 3 : Confirmé </a:t>
            </a:r>
          </a:p>
        </p:txBody>
      </p:sp>
    </p:spTree>
    <p:extLst>
      <p:ext uri="{BB962C8B-B14F-4D97-AF65-F5344CB8AC3E}">
        <p14:creationId xmlns:p14="http://schemas.microsoft.com/office/powerpoint/2010/main" val="2182110966"/>
      </p:ext>
    </p:extLst>
  </p:cSld>
  <p:clrMapOvr>
    <a:masterClrMapping/>
  </p:clrMapOvr>
  <p:transition>
    <p:fade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ED5284-381F-8770-45DC-BE1DDE6B25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69C72BE-CBB5-2429-2666-AD838E7E23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/>
              <a:t>Focus sur les compétences</a:t>
            </a:r>
            <a:endParaRPr lang="en-GB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087CEB41-8600-F0EE-32B6-19A4549580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70808" y="4819361"/>
            <a:ext cx="287338" cy="273844"/>
          </a:xfrm>
        </p:spPr>
        <p:txBody>
          <a:bodyPr/>
          <a:lstStyle/>
          <a:p>
            <a:fld id="{646E7B68-C406-4B5C-B79D-A1CDE10CB85D}" type="slidenum">
              <a:rPr lang="fr-FR" smtClean="0"/>
              <a:pPr/>
              <a:t>54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8E69CCFC-2FD4-C425-1398-44F1CB8D89BE}"/>
              </a:ext>
            </a:extLst>
          </p:cNvPr>
          <p:cNvSpPr txBox="1"/>
          <p:nvPr/>
        </p:nvSpPr>
        <p:spPr>
          <a:xfrm>
            <a:off x="107504" y="771009"/>
            <a:ext cx="2902981" cy="246221"/>
          </a:xfrm>
          <a:prstGeom prst="rect">
            <a:avLst/>
          </a:prstGeom>
          <a:solidFill>
            <a:srgbClr val="CDF2FF"/>
          </a:solidFill>
        </p:spPr>
        <p:txBody>
          <a:bodyPr wrap="square" lIns="91440" tIns="45720" rIns="91440" bIns="45720" rtlCol="0" anchor="ctr">
            <a:spAutoFit/>
          </a:bodyPr>
          <a:lstStyle/>
          <a:p>
            <a:r>
              <a:rPr lang="fr-FR" sz="1000" b="1" dirty="0">
                <a:latin typeface="Arial"/>
                <a:ea typeface="Geneva"/>
                <a:cs typeface="Arial"/>
              </a:rPr>
              <a:t>C15 –  Gestion logistique</a:t>
            </a:r>
          </a:p>
        </p:txBody>
      </p:sp>
      <p:graphicFrame>
        <p:nvGraphicFramePr>
          <p:cNvPr id="16" name="Tableau 15">
            <a:extLst>
              <a:ext uri="{FF2B5EF4-FFF2-40B4-BE49-F238E27FC236}">
                <a16:creationId xmlns:a16="http://schemas.microsoft.com/office/drawing/2014/main" id="{C9C68EEA-FB8B-5042-A4AB-405A1245D8F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4378927"/>
              </p:ext>
            </p:extLst>
          </p:nvPr>
        </p:nvGraphicFramePr>
        <p:xfrm>
          <a:off x="107504" y="2024393"/>
          <a:ext cx="8928993" cy="1832880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2910016">
                  <a:extLst>
                    <a:ext uri="{9D8B030D-6E8A-4147-A177-3AD203B41FA5}">
                      <a16:colId xmlns:a16="http://schemas.microsoft.com/office/drawing/2014/main" val="3324748153"/>
                    </a:ext>
                  </a:extLst>
                </a:gridCol>
                <a:gridCol w="1402692">
                  <a:extLst>
                    <a:ext uri="{9D8B030D-6E8A-4147-A177-3AD203B41FA5}">
                      <a16:colId xmlns:a16="http://schemas.microsoft.com/office/drawing/2014/main" val="4141454560"/>
                    </a:ext>
                  </a:extLst>
                </a:gridCol>
                <a:gridCol w="1402693">
                  <a:extLst>
                    <a:ext uri="{9D8B030D-6E8A-4147-A177-3AD203B41FA5}">
                      <a16:colId xmlns:a16="http://schemas.microsoft.com/office/drawing/2014/main" val="253306117"/>
                    </a:ext>
                  </a:extLst>
                </a:gridCol>
                <a:gridCol w="1402692">
                  <a:extLst>
                    <a:ext uri="{9D8B030D-6E8A-4147-A177-3AD203B41FA5}">
                      <a16:colId xmlns:a16="http://schemas.microsoft.com/office/drawing/2014/main" val="73122686"/>
                    </a:ext>
                  </a:extLst>
                </a:gridCol>
                <a:gridCol w="452725">
                  <a:extLst>
                    <a:ext uri="{9D8B030D-6E8A-4147-A177-3AD203B41FA5}">
                      <a16:colId xmlns:a16="http://schemas.microsoft.com/office/drawing/2014/main" val="3061294488"/>
                    </a:ext>
                  </a:extLst>
                </a:gridCol>
                <a:gridCol w="452725">
                  <a:extLst>
                    <a:ext uri="{9D8B030D-6E8A-4147-A177-3AD203B41FA5}">
                      <a16:colId xmlns:a16="http://schemas.microsoft.com/office/drawing/2014/main" val="514943443"/>
                    </a:ext>
                  </a:extLst>
                </a:gridCol>
                <a:gridCol w="452725">
                  <a:extLst>
                    <a:ext uri="{9D8B030D-6E8A-4147-A177-3AD203B41FA5}">
                      <a16:colId xmlns:a16="http://schemas.microsoft.com/office/drawing/2014/main" val="2605492934"/>
                    </a:ext>
                  </a:extLst>
                </a:gridCol>
                <a:gridCol w="452725">
                  <a:extLst>
                    <a:ext uri="{9D8B030D-6E8A-4147-A177-3AD203B41FA5}">
                      <a16:colId xmlns:a16="http://schemas.microsoft.com/office/drawing/2014/main" val="2425070858"/>
                    </a:ext>
                  </a:extLst>
                </a:gridCol>
              </a:tblGrid>
              <a:tr h="244520"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Savoir-Faire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Décisionnelle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Technique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Stratégique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76971451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Mettre en place une logistique de vie permettant de soutenir une crise longue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7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700"/>
                        <a:t>x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95095561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Concevoir et mettre en œuvre un plan de déploiement de matériel de secours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7749132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S'assurer que chaque services disposent des ressources nécessaires (hors IT) pour continuer son activité en période d'indisponibilité informatique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91811413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Etablir un système permettant d'assurer les commandes de l'établissement sans informatique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84997946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Assurer la continuité des activités logistiques (e.g. blanchisserie, restauration, magasin hôtelier)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74063743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Vérifier l'équipement des salles de gestion de crise (paperboard, post-it, rallonges,...)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46777028"/>
                  </a:ext>
                </a:extLst>
              </a:tr>
            </a:tbl>
          </a:graphicData>
        </a:graphic>
      </p:graphicFrame>
      <p:sp>
        <p:nvSpPr>
          <p:cNvPr id="17" name="ZoneTexte 16">
            <a:extLst>
              <a:ext uri="{FF2B5EF4-FFF2-40B4-BE49-F238E27FC236}">
                <a16:creationId xmlns:a16="http://schemas.microsoft.com/office/drawing/2014/main" id="{5F12B18B-6BED-02E3-1B72-6E7EDA4C4812}"/>
              </a:ext>
            </a:extLst>
          </p:cNvPr>
          <p:cNvSpPr txBox="1"/>
          <p:nvPr/>
        </p:nvSpPr>
        <p:spPr>
          <a:xfrm>
            <a:off x="3010485" y="1769335"/>
            <a:ext cx="4213273" cy="261610"/>
          </a:xfrm>
          <a:prstGeom prst="rect">
            <a:avLst/>
          </a:prstGeom>
          <a:solidFill>
            <a:schemeClr val="accent5"/>
          </a:solidFill>
        </p:spPr>
        <p:txBody>
          <a:bodyPr wrap="square" lIns="72000" tIns="108000" rIns="72000" bIns="108000" rtlCol="0" anchor="ctr" anchorCtr="0">
            <a:noAutofit/>
          </a:bodyPr>
          <a:lstStyle/>
          <a:p>
            <a:pPr algn="ctr"/>
            <a:r>
              <a:rPr lang="fr-FR" sz="1100" b="1">
                <a:solidFill>
                  <a:schemeClr val="bg1"/>
                </a:solidFill>
                <a:latin typeface="Arial"/>
                <a:ea typeface="Geneva"/>
                <a:cs typeface="Arial"/>
              </a:rPr>
              <a:t>Cellules Concernées 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04F035E0-C8FF-A1ED-99F8-B7B3A1E6647A}"/>
              </a:ext>
            </a:extLst>
          </p:cNvPr>
          <p:cNvSpPr txBox="1"/>
          <p:nvPr/>
        </p:nvSpPr>
        <p:spPr>
          <a:xfrm>
            <a:off x="7223760" y="1769335"/>
            <a:ext cx="1812736" cy="255058"/>
          </a:xfrm>
          <a:prstGeom prst="rect">
            <a:avLst/>
          </a:prstGeom>
          <a:solidFill>
            <a:schemeClr val="accent5"/>
          </a:solidFill>
        </p:spPr>
        <p:txBody>
          <a:bodyPr wrap="square" lIns="72000" tIns="108000" rIns="72000" bIns="108000" rtlCol="0" anchor="ctr" anchorCtr="0">
            <a:noAutofit/>
          </a:bodyPr>
          <a:lstStyle>
            <a:defPPr>
              <a:defRPr lang="fr-FR"/>
            </a:defPPr>
            <a:lvl1pPr algn="ctr">
              <a:defRPr sz="1100" b="1">
                <a:solidFill>
                  <a:schemeClr val="bg1"/>
                </a:solidFill>
              </a:defRPr>
            </a:lvl1pPr>
          </a:lstStyle>
          <a:p>
            <a:r>
              <a:rPr lang="fr-FR" dirty="0">
                <a:latin typeface="Arial"/>
                <a:ea typeface="Geneva"/>
                <a:cs typeface="Arial"/>
              </a:rPr>
              <a:t>*Niveau</a:t>
            </a:r>
            <a:endParaRPr lang="fr-FR" sz="1000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82A13521-D6A6-C1A0-ACA3-1C7D93BB8227}"/>
              </a:ext>
            </a:extLst>
          </p:cNvPr>
          <p:cNvSpPr txBox="1"/>
          <p:nvPr/>
        </p:nvSpPr>
        <p:spPr>
          <a:xfrm>
            <a:off x="107504" y="1157135"/>
            <a:ext cx="1069166" cy="200512"/>
          </a:xfrm>
          <a:prstGeom prst="rect">
            <a:avLst/>
          </a:prstGeom>
          <a:solidFill>
            <a:srgbClr val="92D050"/>
          </a:solidFill>
        </p:spPr>
        <p:txBody>
          <a:bodyPr wrap="square" lIns="72000" tIns="108000" rIns="72000" bIns="108000" rtlCol="0" anchor="ctr" anchorCtr="0">
            <a:noAutofit/>
          </a:bodyPr>
          <a:lstStyle/>
          <a:p>
            <a:r>
              <a:rPr lang="fr-FR" sz="1050" b="1" dirty="0">
                <a:solidFill>
                  <a:schemeClr val="bg1"/>
                </a:solidFill>
                <a:latin typeface="+mn-lt"/>
                <a:ea typeface="+mn-ea"/>
              </a:rPr>
              <a:t>ES Hors MCO </a:t>
            </a:r>
            <a:endParaRPr lang="fr-FR" b="1" dirty="0">
              <a:solidFill>
                <a:schemeClr val="bg1"/>
              </a:solidFill>
              <a:ea typeface="+mn-ea"/>
              <a:cs typeface="Arial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A15DCCD0-00E4-8CDB-4193-CBBD366E9FFD}"/>
              </a:ext>
            </a:extLst>
          </p:cNvPr>
          <p:cNvSpPr txBox="1"/>
          <p:nvPr/>
        </p:nvSpPr>
        <p:spPr>
          <a:xfrm>
            <a:off x="6940374" y="4805865"/>
            <a:ext cx="2112691" cy="356610"/>
          </a:xfrm>
          <a:prstGeom prst="rect">
            <a:avLst/>
          </a:prstGeom>
          <a:noFill/>
        </p:spPr>
        <p:txBody>
          <a:bodyPr wrap="square" lIns="72000" tIns="108000" rIns="72000" bIns="108000" rtlCol="0" anchor="ctr" anchorCtr="0">
            <a:noAutofit/>
          </a:bodyPr>
          <a:lstStyle/>
          <a:p>
            <a:pPr algn="ctr"/>
            <a:r>
              <a:rPr lang="fr-FR" sz="700" dirty="0"/>
              <a:t>*Niveau 0 : Socle de base; Niveau 1 : Débutant; Niveau 2 : Intermédiaire; Niveau 3 : Confirmé </a:t>
            </a:r>
          </a:p>
        </p:txBody>
      </p:sp>
    </p:spTree>
    <p:extLst>
      <p:ext uri="{BB962C8B-B14F-4D97-AF65-F5344CB8AC3E}">
        <p14:creationId xmlns:p14="http://schemas.microsoft.com/office/powerpoint/2010/main" val="1360717542"/>
      </p:ext>
    </p:extLst>
  </p:cSld>
  <p:clrMapOvr>
    <a:masterClrMapping/>
  </p:clrMapOvr>
  <p:transition>
    <p:fade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6C5435-2223-412C-F236-474CEACAFD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44D13A0-F66F-CA79-A8D1-69D0690BCA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/>
              <a:t>Focus sur les compétences</a:t>
            </a:r>
            <a:endParaRPr lang="en-GB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CCF0CFAF-E82E-AE56-579F-90AE802FFB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70808" y="4819361"/>
            <a:ext cx="287338" cy="273844"/>
          </a:xfrm>
        </p:spPr>
        <p:txBody>
          <a:bodyPr/>
          <a:lstStyle/>
          <a:p>
            <a:fld id="{646E7B68-C406-4B5C-B79D-A1CDE10CB85D}" type="slidenum">
              <a:rPr lang="fr-FR" smtClean="0"/>
              <a:pPr/>
              <a:t>55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B4333CE-7801-4837-EFCA-3FBB7B7E99C5}"/>
              </a:ext>
            </a:extLst>
          </p:cNvPr>
          <p:cNvSpPr txBox="1"/>
          <p:nvPr/>
        </p:nvSpPr>
        <p:spPr>
          <a:xfrm>
            <a:off x="107504" y="778504"/>
            <a:ext cx="2902981" cy="246221"/>
          </a:xfrm>
          <a:prstGeom prst="rect">
            <a:avLst/>
          </a:prstGeom>
          <a:solidFill>
            <a:srgbClr val="CDF2FF"/>
          </a:solidFill>
        </p:spPr>
        <p:txBody>
          <a:bodyPr wrap="square" lIns="91440" tIns="45720" rIns="91440" bIns="45720" rtlCol="0" anchor="ctr">
            <a:spAutoFit/>
          </a:bodyPr>
          <a:lstStyle/>
          <a:p>
            <a:r>
              <a:rPr lang="fr-FR" sz="1000" b="1" dirty="0">
                <a:latin typeface="Arial"/>
                <a:ea typeface="Geneva"/>
                <a:cs typeface="Arial"/>
              </a:rPr>
              <a:t>C15 –  Gestion logistique</a:t>
            </a:r>
          </a:p>
        </p:txBody>
      </p:sp>
      <p:graphicFrame>
        <p:nvGraphicFramePr>
          <p:cNvPr id="16" name="Tableau 15">
            <a:extLst>
              <a:ext uri="{FF2B5EF4-FFF2-40B4-BE49-F238E27FC236}">
                <a16:creationId xmlns:a16="http://schemas.microsoft.com/office/drawing/2014/main" id="{C3AEE43F-8FFD-FD95-A4A2-A9D8D30F90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7353710"/>
              </p:ext>
            </p:extLst>
          </p:nvPr>
        </p:nvGraphicFramePr>
        <p:xfrm>
          <a:off x="107504" y="2003128"/>
          <a:ext cx="8928993" cy="1832880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2910016">
                  <a:extLst>
                    <a:ext uri="{9D8B030D-6E8A-4147-A177-3AD203B41FA5}">
                      <a16:colId xmlns:a16="http://schemas.microsoft.com/office/drawing/2014/main" val="3324748153"/>
                    </a:ext>
                  </a:extLst>
                </a:gridCol>
                <a:gridCol w="1402692">
                  <a:extLst>
                    <a:ext uri="{9D8B030D-6E8A-4147-A177-3AD203B41FA5}">
                      <a16:colId xmlns:a16="http://schemas.microsoft.com/office/drawing/2014/main" val="4141454560"/>
                    </a:ext>
                  </a:extLst>
                </a:gridCol>
                <a:gridCol w="1402693">
                  <a:extLst>
                    <a:ext uri="{9D8B030D-6E8A-4147-A177-3AD203B41FA5}">
                      <a16:colId xmlns:a16="http://schemas.microsoft.com/office/drawing/2014/main" val="253306117"/>
                    </a:ext>
                  </a:extLst>
                </a:gridCol>
                <a:gridCol w="1402692">
                  <a:extLst>
                    <a:ext uri="{9D8B030D-6E8A-4147-A177-3AD203B41FA5}">
                      <a16:colId xmlns:a16="http://schemas.microsoft.com/office/drawing/2014/main" val="73122686"/>
                    </a:ext>
                  </a:extLst>
                </a:gridCol>
                <a:gridCol w="452725">
                  <a:extLst>
                    <a:ext uri="{9D8B030D-6E8A-4147-A177-3AD203B41FA5}">
                      <a16:colId xmlns:a16="http://schemas.microsoft.com/office/drawing/2014/main" val="3061294488"/>
                    </a:ext>
                  </a:extLst>
                </a:gridCol>
                <a:gridCol w="452725">
                  <a:extLst>
                    <a:ext uri="{9D8B030D-6E8A-4147-A177-3AD203B41FA5}">
                      <a16:colId xmlns:a16="http://schemas.microsoft.com/office/drawing/2014/main" val="514943443"/>
                    </a:ext>
                  </a:extLst>
                </a:gridCol>
                <a:gridCol w="452725">
                  <a:extLst>
                    <a:ext uri="{9D8B030D-6E8A-4147-A177-3AD203B41FA5}">
                      <a16:colId xmlns:a16="http://schemas.microsoft.com/office/drawing/2014/main" val="2605492934"/>
                    </a:ext>
                  </a:extLst>
                </a:gridCol>
                <a:gridCol w="452725">
                  <a:extLst>
                    <a:ext uri="{9D8B030D-6E8A-4147-A177-3AD203B41FA5}">
                      <a16:colId xmlns:a16="http://schemas.microsoft.com/office/drawing/2014/main" val="2425070858"/>
                    </a:ext>
                  </a:extLst>
                </a:gridCol>
              </a:tblGrid>
              <a:tr h="244520"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Savoir-Faire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Décisionnelle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Technique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Stratégique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/>
                        <a:t>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76971451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Mettre en place une logistique de vie permettant de soutenir une crise longue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7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700"/>
                        <a:t>x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95095561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Concevoir et mettre en œuvre un plan de déploiement de matériel de secours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7749132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S'assurer que chaque services disposent des ressources nécessaires (hors IT) pour continuer son activité en période d'indisponibilité informatique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91811413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Etablir un système permettant d'assurer les commandes de l'établissement sans informatique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84997946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Assurer la continuité des activités logistiques (e.g. blanchisserie, restauration, magasin hôtelier)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74063743"/>
                  </a:ext>
                </a:extLst>
              </a:tr>
              <a:tr h="2445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Vérifier l'équipement des salles de gestion de crise (paperboard, post-it, rallonges,...)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46777028"/>
                  </a:ext>
                </a:extLst>
              </a:tr>
            </a:tbl>
          </a:graphicData>
        </a:graphic>
      </p:graphicFrame>
      <p:sp>
        <p:nvSpPr>
          <p:cNvPr id="17" name="ZoneTexte 16">
            <a:extLst>
              <a:ext uri="{FF2B5EF4-FFF2-40B4-BE49-F238E27FC236}">
                <a16:creationId xmlns:a16="http://schemas.microsoft.com/office/drawing/2014/main" id="{B3993DA7-47CD-F423-56FE-0D0120E9061E}"/>
              </a:ext>
            </a:extLst>
          </p:cNvPr>
          <p:cNvSpPr txBox="1"/>
          <p:nvPr/>
        </p:nvSpPr>
        <p:spPr>
          <a:xfrm>
            <a:off x="3010485" y="1748070"/>
            <a:ext cx="4213273" cy="261610"/>
          </a:xfrm>
          <a:prstGeom prst="rect">
            <a:avLst/>
          </a:prstGeom>
          <a:solidFill>
            <a:schemeClr val="accent5"/>
          </a:solidFill>
        </p:spPr>
        <p:txBody>
          <a:bodyPr wrap="square" lIns="72000" tIns="108000" rIns="72000" bIns="108000" rtlCol="0" anchor="ctr" anchorCtr="0">
            <a:noAutofit/>
          </a:bodyPr>
          <a:lstStyle/>
          <a:p>
            <a:pPr algn="ctr"/>
            <a:r>
              <a:rPr lang="fr-FR" sz="1100" b="1">
                <a:solidFill>
                  <a:schemeClr val="bg1"/>
                </a:solidFill>
                <a:latin typeface="Arial"/>
                <a:ea typeface="Geneva"/>
                <a:cs typeface="Arial"/>
              </a:rPr>
              <a:t>Cellules Concernées 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A22CD095-DEF4-A993-1BD8-2CFB51D39A40}"/>
              </a:ext>
            </a:extLst>
          </p:cNvPr>
          <p:cNvSpPr txBox="1"/>
          <p:nvPr/>
        </p:nvSpPr>
        <p:spPr>
          <a:xfrm>
            <a:off x="7223760" y="1748070"/>
            <a:ext cx="1812736" cy="255058"/>
          </a:xfrm>
          <a:prstGeom prst="rect">
            <a:avLst/>
          </a:prstGeom>
          <a:solidFill>
            <a:schemeClr val="accent5"/>
          </a:solidFill>
        </p:spPr>
        <p:txBody>
          <a:bodyPr wrap="square" lIns="72000" tIns="108000" rIns="72000" bIns="108000" rtlCol="0" anchor="ctr" anchorCtr="0">
            <a:noAutofit/>
          </a:bodyPr>
          <a:lstStyle>
            <a:defPPr>
              <a:defRPr lang="fr-FR"/>
            </a:defPPr>
            <a:lvl1pPr algn="ctr">
              <a:defRPr sz="1100" b="1">
                <a:solidFill>
                  <a:schemeClr val="bg1"/>
                </a:solidFill>
              </a:defRPr>
            </a:lvl1pPr>
          </a:lstStyle>
          <a:p>
            <a:r>
              <a:rPr lang="fr-FR" dirty="0">
                <a:latin typeface="Arial"/>
                <a:ea typeface="Geneva"/>
                <a:cs typeface="Arial"/>
              </a:rPr>
              <a:t>*Niveau</a:t>
            </a:r>
            <a:endParaRPr lang="fr-FR" sz="1000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6D9DCB6F-9D1F-0CBE-9BBE-3C3FEC817393}"/>
              </a:ext>
            </a:extLst>
          </p:cNvPr>
          <p:cNvSpPr txBox="1"/>
          <p:nvPr/>
        </p:nvSpPr>
        <p:spPr>
          <a:xfrm>
            <a:off x="107504" y="1164630"/>
            <a:ext cx="643863" cy="200512"/>
          </a:xfrm>
          <a:prstGeom prst="rect">
            <a:avLst/>
          </a:prstGeom>
          <a:solidFill>
            <a:srgbClr val="92D050"/>
          </a:solidFill>
        </p:spPr>
        <p:txBody>
          <a:bodyPr wrap="square" lIns="72000" tIns="108000" rIns="72000" bIns="108000" rtlCol="0" anchor="ctr" anchorCtr="0">
            <a:noAutofit/>
          </a:bodyPr>
          <a:lstStyle/>
          <a:p>
            <a:r>
              <a:rPr lang="fr-FR" sz="1050" b="1">
                <a:solidFill>
                  <a:schemeClr val="bg1"/>
                </a:solidFill>
                <a:latin typeface="+mn-lt"/>
                <a:ea typeface="+mn-ea"/>
              </a:rPr>
              <a:t>ESMS</a:t>
            </a:r>
            <a:endParaRPr lang="fr-FR" b="1">
              <a:solidFill>
                <a:schemeClr val="bg1"/>
              </a:solidFill>
              <a:ea typeface="+mn-ea"/>
              <a:cs typeface="Arial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676F30FC-FB68-2DB5-E39F-432EE011318F}"/>
              </a:ext>
            </a:extLst>
          </p:cNvPr>
          <p:cNvSpPr txBox="1"/>
          <p:nvPr/>
        </p:nvSpPr>
        <p:spPr>
          <a:xfrm>
            <a:off x="6940374" y="4805865"/>
            <a:ext cx="2112691" cy="356610"/>
          </a:xfrm>
          <a:prstGeom prst="rect">
            <a:avLst/>
          </a:prstGeom>
          <a:noFill/>
        </p:spPr>
        <p:txBody>
          <a:bodyPr wrap="square" lIns="72000" tIns="108000" rIns="72000" bIns="108000" rtlCol="0" anchor="ctr" anchorCtr="0">
            <a:noAutofit/>
          </a:bodyPr>
          <a:lstStyle/>
          <a:p>
            <a:pPr algn="ctr"/>
            <a:r>
              <a:rPr lang="fr-FR" sz="700" dirty="0"/>
              <a:t>*Niveau 0 : Socle de base; Niveau 1 : Débutant; Niveau 2 : Intermédiaire; Niveau 3 : Confirmé </a:t>
            </a:r>
          </a:p>
        </p:txBody>
      </p:sp>
    </p:spTree>
    <p:extLst>
      <p:ext uri="{BB962C8B-B14F-4D97-AF65-F5344CB8AC3E}">
        <p14:creationId xmlns:p14="http://schemas.microsoft.com/office/powerpoint/2010/main" val="3316896039"/>
      </p:ext>
    </p:extLst>
  </p:cSld>
  <p:clrMapOvr>
    <a:masterClrMapping/>
  </p:clrMapOvr>
  <p:transition>
    <p:fade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4294967295"/>
          </p:nvPr>
        </p:nvSpPr>
        <p:spPr>
          <a:xfrm>
            <a:off x="8856663" y="4867275"/>
            <a:ext cx="287337" cy="134938"/>
          </a:xfrm>
        </p:spPr>
        <p:txBody>
          <a:bodyPr/>
          <a:lstStyle/>
          <a:p>
            <a:fld id="{646E7B68-C406-4B5C-B79D-A1CDE10CB85D}" type="slidenum">
              <a:rPr lang="fr-FR" smtClean="0"/>
              <a:pPr/>
              <a:t>56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6957140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Image 51">
            <a:extLst>
              <a:ext uri="{FF2B5EF4-FFF2-40B4-BE49-F238E27FC236}">
                <a16:creationId xmlns:a16="http://schemas.microsoft.com/office/drawing/2014/main" id="{2C8C36D4-4CE7-A70C-C7F5-7796BC410A6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13125"/>
          <a:stretch/>
        </p:blipFill>
        <p:spPr>
          <a:xfrm>
            <a:off x="2083371" y="1821658"/>
            <a:ext cx="4977257" cy="2711996"/>
          </a:xfrm>
          <a:prstGeom prst="rect">
            <a:avLst/>
          </a:prstGeom>
        </p:spPr>
      </p:pic>
      <p:sp>
        <p:nvSpPr>
          <p:cNvPr id="25" name="ZoneTexte 24">
            <a:extLst>
              <a:ext uri="{FF2B5EF4-FFF2-40B4-BE49-F238E27FC236}">
                <a16:creationId xmlns:a16="http://schemas.microsoft.com/office/drawing/2014/main" id="{DC6B9EC1-D267-EF0B-4419-FF4A34A17703}"/>
              </a:ext>
            </a:extLst>
          </p:cNvPr>
          <p:cNvSpPr txBox="1"/>
          <p:nvPr/>
        </p:nvSpPr>
        <p:spPr>
          <a:xfrm>
            <a:off x="0" y="791952"/>
            <a:ext cx="9144000" cy="43088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fr-FR" sz="1100" dirty="0">
                <a:latin typeface="Arial"/>
                <a:ea typeface="Geneva"/>
                <a:cs typeface="Arial"/>
              </a:rPr>
              <a:t>Le chronogramme </a:t>
            </a:r>
            <a:r>
              <a:rPr lang="fr-FR" sz="1100" b="1" dirty="0">
                <a:latin typeface="Arial"/>
                <a:ea typeface="Geneva"/>
                <a:cs typeface="Arial"/>
              </a:rPr>
              <a:t>s’adapte aux choix de l’établissement</a:t>
            </a:r>
            <a:r>
              <a:rPr lang="fr-FR" sz="1100" dirty="0">
                <a:latin typeface="Arial"/>
                <a:ea typeface="Geneva"/>
                <a:cs typeface="Arial"/>
              </a:rPr>
              <a:t> lors de la sélection des paramètres ce qui </a:t>
            </a:r>
            <a:r>
              <a:rPr lang="fr-FR" sz="1100" b="1" dirty="0">
                <a:latin typeface="Arial"/>
                <a:ea typeface="Geneva"/>
                <a:cs typeface="Arial"/>
              </a:rPr>
              <a:t>permet de définir le niveau de difficulté du chronogramme. </a:t>
            </a:r>
            <a:endParaRPr lang="fr-FR" sz="1100" dirty="0">
              <a:highlight>
                <a:srgbClr val="FFFF00"/>
              </a:highlight>
              <a:latin typeface="Arial"/>
              <a:ea typeface="Geneva"/>
              <a:cs typeface="Arial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24CC71C7-1365-5068-36C1-BC606B29A345}"/>
              </a:ext>
            </a:extLst>
          </p:cNvPr>
          <p:cNvSpPr txBox="1"/>
          <p:nvPr/>
        </p:nvSpPr>
        <p:spPr>
          <a:xfrm>
            <a:off x="107503" y="1454027"/>
            <a:ext cx="2620707" cy="253916"/>
          </a:xfrm>
          <a:prstGeom prst="rect">
            <a:avLst/>
          </a:prstGeom>
          <a:solidFill>
            <a:srgbClr val="CDF2FF"/>
          </a:solidFill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050" b="1"/>
            </a:lvl1pPr>
          </a:lstStyle>
          <a:p>
            <a:r>
              <a:rPr lang="fr-FR"/>
              <a:t>L’onglet Sélection paramètre exercice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99D1172B-35DB-2136-B67B-0AECA9E98F60}"/>
              </a:ext>
            </a:extLst>
          </p:cNvPr>
          <p:cNvSpPr txBox="1"/>
          <p:nvPr/>
        </p:nvSpPr>
        <p:spPr>
          <a:xfrm>
            <a:off x="7498078" y="3667777"/>
            <a:ext cx="1602022" cy="923330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just"/>
            <a:r>
              <a:rPr lang="fr-FR" sz="900"/>
              <a:t>L’organisateur sélectionne le scénario qu’il désire faire jouer pendant l’exercice de crise. Il n’est pas possible de cumuler les deux options.</a:t>
            </a:r>
          </a:p>
        </p:txBody>
      </p:sp>
      <p:sp>
        <p:nvSpPr>
          <p:cNvPr id="56" name="ZoneTexte 55">
            <a:extLst>
              <a:ext uri="{FF2B5EF4-FFF2-40B4-BE49-F238E27FC236}">
                <a16:creationId xmlns:a16="http://schemas.microsoft.com/office/drawing/2014/main" id="{E8629CC1-1DD6-A28E-ACB9-E26BA178442A}"/>
              </a:ext>
            </a:extLst>
          </p:cNvPr>
          <p:cNvSpPr txBox="1"/>
          <p:nvPr/>
        </p:nvSpPr>
        <p:spPr>
          <a:xfrm>
            <a:off x="43900" y="3127250"/>
            <a:ext cx="1975868" cy="2031325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just"/>
            <a:r>
              <a:rPr lang="fr-FR" sz="900" dirty="0"/>
              <a:t>Choix des cellules à faire jouer : </a:t>
            </a:r>
          </a:p>
          <a:p>
            <a:pPr marL="171450" indent="-171450" algn="just">
              <a:buFontTx/>
              <a:buChar char="-"/>
            </a:pPr>
            <a:r>
              <a:rPr lang="fr-FR" sz="900" dirty="0"/>
              <a:t>La cellule décisionnelle est sélectionnée par défaut comme participante à l’exercice.</a:t>
            </a:r>
          </a:p>
          <a:p>
            <a:pPr marL="171450" indent="-171450" algn="just">
              <a:buFontTx/>
              <a:buChar char="-"/>
            </a:pPr>
            <a:r>
              <a:rPr lang="fr-FR" sz="900" dirty="0"/>
              <a:t>Il est possible mais non obligatoire de cumuler la cellule décisionnelle et la cellule opérationnelle technique.</a:t>
            </a:r>
          </a:p>
          <a:p>
            <a:pPr marL="171450" indent="-171450" algn="just">
              <a:buFontTx/>
              <a:buChar char="-"/>
            </a:pPr>
            <a:r>
              <a:rPr lang="fr-FR" sz="900" dirty="0"/>
              <a:t>La cellule stratégique / siège sélectionnable uniquement pour les exercices réalisés pour les GHT et les OG. Cette sélection est obligatoire pour ces deux types d’établissements. </a:t>
            </a:r>
          </a:p>
        </p:txBody>
      </p:sp>
      <p:sp>
        <p:nvSpPr>
          <p:cNvPr id="6" name="Titre 3">
            <a:extLst>
              <a:ext uri="{FF2B5EF4-FFF2-40B4-BE49-F238E27FC236}">
                <a16:creationId xmlns:a16="http://schemas.microsoft.com/office/drawing/2014/main" id="{5F64D539-1F1D-0DE2-EB9D-D90EE248FD34}"/>
              </a:ext>
            </a:extLst>
          </p:cNvPr>
          <p:cNvSpPr txBox="1">
            <a:spLocks/>
          </p:cNvSpPr>
          <p:nvPr/>
        </p:nvSpPr>
        <p:spPr>
          <a:xfrm>
            <a:off x="876035" y="123424"/>
            <a:ext cx="6118953" cy="4623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6AB2"/>
              </a:buClr>
              <a:buSzPts val="2000"/>
              <a:buFont typeface="Arial"/>
              <a:buNone/>
              <a:defRPr sz="2000" b="1" i="0" u="none" strike="noStrike" cap="none">
                <a:solidFill>
                  <a:srgbClr val="006AB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685783">
              <a:lnSpc>
                <a:spcPct val="90000"/>
              </a:lnSpc>
              <a:spcBef>
                <a:spcPct val="0"/>
              </a:spcBef>
              <a:buClr>
                <a:srgbClr val="000000"/>
              </a:buClr>
              <a:defRPr/>
            </a:pPr>
            <a:r>
              <a:rPr lang="fr-FR"/>
              <a:t>Présentation du chronogramme V2 ES MCO</a:t>
            </a:r>
            <a:endParaRPr lang="fr-FR" sz="1600" kern="1200">
              <a:ea typeface="+mj-ea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5993E93-B294-751A-71FD-03CAA593EDE1}"/>
              </a:ext>
            </a:extLst>
          </p:cNvPr>
          <p:cNvSpPr/>
          <p:nvPr/>
        </p:nvSpPr>
        <p:spPr>
          <a:xfrm>
            <a:off x="2264396" y="3790875"/>
            <a:ext cx="4621434" cy="35004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89471BF-2750-388E-0CB2-8D65E0DA9F18}"/>
              </a:ext>
            </a:extLst>
          </p:cNvPr>
          <p:cNvSpPr/>
          <p:nvPr/>
        </p:nvSpPr>
        <p:spPr>
          <a:xfrm>
            <a:off x="2264395" y="4166513"/>
            <a:ext cx="4621435" cy="42459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93" name="Connecteur : en angle 92">
            <a:extLst>
              <a:ext uri="{FF2B5EF4-FFF2-40B4-BE49-F238E27FC236}">
                <a16:creationId xmlns:a16="http://schemas.microsoft.com/office/drawing/2014/main" id="{9C8BADDE-C64C-087D-90E5-95B8DCE6E3C8}"/>
              </a:ext>
            </a:extLst>
          </p:cNvPr>
          <p:cNvCxnSpPr>
            <a:cxnSpLocks/>
            <a:stCxn id="28" idx="3"/>
            <a:endCxn id="2" idx="1"/>
          </p:cNvCxnSpPr>
          <p:nvPr/>
        </p:nvCxnSpPr>
        <p:spPr>
          <a:xfrm flipV="1">
            <a:off x="6885830" y="4129442"/>
            <a:ext cx="612248" cy="249368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0BD53D45-DBA1-D4B6-EB13-4B7E68EA507C}"/>
              </a:ext>
            </a:extLst>
          </p:cNvPr>
          <p:cNvSpPr/>
          <p:nvPr/>
        </p:nvSpPr>
        <p:spPr>
          <a:xfrm>
            <a:off x="2264396" y="3091146"/>
            <a:ext cx="4621434" cy="62281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D0DDB678-715A-3FB0-3E47-90D433550B73}"/>
              </a:ext>
            </a:extLst>
          </p:cNvPr>
          <p:cNvSpPr txBox="1"/>
          <p:nvPr/>
        </p:nvSpPr>
        <p:spPr>
          <a:xfrm>
            <a:off x="39778" y="2071182"/>
            <a:ext cx="1606142" cy="784830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900"/>
            </a:lvl1pPr>
          </a:lstStyle>
          <a:p>
            <a:pPr algn="just"/>
            <a:r>
              <a:rPr lang="fr-FR"/>
              <a:t>Description succincte de l’établissement : permet à l’organisateur de se familiariser avec le profil de l’établissement</a:t>
            </a:r>
          </a:p>
        </p:txBody>
      </p:sp>
      <p:cxnSp>
        <p:nvCxnSpPr>
          <p:cNvPr id="7" name="Connecteur : en angle 6">
            <a:extLst>
              <a:ext uri="{FF2B5EF4-FFF2-40B4-BE49-F238E27FC236}">
                <a16:creationId xmlns:a16="http://schemas.microsoft.com/office/drawing/2014/main" id="{AD8C6316-CF43-AA63-DE97-6C2B7FC09B42}"/>
              </a:ext>
            </a:extLst>
          </p:cNvPr>
          <p:cNvCxnSpPr>
            <a:cxnSpLocks/>
            <a:stCxn id="36" idx="1"/>
            <a:endCxn id="40" idx="3"/>
          </p:cNvCxnSpPr>
          <p:nvPr/>
        </p:nvCxnSpPr>
        <p:spPr>
          <a:xfrm rot="10800000">
            <a:off x="1645920" y="2463597"/>
            <a:ext cx="618476" cy="938958"/>
          </a:xfrm>
          <a:prstGeom prst="bentConnector3">
            <a:avLst>
              <a:gd name="adj1" fmla="val 2943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Connecteur : en angle 19">
            <a:extLst>
              <a:ext uri="{FF2B5EF4-FFF2-40B4-BE49-F238E27FC236}">
                <a16:creationId xmlns:a16="http://schemas.microsoft.com/office/drawing/2014/main" id="{C262EFA4-6FE6-A0D8-BF89-8CF178B4FE69}"/>
              </a:ext>
            </a:extLst>
          </p:cNvPr>
          <p:cNvCxnSpPr>
            <a:cxnSpLocks/>
            <a:stCxn id="12" idx="1"/>
          </p:cNvCxnSpPr>
          <p:nvPr/>
        </p:nvCxnSpPr>
        <p:spPr>
          <a:xfrm rot="10800000">
            <a:off x="2005564" y="3965896"/>
            <a:ext cx="258833" cy="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45261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B3B9EF-BE58-973F-6CB5-FC37CE5D85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oneTexte 8">
            <a:extLst>
              <a:ext uri="{FF2B5EF4-FFF2-40B4-BE49-F238E27FC236}">
                <a16:creationId xmlns:a16="http://schemas.microsoft.com/office/drawing/2014/main" id="{A14CBF5A-B411-9458-F863-7A22F2242CB7}"/>
              </a:ext>
            </a:extLst>
          </p:cNvPr>
          <p:cNvSpPr txBox="1"/>
          <p:nvPr/>
        </p:nvSpPr>
        <p:spPr>
          <a:xfrm>
            <a:off x="120382" y="924195"/>
            <a:ext cx="4118379" cy="253916"/>
          </a:xfrm>
          <a:prstGeom prst="rect">
            <a:avLst/>
          </a:prstGeom>
          <a:solidFill>
            <a:srgbClr val="CDF2FF"/>
          </a:solidFill>
        </p:spPr>
        <p:txBody>
          <a:bodyPr wrap="square" rtlCol="0">
            <a:spAutoFit/>
          </a:bodyPr>
          <a:lstStyle/>
          <a:p>
            <a:r>
              <a:rPr lang="fr-FR" sz="1050" b="1"/>
              <a:t>L’onglet Sélection paramètre exercice – Niveau débutant (P1)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417C6BE9-1895-0254-B40D-C6997D6D176D}"/>
              </a:ext>
            </a:extLst>
          </p:cNvPr>
          <p:cNvSpPr txBox="1"/>
          <p:nvPr/>
        </p:nvSpPr>
        <p:spPr>
          <a:xfrm>
            <a:off x="334559" y="3570614"/>
            <a:ext cx="3857369" cy="1061829"/>
          </a:xfrm>
          <a:prstGeom prst="rect">
            <a:avLst/>
          </a:prstGeom>
          <a:noFill/>
          <a:ln>
            <a:noFill/>
            <a:prstDash val="lgDash"/>
          </a:ln>
        </p:spPr>
        <p:txBody>
          <a:bodyPr wrap="square" rtlCol="0">
            <a:spAutoFit/>
          </a:bodyPr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fr-FR" sz="900" dirty="0"/>
              <a:t>Le socle de base (P0-obligatoire) est toujours sélectionné par défaut.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fr-FR" sz="900" dirty="0"/>
              <a:t>Si l’organisateur ne sélectionne que la </a:t>
            </a:r>
            <a:r>
              <a:rPr lang="fr-FR" sz="900" b="1" dirty="0"/>
              <a:t>cellule décisionnelle</a:t>
            </a:r>
            <a:r>
              <a:rPr lang="fr-FR" sz="900" dirty="0"/>
              <a:t>, le niveau de complexité de l’exercice sera </a:t>
            </a:r>
            <a:r>
              <a:rPr lang="fr-FR" sz="900" b="1" dirty="0"/>
              <a:t>débutant (P1)</a:t>
            </a:r>
            <a:r>
              <a:rPr lang="fr-FR" sz="900" dirty="0"/>
              <a:t>.</a:t>
            </a:r>
            <a:r>
              <a:rPr lang="fr-FR" sz="900" b="1" dirty="0"/>
              <a:t> 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fr-FR" sz="900" dirty="0"/>
              <a:t>Le pourcentage de complétion des compétences de gestion de crise correspond au niveau P1.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fr-FR" sz="900" dirty="0"/>
              <a:t>NB: Le scénario choisit n’influence pas le niveau et les compétences travaillées.</a:t>
            </a:r>
          </a:p>
        </p:txBody>
      </p:sp>
      <p:sp>
        <p:nvSpPr>
          <p:cNvPr id="6" name="Titre 3">
            <a:extLst>
              <a:ext uri="{FF2B5EF4-FFF2-40B4-BE49-F238E27FC236}">
                <a16:creationId xmlns:a16="http://schemas.microsoft.com/office/drawing/2014/main" id="{57BE1636-8F3E-F5F4-AACF-0CB9B91A813F}"/>
              </a:ext>
            </a:extLst>
          </p:cNvPr>
          <p:cNvSpPr txBox="1">
            <a:spLocks/>
          </p:cNvSpPr>
          <p:nvPr/>
        </p:nvSpPr>
        <p:spPr>
          <a:xfrm>
            <a:off x="876035" y="123424"/>
            <a:ext cx="6118953" cy="4623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6AB2"/>
              </a:buClr>
              <a:buSzPts val="2000"/>
              <a:buFont typeface="Arial"/>
              <a:buNone/>
              <a:defRPr sz="2000" b="1" i="0" u="none" strike="noStrike" cap="none">
                <a:solidFill>
                  <a:srgbClr val="006AB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685783">
              <a:lnSpc>
                <a:spcPct val="90000"/>
              </a:lnSpc>
              <a:spcBef>
                <a:spcPct val="0"/>
              </a:spcBef>
              <a:buClr>
                <a:srgbClr val="000000"/>
              </a:buClr>
              <a:defRPr/>
            </a:pPr>
            <a:r>
              <a:rPr lang="fr-FR"/>
              <a:t>Présentation du chronogramme V2 ES MCO</a:t>
            </a:r>
            <a:endParaRPr lang="fr-FR" sz="1400" kern="1200">
              <a:ea typeface="+mj-ea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733D953-856E-5562-4A35-0FA31313E689}"/>
              </a:ext>
            </a:extLst>
          </p:cNvPr>
          <p:cNvSpPr txBox="1"/>
          <p:nvPr/>
        </p:nvSpPr>
        <p:spPr>
          <a:xfrm>
            <a:off x="5287616" y="3858510"/>
            <a:ext cx="3521823" cy="1061829"/>
          </a:xfrm>
          <a:prstGeom prst="rect">
            <a:avLst/>
          </a:prstGeom>
          <a:noFill/>
          <a:ln>
            <a:noFill/>
            <a:prstDash val="lgDash"/>
          </a:ln>
        </p:spPr>
        <p:txBody>
          <a:bodyPr wrap="square" rtlCol="0">
            <a:spAutoFit/>
          </a:bodyPr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fr-FR" sz="900" dirty="0"/>
              <a:t>L’organisateur peut sélectionner les ateliers de production qu’il souhaite voir apparaître dans le déroulé de l’exercice de crise. 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fr-FR" sz="900" b="1" dirty="0"/>
              <a:t>Ces ateliers s’adaptent en fonction du niveau de difficulté de l’exercice</a:t>
            </a:r>
            <a:r>
              <a:rPr lang="fr-FR" sz="900" dirty="0"/>
              <a:t>. 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fr-FR" sz="900" dirty="0"/>
              <a:t>Chaque atelier de production sélectionné donnera lieu à un </a:t>
            </a:r>
            <a:r>
              <a:rPr lang="fr-FR" sz="900" dirty="0" err="1"/>
              <a:t>inject</a:t>
            </a:r>
            <a:r>
              <a:rPr lang="fr-FR" sz="900" dirty="0"/>
              <a:t> de production spécifique en plus dans le chronogramme. 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C0D9EFF1-05D9-5C17-8F7C-9F9CE06FE1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7616" y="781697"/>
            <a:ext cx="3521824" cy="3073812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1976CE48-CA4F-95FB-3E54-CC8645E47A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4560" y="1516559"/>
            <a:ext cx="3857369" cy="2026145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FE5C003A-1608-1912-6601-CF2F847880ED}"/>
              </a:ext>
            </a:extLst>
          </p:cNvPr>
          <p:cNvSpPr/>
          <p:nvPr/>
        </p:nvSpPr>
        <p:spPr>
          <a:xfrm>
            <a:off x="541537" y="2043909"/>
            <a:ext cx="668995" cy="126798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</p:spTree>
    <p:extLst>
      <p:ext uri="{BB962C8B-B14F-4D97-AF65-F5344CB8AC3E}">
        <p14:creationId xmlns:p14="http://schemas.microsoft.com/office/powerpoint/2010/main" val="1251173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321DCA-8B84-4A57-EF5D-120558949E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oneTexte 8">
            <a:extLst>
              <a:ext uri="{FF2B5EF4-FFF2-40B4-BE49-F238E27FC236}">
                <a16:creationId xmlns:a16="http://schemas.microsoft.com/office/drawing/2014/main" id="{F7D37527-2E7F-E002-94E4-51E12B2EDCD4}"/>
              </a:ext>
            </a:extLst>
          </p:cNvPr>
          <p:cNvSpPr txBox="1"/>
          <p:nvPr/>
        </p:nvSpPr>
        <p:spPr>
          <a:xfrm>
            <a:off x="120382" y="924195"/>
            <a:ext cx="4451618" cy="253916"/>
          </a:xfrm>
          <a:prstGeom prst="rect">
            <a:avLst/>
          </a:prstGeom>
          <a:solidFill>
            <a:srgbClr val="CDF2FF"/>
          </a:solidFill>
        </p:spPr>
        <p:txBody>
          <a:bodyPr wrap="square" rtlCol="0">
            <a:spAutoFit/>
          </a:bodyPr>
          <a:lstStyle/>
          <a:p>
            <a:r>
              <a:rPr lang="fr-FR" sz="1050" b="1"/>
              <a:t>L’onglet Sélection paramètre exercice – Niveau intermédiaire (P2)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70F9B254-C385-FBE3-0EBA-1DC19AAF1CAB}"/>
              </a:ext>
            </a:extLst>
          </p:cNvPr>
          <p:cNvSpPr txBox="1"/>
          <p:nvPr/>
        </p:nvSpPr>
        <p:spPr>
          <a:xfrm>
            <a:off x="96353" y="3239943"/>
            <a:ext cx="4017928" cy="1754326"/>
          </a:xfrm>
          <a:prstGeom prst="rect">
            <a:avLst/>
          </a:prstGeom>
          <a:noFill/>
          <a:ln>
            <a:noFill/>
            <a:prstDash val="lgDash"/>
          </a:ln>
        </p:spPr>
        <p:txBody>
          <a:bodyPr wrap="square" rtlCol="0">
            <a:spAutoFit/>
          </a:bodyPr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fr-FR" sz="900" dirty="0"/>
              <a:t>Le socle de base (P0-obligatoire) est toujours sélectionné par défaut.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fr-FR" sz="900" dirty="0"/>
              <a:t>Si l’organisateur ne sélectionne que </a:t>
            </a:r>
            <a:r>
              <a:rPr lang="fr-FR" sz="900" b="1" dirty="0"/>
              <a:t>la cellule décisionnelle et la cellule opérationnelle technique ou la cellule stratégique / siège (pour les GHT ou OG)</a:t>
            </a:r>
            <a:r>
              <a:rPr lang="fr-FR" sz="900" dirty="0"/>
              <a:t>, le niveau de complexité de l’exercice sera </a:t>
            </a:r>
            <a:r>
              <a:rPr lang="fr-FR" sz="900" b="1" dirty="0"/>
              <a:t>Intermédiaire (P2)</a:t>
            </a:r>
            <a:r>
              <a:rPr lang="fr-FR" sz="900" dirty="0"/>
              <a:t>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fr-FR" sz="900" dirty="0"/>
              <a:t>Le pourcentage de complétion des compétences de gestion de crise correspond au niveau P2. 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fr-FR" sz="900" dirty="0"/>
              <a:t>NB1: Le scénario choisit n’influence pas le niveau et les compétences travaillées.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fr-FR" sz="900" dirty="0"/>
              <a:t>NB2: Un autre niveau P2 est possible pour les GHT et les OG si ceux-ci ne sectionnent que la cellule décisionnelle et la cellule stratégique / siège. </a:t>
            </a:r>
          </a:p>
        </p:txBody>
      </p:sp>
      <p:sp>
        <p:nvSpPr>
          <p:cNvPr id="6" name="Titre 3">
            <a:extLst>
              <a:ext uri="{FF2B5EF4-FFF2-40B4-BE49-F238E27FC236}">
                <a16:creationId xmlns:a16="http://schemas.microsoft.com/office/drawing/2014/main" id="{2424A40D-A3B1-6B2D-D5E4-BCC12FD3D6D7}"/>
              </a:ext>
            </a:extLst>
          </p:cNvPr>
          <p:cNvSpPr txBox="1">
            <a:spLocks/>
          </p:cNvSpPr>
          <p:nvPr/>
        </p:nvSpPr>
        <p:spPr>
          <a:xfrm>
            <a:off x="876035" y="123424"/>
            <a:ext cx="6118953" cy="4623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6AB2"/>
              </a:buClr>
              <a:buSzPts val="2000"/>
              <a:buFont typeface="Arial"/>
              <a:buNone/>
              <a:defRPr sz="2000" b="1" i="0" u="none" strike="noStrike" cap="none">
                <a:solidFill>
                  <a:srgbClr val="006AB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685783">
              <a:lnSpc>
                <a:spcPct val="90000"/>
              </a:lnSpc>
              <a:spcBef>
                <a:spcPct val="0"/>
              </a:spcBef>
              <a:buClr>
                <a:srgbClr val="000000"/>
              </a:buClr>
              <a:defRPr/>
            </a:pPr>
            <a:r>
              <a:rPr lang="fr-FR"/>
              <a:t>Présentation du chronogramme V2 ES MCO</a:t>
            </a:r>
            <a:endParaRPr lang="fr-FR" sz="1200" kern="1200">
              <a:ea typeface="+mj-ea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CF00CE5B-7600-B745-C0FA-E1BF0E0DC40C}"/>
              </a:ext>
            </a:extLst>
          </p:cNvPr>
          <p:cNvSpPr txBox="1"/>
          <p:nvPr/>
        </p:nvSpPr>
        <p:spPr>
          <a:xfrm>
            <a:off x="5055943" y="3437809"/>
            <a:ext cx="3779329" cy="923330"/>
          </a:xfrm>
          <a:prstGeom prst="rect">
            <a:avLst/>
          </a:prstGeom>
          <a:noFill/>
          <a:ln>
            <a:noFill/>
            <a:prstDash val="lgDash"/>
          </a:ln>
        </p:spPr>
        <p:txBody>
          <a:bodyPr wrap="square" rtlCol="0">
            <a:spAutoFit/>
          </a:bodyPr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fr-FR" sz="900" dirty="0"/>
              <a:t>L’organisateur peut sélectionner les ateliers de production qu’il souhaite voir apparaître dans le déroulé de l’exercice de crise. 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fr-FR" sz="900" b="1" dirty="0"/>
              <a:t>Ces ateliers s’adaptent en fonction du niveau de difficulté de l’exercice et des cellules sélectionnées.  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fr-FR" sz="900" dirty="0"/>
              <a:t>Chaque atelier de production sélectionné donnera lieu à un </a:t>
            </a:r>
            <a:r>
              <a:rPr lang="fr-FR" sz="900" dirty="0" err="1"/>
              <a:t>inject</a:t>
            </a:r>
            <a:r>
              <a:rPr lang="fr-FR" sz="900" dirty="0"/>
              <a:t> de production spécifique en plus dans le chronogramme. 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D4966C5E-3229-211E-65B4-4812D527F2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5943" y="782361"/>
            <a:ext cx="2057455" cy="1841886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39C4C7A7-73A3-AAF5-5C73-84C670719917}"/>
              </a:ext>
            </a:extLst>
          </p:cNvPr>
          <p:cNvSpPr txBox="1"/>
          <p:nvPr/>
        </p:nvSpPr>
        <p:spPr>
          <a:xfrm>
            <a:off x="4993378" y="2734656"/>
            <a:ext cx="1847004" cy="194400"/>
          </a:xfrm>
          <a:prstGeom prst="rect">
            <a:avLst/>
          </a:prstGeom>
          <a:noFill/>
        </p:spPr>
        <p:txBody>
          <a:bodyPr wrap="square" lIns="72000" tIns="108000" rIns="72000" bIns="108000" rtlCol="0" anchor="ctr" anchorCtr="0">
            <a:noAutofit/>
          </a:bodyPr>
          <a:lstStyle/>
          <a:p>
            <a:pPr algn="ctr"/>
            <a:r>
              <a:rPr lang="fr-FR" sz="700" i="1" dirty="0">
                <a:solidFill>
                  <a:srgbClr val="E94C96"/>
                </a:solidFill>
              </a:rPr>
              <a:t>Ateliers sélectionnables en jouant la cellule décisionnelle et la cellule opérationnelle technique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3B9C13D8-FEE9-5C1B-51B5-A83380AFFE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77817" y="1323201"/>
            <a:ext cx="2057455" cy="1809799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AA78D02B-0217-97D9-F321-963FE095D324}"/>
              </a:ext>
            </a:extLst>
          </p:cNvPr>
          <p:cNvSpPr txBox="1"/>
          <p:nvPr/>
        </p:nvSpPr>
        <p:spPr>
          <a:xfrm>
            <a:off x="6959718" y="3220430"/>
            <a:ext cx="1693651" cy="179001"/>
          </a:xfrm>
          <a:prstGeom prst="rect">
            <a:avLst/>
          </a:prstGeom>
          <a:noFill/>
        </p:spPr>
        <p:txBody>
          <a:bodyPr wrap="square" lIns="72000" tIns="108000" rIns="72000" bIns="108000" rtlCol="0" anchor="ctr" anchorCtr="0">
            <a:noAutofit/>
          </a:bodyPr>
          <a:lstStyle/>
          <a:p>
            <a:pPr algn="ctr"/>
            <a:r>
              <a:rPr lang="fr-FR" sz="700" i="1" dirty="0">
                <a:solidFill>
                  <a:srgbClr val="E94C96"/>
                </a:solidFill>
              </a:rPr>
              <a:t>Ateliers sélectionnables en jouant la cellule décisionnelle  et la cellule stratégique / siège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B32D0176-B601-5702-2757-BE593E8D800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7749" y="1267864"/>
            <a:ext cx="3543795" cy="1910029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734B9547-A2F1-2542-A854-8A2531D403F3}"/>
              </a:ext>
            </a:extLst>
          </p:cNvPr>
          <p:cNvSpPr/>
          <p:nvPr/>
        </p:nvSpPr>
        <p:spPr>
          <a:xfrm>
            <a:off x="436006" y="1781586"/>
            <a:ext cx="1989142" cy="102873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</p:spTree>
    <p:extLst>
      <p:ext uri="{BB962C8B-B14F-4D97-AF65-F5344CB8AC3E}">
        <p14:creationId xmlns:p14="http://schemas.microsoft.com/office/powerpoint/2010/main" val="17837996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D156B4-DFF1-929A-424C-0589680A45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oneTexte 8">
            <a:extLst>
              <a:ext uri="{FF2B5EF4-FFF2-40B4-BE49-F238E27FC236}">
                <a16:creationId xmlns:a16="http://schemas.microsoft.com/office/drawing/2014/main" id="{6EF4B8DA-4CD2-22E5-B260-3FD8C3E608E5}"/>
              </a:ext>
            </a:extLst>
          </p:cNvPr>
          <p:cNvSpPr txBox="1"/>
          <p:nvPr/>
        </p:nvSpPr>
        <p:spPr>
          <a:xfrm>
            <a:off x="120382" y="924195"/>
            <a:ext cx="4451618" cy="253916"/>
          </a:xfrm>
          <a:prstGeom prst="rect">
            <a:avLst/>
          </a:prstGeom>
          <a:solidFill>
            <a:srgbClr val="CDF2FF"/>
          </a:solidFill>
        </p:spPr>
        <p:txBody>
          <a:bodyPr wrap="square" rtlCol="0">
            <a:spAutoFit/>
          </a:bodyPr>
          <a:lstStyle/>
          <a:p>
            <a:r>
              <a:rPr lang="fr-FR" sz="1050" b="1"/>
              <a:t>L’onglet Sélection paramètre exercice – Niveau Confirmé (P3)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69C3136E-78DF-E52D-C101-CE45862FB04A}"/>
              </a:ext>
            </a:extLst>
          </p:cNvPr>
          <p:cNvSpPr txBox="1"/>
          <p:nvPr/>
        </p:nvSpPr>
        <p:spPr>
          <a:xfrm>
            <a:off x="299124" y="3440294"/>
            <a:ext cx="3967064" cy="1200329"/>
          </a:xfrm>
          <a:prstGeom prst="rect">
            <a:avLst/>
          </a:prstGeom>
          <a:noFill/>
          <a:ln>
            <a:noFill/>
            <a:prstDash val="lgDash"/>
          </a:ln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900" dirty="0"/>
              <a:t>Le socle de base (P0-obligatoire) est toujours sélectionné par défaut.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900" dirty="0"/>
              <a:t>Si l’organisateur sélectionne </a:t>
            </a:r>
            <a:r>
              <a:rPr lang="fr-FR" sz="900" b="1" dirty="0"/>
              <a:t>la cellule décisionnelle, la cellule opérationnelle technique et la cellule stratégique / siège</a:t>
            </a:r>
            <a:r>
              <a:rPr lang="fr-FR" sz="900" dirty="0"/>
              <a:t>, le niveau de complexité de l’exercice sera </a:t>
            </a:r>
            <a:r>
              <a:rPr lang="fr-FR" sz="900" b="1" dirty="0"/>
              <a:t>Confirmé (P3)</a:t>
            </a:r>
            <a:r>
              <a:rPr lang="fr-FR" sz="900" dirty="0"/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900" dirty="0"/>
              <a:t>Le pourcentage de complétion des compétences de gestion de crise correspond au niveau P3.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900" dirty="0"/>
              <a:t>NB : Le scénario choisit n’influence pas le niveau et es compétences travaillées.</a:t>
            </a:r>
          </a:p>
        </p:txBody>
      </p:sp>
      <p:sp>
        <p:nvSpPr>
          <p:cNvPr id="6" name="Titre 3">
            <a:extLst>
              <a:ext uri="{FF2B5EF4-FFF2-40B4-BE49-F238E27FC236}">
                <a16:creationId xmlns:a16="http://schemas.microsoft.com/office/drawing/2014/main" id="{8ECB13D2-14B2-0ECC-77A2-364103CB5E0F}"/>
              </a:ext>
            </a:extLst>
          </p:cNvPr>
          <p:cNvSpPr txBox="1">
            <a:spLocks/>
          </p:cNvSpPr>
          <p:nvPr/>
        </p:nvSpPr>
        <p:spPr>
          <a:xfrm>
            <a:off x="876035" y="123424"/>
            <a:ext cx="6118953" cy="4623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6AB2"/>
              </a:buClr>
              <a:buSzPts val="2000"/>
              <a:buFont typeface="Arial"/>
              <a:buNone/>
              <a:defRPr sz="2000" b="1" i="0" u="none" strike="noStrike" cap="none">
                <a:solidFill>
                  <a:srgbClr val="006AB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685783">
              <a:lnSpc>
                <a:spcPct val="90000"/>
              </a:lnSpc>
              <a:spcBef>
                <a:spcPct val="0"/>
              </a:spcBef>
              <a:buClr>
                <a:srgbClr val="000000"/>
              </a:buClr>
              <a:defRPr/>
            </a:pPr>
            <a:r>
              <a:rPr lang="fr-FR"/>
              <a:t>Présentation du chronogramme V2 ES MCO</a:t>
            </a:r>
            <a:endParaRPr lang="fr-FR" sz="1100" kern="1200">
              <a:ea typeface="+mj-ea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0B1AAFE-D432-77D0-37E5-F3D3AD560B1A}"/>
              </a:ext>
            </a:extLst>
          </p:cNvPr>
          <p:cNvSpPr txBox="1"/>
          <p:nvPr/>
        </p:nvSpPr>
        <p:spPr>
          <a:xfrm>
            <a:off x="5413151" y="3804672"/>
            <a:ext cx="3368190" cy="1338828"/>
          </a:xfrm>
          <a:prstGeom prst="rect">
            <a:avLst/>
          </a:prstGeom>
          <a:noFill/>
          <a:ln>
            <a:noFill/>
            <a:prstDash val="lgDash"/>
          </a:ln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900"/>
              <a:t>L’organisateur peut sélectionner les ateliers de production qu’il souhaite voir apparaître dans le déroulé de l’exercice de crise.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900"/>
              <a:t>Ces ateliers s’adaptent en fonction du niveau de difficulté de l’exercice. Ici, Pour un niveau de complexité </a:t>
            </a:r>
            <a:r>
              <a:rPr lang="fr-FR" sz="900" b="1"/>
              <a:t>Confirmé (P3)</a:t>
            </a:r>
            <a:r>
              <a:rPr lang="fr-FR" sz="900"/>
              <a:t>, tous les ateliers de production sont sectionnables.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900"/>
              <a:t>Chaque atelier de production sélectionné donnera lieu à un </a:t>
            </a:r>
            <a:r>
              <a:rPr lang="fr-FR" sz="900" err="1"/>
              <a:t>inject</a:t>
            </a:r>
            <a:r>
              <a:rPr lang="fr-FR" sz="900"/>
              <a:t> de production spécifique en plus dans le chronogramme. 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4A61409-8134-8146-02AE-4160274BAA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76686" y="924195"/>
            <a:ext cx="3241120" cy="2874770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6D3071B2-6033-D50B-DB76-F1BEB38CED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6194" y="1318778"/>
            <a:ext cx="3839994" cy="2085604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EE3DF06-54B9-ABE7-A2FA-1F14D2EFBA4C}"/>
              </a:ext>
            </a:extLst>
          </p:cNvPr>
          <p:cNvSpPr/>
          <p:nvPr/>
        </p:nvSpPr>
        <p:spPr>
          <a:xfrm>
            <a:off x="608064" y="1864037"/>
            <a:ext cx="1963132" cy="148473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</p:spTree>
    <p:extLst>
      <p:ext uri="{BB962C8B-B14F-4D97-AF65-F5344CB8AC3E}">
        <p14:creationId xmlns:p14="http://schemas.microsoft.com/office/powerpoint/2010/main" val="9007835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STSLIDEVIEWED" val="2147470347,15,Slide2147470092"/>
</p:tagLst>
</file>

<file path=ppt/theme/theme1.xml><?xml version="1.0" encoding="utf-8"?>
<a:theme xmlns:a="http://schemas.openxmlformats.org/drawingml/2006/main" name="ANS_THEME STANDARD_V1.0">
  <a:themeElements>
    <a:clrScheme name="Custom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DAADCE"/>
      </a:accent1>
      <a:accent2>
        <a:srgbClr val="F28DBC"/>
      </a:accent2>
      <a:accent3>
        <a:srgbClr val="A5A5A5"/>
      </a:accent3>
      <a:accent4>
        <a:srgbClr val="EB5B65"/>
      </a:accent4>
      <a:accent5>
        <a:srgbClr val="E94C96"/>
      </a:accent5>
      <a:accent6>
        <a:srgbClr val="FF9900"/>
      </a:accent6>
      <a:hlink>
        <a:srgbClr val="0563C1"/>
      </a:hlink>
      <a:folHlink>
        <a:srgbClr val="954F72"/>
      </a:folHlink>
    </a:clrScheme>
    <a:fontScheme name="ASIP_POL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</a:spPr>
      <a:bodyPr rtlCol="0" anchor="ctr"/>
      <a:lstStyle>
        <a:defPPr algn="ctr">
          <a:defRPr sz="1800"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72000" tIns="108000" rIns="72000" bIns="108000" rtlCol="0" anchor="ctr" anchorCtr="0">
        <a:normAutofit/>
      </a:bodyPr>
      <a:lstStyle>
        <a:defPPr algn="ctr">
          <a:defRPr sz="1500" dirty="0" err="1" smtClean="0">
            <a:solidFill>
              <a:srgbClr val="575757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ANS_MOD_STANDARD_POWERPOINT_V1.0.potx" id="{1D0B4528-888A-4F4B-A3C8-6EAC4B100E8E}" vid="{1774E66C-32F2-4469-890D-D4A16E5F2A1A}"/>
    </a:ext>
  </a:extLst>
</a:theme>
</file>

<file path=ppt/theme/theme2.xml><?xml version="1.0" encoding="utf-8"?>
<a:theme xmlns:a="http://schemas.openxmlformats.org/drawingml/2006/main" name="Livrable-FR-A4-Paysage-201609">
  <a:themeElements>
    <a:clrScheme name="Custom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DAADCE"/>
      </a:accent1>
      <a:accent2>
        <a:srgbClr val="F28DBC"/>
      </a:accent2>
      <a:accent3>
        <a:srgbClr val="A5A5A5"/>
      </a:accent3>
      <a:accent4>
        <a:srgbClr val="EB5B65"/>
      </a:accent4>
      <a:accent5>
        <a:srgbClr val="E94C96"/>
      </a:accent5>
      <a:accent6>
        <a:srgbClr val="FF9900"/>
      </a:accent6>
      <a:hlink>
        <a:srgbClr val="0563C1"/>
      </a:hlink>
      <a:folHlink>
        <a:srgbClr val="954F72"/>
      </a:folHlink>
    </a:clrScheme>
    <a:fontScheme name="Wavestone 2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ot="0" spcFirstLastPara="0" vertOverflow="overflow" horzOverflow="overflow" vert="horz" wrap="square" lIns="108000" tIns="72000" rIns="108000" bIns="7200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dirty="0" smtClean="0">
            <a:solidFill>
              <a:schemeClr val="bg2"/>
            </a:solidFill>
            <a:ea typeface="+mj-ea"/>
            <a:cs typeface="+mj-cs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08000" rIns="108000" rtlCol="0">
        <a:spAutoFit/>
      </a:bodyPr>
      <a:lstStyle>
        <a:defPPr>
          <a:defRPr sz="14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2021 - ANS MBO EJU_Vrestauree.potx" id="{17486889-55FD-4B3A-9B8C-9381E926425A}" vid="{DA24B482-FECB-45BE-BC0B-D31EBF2723D8}"/>
    </a:ext>
  </a:extLst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odificateurAlfresco xmlns="f6ca01e7-bd19-41f1-999c-e032ef5104c3" xsi:nil="true"/>
    <_ip_UnifiedCompliancePolicyUIAction xmlns="http://schemas.microsoft.com/sharepoint/v3" xsi:nil="true"/>
    <Référence_x0020_Documentaire xmlns="f6ca01e7-bd19-41f1-999c-e032ef5104c3" xsi:nil="true"/>
    <Référence_x0020_Bon_x0020_de_x0020_Commande xmlns="f6ca01e7-bd19-41f1-999c-e032ef5104c3" xsi:nil="true"/>
    <eef0f6fc4ed046399a9d01fd3a7d6a6a xmlns="f6ca01e7-bd19-41f1-999c-e032ef5104c3">
      <Terms xmlns="http://schemas.microsoft.com/office/infopath/2007/PartnerControls"/>
    </eef0f6fc4ed046399a9d01fd3a7d6a6a>
    <f8b6baa267c0456bbf6a8d18c49a130b xmlns="f6ca01e7-bd19-41f1-999c-e032ef5104c3">
      <Terms xmlns="http://schemas.microsoft.com/office/infopath/2007/PartnerControls"/>
    </f8b6baa267c0456bbf6a8d18c49a130b>
    <Chantier xmlns="f6ca01e7-bd19-41f1-999c-e032ef5104c3" xsi:nil="true"/>
    <Environnement xmlns="f6ca01e7-bd19-41f1-999c-e032ef5104c3" xsi:nil="true"/>
    <Durée_x0020_d_x0027_Utilité_x0020_Administrative_x0020__x0028_DUA_x0029_ xmlns="f6ca01e7-bd19-41f1-999c-e032ef5104c3" xsi:nil="true"/>
    <p671c8df16a44846939d278d4958f62c xmlns="f6ca01e7-bd19-41f1-999c-e032ef5104c3">
      <Terms xmlns="http://schemas.microsoft.com/office/infopath/2007/PartnerControls"/>
    </p671c8df16a44846939d278d4958f62c>
    <_ExtendedDescription xmlns="http://schemas.microsoft.com/sharepoint/v3" xsi:nil="true"/>
    <b2804ef99be44b9e8166e80a6c2eb9f1 xmlns="f6ca01e7-bd19-41f1-999c-e032ef5104c3">
      <Terms xmlns="http://schemas.microsoft.com/office/infopath/2007/PartnerControls"/>
    </b2804ef99be44b9e8166e80a6c2eb9f1>
    <mc4aa6e782e045f6bb87dab01c971b56 xmlns="f6ca01e7-bd19-41f1-999c-e032ef5104c3">
      <Terms xmlns="http://schemas.microsoft.com/office/infopath/2007/PartnerControls"/>
    </mc4aa6e782e045f6bb87dab01c971b56>
    <_ip_UnifiedCompliancePolicyProperties xmlns="http://schemas.microsoft.com/sharepoint/v3" xsi:nil="true"/>
    <lcf76f155ced4ddcb4097134ff3c332f xmlns="ca7a3878-21c3-4be9-8444-5569e6ec3b89">
      <Terms xmlns="http://schemas.microsoft.com/office/infopath/2007/PartnerControls"/>
    </lcf76f155ced4ddcb4097134ff3c332f>
    <m312bc62cb0243b6a873cbbf4dace6b2 xmlns="f6ca01e7-bd19-41f1-999c-e032ef5104c3">
      <Terms xmlns="http://schemas.microsoft.com/office/infopath/2007/PartnerControls"/>
    </m312bc62cb0243b6a873cbbf4dace6b2>
    <b084a4cb34a444d7969136255594d2f3 xmlns="f6ca01e7-bd19-41f1-999c-e032ef5104c3">
      <Terms xmlns="http://schemas.microsoft.com/office/infopath/2007/PartnerControls"/>
    </b084a4cb34a444d7969136255594d2f3>
    <CreateurAlfresco xmlns="f6ca01e7-bd19-41f1-999c-e032ef5104c3" xsi:nil="true"/>
    <g30fb2d8061a4d40b63138f91c1a832e xmlns="f6ca01e7-bd19-41f1-999c-e032ef5104c3">
      <Terms xmlns="http://schemas.microsoft.com/office/infopath/2007/PartnerControls"/>
    </g30fb2d8061a4d40b63138f91c1a832e>
    <Ticket_x0020_Changement xmlns="f6ca01e7-bd19-41f1-999c-e032ef5104c3" xsi:nil="true"/>
    <m9a76db3058146ae844db6599c9d7036 xmlns="f6ca01e7-bd19-41f1-999c-e032ef5104c3">
      <Terms xmlns="http://schemas.microsoft.com/office/infopath/2007/PartnerControls"/>
    </m9a76db3058146ae844db6599c9d7036>
    <TaxCatchAll xmlns="f6ca01e7-bd19-41f1-999c-e032ef5104c3" xsi:nil="true"/>
    <l0a6b4600f484920bbceae0813174244 xmlns="f6ca01e7-bd19-41f1-999c-e032ef5104c3">
      <Terms xmlns="http://schemas.microsoft.com/office/infopath/2007/PartnerControls"/>
    </l0a6b4600f484920bbceae0813174244>
    <TaxCatchAllLabel xmlns="f6ca01e7-bd19-41f1-999c-e032ef5104c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 - Suivi de projet" ma:contentTypeID="0x010100333226B5D6902549BFE4A72F45A4400B0100F8D0D497D662034FA73A58EC353987A7" ma:contentTypeVersion="100" ma:contentTypeDescription="Type de contenu - Documentation de suivi de projet" ma:contentTypeScope="" ma:versionID="3b598eda3cb7cd2044b222040c507793">
  <xsd:schema xmlns:xsd="http://www.w3.org/2001/XMLSchema" xmlns:xs="http://www.w3.org/2001/XMLSchema" xmlns:p="http://schemas.microsoft.com/office/2006/metadata/properties" xmlns:ns1="http://schemas.microsoft.com/sharepoint/v3" xmlns:ns2="f6ca01e7-bd19-41f1-999c-e032ef5104c3" xmlns:ns3="ca7a3878-21c3-4be9-8444-5569e6ec3b89" targetNamespace="http://schemas.microsoft.com/office/2006/metadata/properties" ma:root="true" ma:fieldsID="89c55d1eae64a364ba4f115c56b26fc8" ns1:_="" ns2:_="" ns3:_="">
    <xsd:import namespace="http://schemas.microsoft.com/sharepoint/v3"/>
    <xsd:import namespace="f6ca01e7-bd19-41f1-999c-e032ef5104c3"/>
    <xsd:import namespace="ca7a3878-21c3-4be9-8444-5569e6ec3b89"/>
    <xsd:element name="properties">
      <xsd:complexType>
        <xsd:sequence>
          <xsd:element name="documentManagement">
            <xsd:complexType>
              <xsd:all>
                <xsd:element ref="ns2:Référence_x0020_Documentaire" minOccurs="0"/>
                <xsd:element ref="ns2:Ticket_x0020_Changement" minOccurs="0"/>
                <xsd:element ref="ns2:Environnement" minOccurs="0"/>
                <xsd:element ref="ns2:Chantier" minOccurs="0"/>
                <xsd:element ref="ns2:Référence_x0020_Bon_x0020_de_x0020_Commande" minOccurs="0"/>
                <xsd:element ref="ns2:Durée_x0020_d_x0027_Utilité_x0020_Administrative_x0020__x0028_DUA_x0029_" minOccurs="0"/>
                <xsd:element ref="ns1:_ExtendedDescription" minOccurs="0"/>
                <xsd:element ref="ns2:CreateurAlfresco" minOccurs="0"/>
                <xsd:element ref="ns2:ModificateurAlfresco" minOccurs="0"/>
                <xsd:element ref="ns2:TaxCatchAll" minOccurs="0"/>
                <xsd:element ref="ns3:MediaServiceMetadata" minOccurs="0"/>
                <xsd:element ref="ns3:MediaServiceFastMetadata" minOccurs="0"/>
                <xsd:element ref="ns3:MediaServiceSearchProperties" minOccurs="0"/>
                <xsd:element ref="ns3:MediaServiceObjectDetectorVersions" minOccurs="0"/>
                <xsd:element ref="ns3:MediaServiceDateTaken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LengthInSeconds" minOccurs="0"/>
                <xsd:element ref="ns2:SharedWithUsers" minOccurs="0"/>
                <xsd:element ref="ns2:SharedWithDetails" minOccurs="0"/>
                <xsd:element ref="ns2:l0a6b4600f484920bbceae0813174244" minOccurs="0"/>
                <xsd:element ref="ns2:b2804ef99be44b9e8166e80a6c2eb9f1" minOccurs="0"/>
                <xsd:element ref="ns2:eef0f6fc4ed046399a9d01fd3a7d6a6a" minOccurs="0"/>
                <xsd:element ref="ns2:p671c8df16a44846939d278d4958f62c" minOccurs="0"/>
                <xsd:element ref="ns2:b084a4cb34a444d7969136255594d2f3" minOccurs="0"/>
                <xsd:element ref="ns2:m9a76db3058146ae844db6599c9d7036" minOccurs="0"/>
                <xsd:element ref="ns2:mc4aa6e782e045f6bb87dab01c971b56" minOccurs="0"/>
                <xsd:element ref="ns2:TaxCatchAllLabel" minOccurs="0"/>
                <xsd:element ref="ns2:g30fb2d8061a4d40b63138f91c1a832e" minOccurs="0"/>
                <xsd:element ref="ns2:m312bc62cb0243b6a873cbbf4dace6b2" minOccurs="0"/>
                <xsd:element ref="ns2:f8b6baa267c0456bbf6a8d18c49a130b" minOccurs="0"/>
                <xsd:element ref="ns3:lcf76f155ced4ddcb4097134ff3c332f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ExtendedDescription" ma:index="18" nillable="true" ma:displayName="Description" ma:internalName="_ExtendedDescription">
      <xsd:simpleType>
        <xsd:restriction base="dms:Note">
          <xsd:maxLength value="255"/>
        </xsd:restriction>
      </xsd:simpleType>
    </xsd:element>
    <xsd:element name="_ip_UnifiedCompliancePolicyProperties" ma:index="54" nillable="true" ma:displayName="Propriétés de la stratégie de conformité unifiée" ma:hidden="true" ma:internalName="_ip_UnifiedCompliancePolicyProperties">
      <xsd:simpleType>
        <xsd:restriction base="dms:Note"/>
      </xsd:simpleType>
    </xsd:element>
    <xsd:element name="_ip_UnifiedCompliancePolicyUIAction" ma:index="55" nillable="true" ma:displayName="Action d’interface utilisateur de la stratégie de conformité unifiée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6ca01e7-bd19-41f1-999c-e032ef5104c3" elementFormDefault="qualified">
    <xsd:import namespace="http://schemas.microsoft.com/office/2006/documentManagement/types"/>
    <xsd:import namespace="http://schemas.microsoft.com/office/infopath/2007/PartnerControls"/>
    <xsd:element name="Référence_x0020_Documentaire" ma:index="7" nillable="true" ma:displayName="Référence Documentaire" ma:default="" ma:internalName="R_x00e9_f_x00e9_rence_x0020_Documentaire">
      <xsd:simpleType>
        <xsd:restriction base="dms:Text">
          <xsd:maxLength value="255"/>
        </xsd:restriction>
      </xsd:simpleType>
    </xsd:element>
    <xsd:element name="Ticket_x0020_Changement" ma:index="8" nillable="true" ma:displayName="Ticket Changement" ma:default="" ma:internalName="Ticket_x0020_Changement">
      <xsd:simpleType>
        <xsd:restriction base="dms:Text">
          <xsd:maxLength value="255"/>
        </xsd:restriction>
      </xsd:simpleType>
    </xsd:element>
    <xsd:element name="Environnement" ma:index="9" nillable="true" ma:displayName="Environnement" ma:default="" ma:internalName="Environnement">
      <xsd:simpleType>
        <xsd:restriction base="dms:Text">
          <xsd:maxLength value="255"/>
        </xsd:restriction>
      </xsd:simpleType>
    </xsd:element>
    <xsd:element name="Chantier" ma:index="11" nillable="true" ma:displayName="Chantier" ma:default="" ma:internalName="Chantier">
      <xsd:simpleType>
        <xsd:restriction base="dms:Text">
          <xsd:maxLength value="255"/>
        </xsd:restriction>
      </xsd:simpleType>
    </xsd:element>
    <xsd:element name="Référence_x0020_Bon_x0020_de_x0020_Commande" ma:index="13" nillable="true" ma:displayName="Référence Bon de Commande" ma:indexed="true" ma:internalName="R_x00e9_f_x00e9_rence_x0020_Bon_x0020_de_x0020_Commande">
      <xsd:simpleType>
        <xsd:restriction base="dms:Text">
          <xsd:maxLength value="255"/>
        </xsd:restriction>
      </xsd:simpleType>
    </xsd:element>
    <xsd:element name="Durée_x0020_d_x0027_Utilité_x0020_Administrative_x0020__x0028_DUA_x0029_" ma:index="17" nillable="true" ma:displayName="Durée d'Utilité Administrative (DUA)" ma:internalName="Dur_x00e9_e_x0020_d_x0027_Utilit_x00e9__x0020_Administrative_x0020__x0028_DUA_x0029_" ma:percentage="FALSE">
      <xsd:simpleType>
        <xsd:restriction base="dms:Number"/>
      </xsd:simpleType>
    </xsd:element>
    <xsd:element name="CreateurAlfresco" ma:index="19" nillable="true" ma:displayName="CreateurAlfresco" ma:default="" ma:internalName="CreateurAlfresco">
      <xsd:simpleType>
        <xsd:restriction base="dms:Text">
          <xsd:maxLength value="255"/>
        </xsd:restriction>
      </xsd:simpleType>
    </xsd:element>
    <xsd:element name="ModificateurAlfresco" ma:index="20" nillable="true" ma:displayName="ModificateurAlfresco" ma:default="" ma:internalName="ModificateurAlfresco">
      <xsd:simpleType>
        <xsd:restriction base="dms:Text">
          <xsd:maxLength value="255"/>
        </xsd:restriction>
      </xsd:simpleType>
    </xsd:element>
    <xsd:element name="TaxCatchAll" ma:index="21" nillable="true" ma:displayName="Taxonomy Catch All Column" ma:hidden="true" ma:list="{61f3ec5f-5a67-40e0-b5e0-e23b6b588f8b}" ma:internalName="TaxCatchAll" ma:readOnly="false" ma:showField="CatchAllData" ma:web="f6ca01e7-bd19-41f1-999c-e032ef5104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38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39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l0a6b4600f484920bbceae0813174244" ma:index="42" nillable="true" ma:taxonomy="true" ma:internalName="l0a6b4600f484920bbceae0813174244" ma:taxonomyFieldName="Prestataire_x0028_s_x0029_" ma:displayName="Prestataire(s)" ma:readOnly="false" ma:fieldId="{50a6b460-0f48-4920-bbce-ae0813174244}" ma:taxonomyMulti="true" ma:sspId="c4480557-28ee-4200-b705-f4b4ceb9c11a" ma:termSetId="46ab08c7-aeb3-4684-9e81-fb4503d5290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b2804ef99be44b9e8166e80a6c2eb9f1" ma:index="43" nillable="true" ma:taxonomy="true" ma:internalName="b2804ef99be44b9e8166e80a6c2eb9f1" ma:taxonomyFieldName="Statut_x0020_du_x0020_document" ma:displayName="Statut du document" ma:readOnly="false" ma:default="" ma:fieldId="{b2804ef9-9be4-4b9e-8166-e80a6c2eb9f1}" ma:sspId="c4480557-28ee-4200-b705-f4b4ceb9c11a" ma:termSetId="57d84b5c-8637-4a53-9541-e98f138eeb7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eef0f6fc4ed046399a9d01fd3a7d6a6a" ma:index="44" nillable="true" ma:taxonomy="true" ma:internalName="eef0f6fc4ed046399a9d01fd3a7d6a6a" ma:taxonomyFieldName="Sort_x0020_Final_x0020__x0028_Archivage_x0029_1" ma:displayName="Sort Final (Archivage)" ma:indexed="true" ma:readOnly="false" ma:fieldId="{eef0f6fc-4ed0-4639-9a9d-01fd3a7d6a6a}" ma:sspId="c4480557-28ee-4200-b705-f4b4ceb9c11a" ma:termSetId="894a0867-9216-43ab-99c5-e7b2cbb034e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p671c8df16a44846939d278d4958f62c" ma:index="45" nillable="true" ma:taxonomy="true" ma:internalName="p671c8df16a44846939d278d4958f62c" ma:taxonomyFieldName="Direction_x0020__x002F__x0020_Service" ma:displayName="Direction / Service" ma:readOnly="false" ma:fieldId="{9671c8df-16a4-4846-939d-278d4958f62c}" ma:taxonomyMulti="true" ma:sspId="c4480557-28ee-4200-b705-f4b4ceb9c11a" ma:termSetId="06452e41-1966-4633-9fe1-38f9847c7dc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b084a4cb34a444d7969136255594d2f3" ma:index="46" nillable="true" ma:taxonomy="true" ma:internalName="b084a4cb34a444d7969136255594d2f3" ma:taxonomyFieldName="Type_x0020_de_x0020_document_x0020_ANS" ma:displayName="Type de document ANS" ma:indexed="true" ma:readOnly="false" ma:default="" ma:fieldId="{b084a4cb-34a4-44d7-9691-36255594d2f3}" ma:sspId="c4480557-28ee-4200-b705-f4b4ceb9c11a" ma:termSetId="1275da89-553e-403a-abbb-5d47ef28975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9a76db3058146ae844db6599c9d7036" ma:index="47" nillable="true" ma:taxonomy="true" ma:internalName="m9a76db3058146ae844db6599c9d7036" ma:taxonomyFieldName="Classification" ma:displayName="Classification" ma:readOnly="false" ma:fieldId="{69a76db3-0581-46ae-844d-b6599c9d7036}" ma:sspId="c4480557-28ee-4200-b705-f4b4ceb9c11a" ma:termSetId="8feb0b63-8672-4f69-8e69-5df4ee99fafe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c4aa6e782e045f6bb87dab01c971b56" ma:index="48" nillable="true" ma:taxonomy="true" ma:internalName="mc4aa6e782e045f6bb87dab01c971b56" ma:taxonomyFieldName="Version_x0020_Applicative" ma:displayName="Version Applicative" ma:readOnly="false" ma:default="" ma:fieldId="{6c4aa6e7-82e0-45f6-bb87-dab01c971b56}" ma:taxonomyMulti="true" ma:sspId="c4480557-28ee-4200-b705-f4b4ceb9c11a" ma:termSetId="3d1661bf-2cce-4a88-b69a-0a25d82a555a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TaxCatchAllLabel" ma:index="49" nillable="true" ma:displayName="Taxonomy Catch All Column1" ma:hidden="true" ma:list="{61f3ec5f-5a67-40e0-b5e0-e23b6b588f8b}" ma:internalName="TaxCatchAllLabel" ma:readOnly="false" ma:showField="CatchAllDataLabel" ma:web="f6ca01e7-bd19-41f1-999c-e032ef5104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g30fb2d8061a4d40b63138f91c1a832e" ma:index="50" nillable="true" ma:taxonomy="true" ma:internalName="g30fb2d8061a4d40b63138f91c1a832e" ma:taxonomyFieldName="March_x00e9_" ma:displayName="Marché" ma:readOnly="false" ma:fieldId="{030fb2d8-061a-4d40-b631-38f91c1a832e}" ma:sspId="c4480557-28ee-4200-b705-f4b4ceb9c11a" ma:termSetId="e41f313d-41ce-4da8-b34e-2b840364225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312bc62cb0243b6a873cbbf4dace6b2" ma:index="51" nillable="true" ma:taxonomy="true" ma:internalName="m312bc62cb0243b6a873cbbf4dace6b2" ma:taxonomyFieldName="Projet" ma:displayName="Projet" ma:readOnly="false" ma:fieldId="{6312bc62-cb02-43b6-a873-cbbf4dace6b2}" ma:sspId="c4480557-28ee-4200-b705-f4b4ceb9c11a" ma:termSetId="207e172a-6847-42a8-b45e-d0bbb1e2340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f8b6baa267c0456bbf6a8d18c49a130b" ma:index="52" nillable="true" ma:taxonomy="true" ma:internalName="f8b6baa267c0456bbf6a8d18c49a130b" ma:taxonomyFieldName="Cat_x00e9_gorie_x0020_Documentaire" ma:displayName="Catégorie Documentaire" ma:readOnly="false" ma:fieldId="{f8b6baa2-67c0-456b-bf6a-8d18c49a130b}" ma:sspId="c4480557-28ee-4200-b705-f4b4ceb9c11a" ma:termSetId="5548a444-67a9-4fed-ab61-d9aae03cf8ed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a7a3878-21c3-4be9-8444-5569e6ec3b8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2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2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3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3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3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3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3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3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37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53" nillable="true" ma:taxonomy="true" ma:internalName="lcf76f155ced4ddcb4097134ff3c332f" ma:taxonomyFieldName="MediaServiceImageTags" ma:displayName="Balises d’images" ma:readOnly="false" ma:fieldId="{5cf76f15-5ced-4ddc-b409-7134ff3c332f}" ma:taxonomyMulti="true" ma:sspId="c4480557-28ee-4200-b705-f4b4ceb9c11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7" ma:displayName="Type de contenu"/>
        <xsd:element ref="dc:title" minOccurs="0" maxOccurs="1" ma:index="1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/>
</file>

<file path=customXml/itemProps1.xml><?xml version="1.0" encoding="utf-8"?>
<ds:datastoreItem xmlns:ds="http://schemas.openxmlformats.org/officeDocument/2006/customXml" ds:itemID="{DCDA2E8C-0A7F-4C3B-AA04-626AC3BF842F}">
  <ds:schemaRefs>
    <ds:schemaRef ds:uri="http://www.w3.org/XML/1998/namespace"/>
    <ds:schemaRef ds:uri="http://purl.org/dc/dcmitype/"/>
    <ds:schemaRef ds:uri="f6ca01e7-bd19-41f1-999c-e032ef5104c3"/>
    <ds:schemaRef ds:uri="http://purl.org/dc/terms/"/>
    <ds:schemaRef ds:uri="http://purl.org/dc/elements/1.1/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ca7a3878-21c3-4be9-8444-5569e6ec3b89"/>
    <ds:schemaRef ds:uri="http://schemas.microsoft.com/sharepoint/v3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5C6608FB-1567-4C54-8F1B-9F35F55DFADA}">
  <ds:schemaRefs>
    <ds:schemaRef ds:uri="ca7a3878-21c3-4be9-8444-5569e6ec3b89"/>
    <ds:schemaRef ds:uri="f6ca01e7-bd19-41f1-999c-e032ef5104c3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DB9A8B8F-C991-4A00-8BDD-3C340772CEA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ANS_MOD_STANDARD_POWERPOINT_V1.0</Template>
  <TotalTime>1728</TotalTime>
  <Words>7735</Words>
  <Application>Microsoft Office PowerPoint</Application>
  <PresentationFormat>Affichage à l'écran (16:9)</PresentationFormat>
  <Paragraphs>1283</Paragraphs>
  <Slides>56</Slides>
  <Notes>32</Notes>
  <HiddenSlides>0</HiddenSlides>
  <MMClips>0</MMClips>
  <ScaleCrop>false</ScaleCrop>
  <HeadingPairs>
    <vt:vector size="6" baseType="variant">
      <vt:variant>
        <vt:lpstr>Polices utilisées</vt:lpstr>
      </vt:variant>
      <vt:variant>
        <vt:i4>10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56</vt:i4>
      </vt:variant>
    </vt:vector>
  </HeadingPairs>
  <TitlesOfParts>
    <vt:vector size="68" baseType="lpstr">
      <vt:lpstr>Arial</vt:lpstr>
      <vt:lpstr>Arial,Sans-Serif</vt:lpstr>
      <vt:lpstr>Calibri</vt:lpstr>
      <vt:lpstr>Courier New</vt:lpstr>
      <vt:lpstr>Lato Light</vt:lpstr>
      <vt:lpstr>Tahoma</vt:lpstr>
      <vt:lpstr>Tempus Sans ITC</vt:lpstr>
      <vt:lpstr>Webdings</vt:lpstr>
      <vt:lpstr>Wingdings</vt:lpstr>
      <vt:lpstr>Wingdings 3</vt:lpstr>
      <vt:lpstr>ANS_THEME STANDARD_V1.0</vt:lpstr>
      <vt:lpstr>Livrable-FR-A4-Paysage-201609</vt:lpstr>
      <vt:lpstr>Guide d’utilisation chronogrammes V2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Focus sur les compétences</vt:lpstr>
      <vt:lpstr>Focus sur les compétences</vt:lpstr>
      <vt:lpstr>Focus sur les compétences</vt:lpstr>
      <vt:lpstr>Focus sur les compétences</vt:lpstr>
      <vt:lpstr>Focus sur les compétences</vt:lpstr>
      <vt:lpstr>Focus sur les compétences</vt:lpstr>
      <vt:lpstr>Focus sur les compétences</vt:lpstr>
      <vt:lpstr>Focus sur les compétences</vt:lpstr>
      <vt:lpstr>Focus sur les compétences</vt:lpstr>
      <vt:lpstr>Focus sur les compétences</vt:lpstr>
      <vt:lpstr>Focus sur les compétences</vt:lpstr>
      <vt:lpstr>Focus sur les compétences</vt:lpstr>
      <vt:lpstr>Focus sur les compétences</vt:lpstr>
      <vt:lpstr>Focus sur les compétences</vt:lpstr>
      <vt:lpstr>Focus sur les compétences</vt:lpstr>
      <vt:lpstr>Focus sur les compétences</vt:lpstr>
      <vt:lpstr>Focus sur les compétences</vt:lpstr>
      <vt:lpstr>Focus sur les compétences</vt:lpstr>
      <vt:lpstr>Focus sur les compétences</vt:lpstr>
      <vt:lpstr>Focus sur les compétences</vt:lpstr>
      <vt:lpstr>Focus sur les compétences</vt:lpstr>
      <vt:lpstr>Focus sur les compétences</vt:lpstr>
      <vt:lpstr>Focus sur les compétences</vt:lpstr>
      <vt:lpstr>Focus sur les compétences</vt:lpstr>
      <vt:lpstr>Focus sur les compétences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Vincent CORNET</dc:creator>
  <cp:lastModifiedBy>Erika TRIMARCHI (EXT)</cp:lastModifiedBy>
  <cp:revision>1</cp:revision>
  <cp:lastPrinted>2018-03-02T11:16:01Z</cp:lastPrinted>
  <dcterms:created xsi:type="dcterms:W3CDTF">2020-03-11T15:38:49Z</dcterms:created>
  <dcterms:modified xsi:type="dcterms:W3CDTF">2025-02-25T10:45:41Z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itre">
    <vt:lpwstr>Titre du document</vt:lpwstr>
  </property>
  <property fmtid="{D5CDD505-2E9C-101B-9397-08002B2CF9AE}" pid="3" name="_Sous-titre">
    <vt:lpwstr>Sous-titre</vt:lpwstr>
  </property>
  <property fmtid="{D5CDD505-2E9C-101B-9397-08002B2CF9AE}" pid="4" name="_Projet">
    <vt:lpwstr>Nom du projet</vt:lpwstr>
  </property>
  <property fmtid="{D5CDD505-2E9C-101B-9397-08002B2CF9AE}" pid="5" name="_Direction">
    <vt:lpwstr>Nom du pôle/direction</vt:lpwstr>
  </property>
  <property fmtid="{D5CDD505-2E9C-101B-9397-08002B2CF9AE}" pid="6" name="_Version">
    <vt:lpwstr>V0.1</vt:lpwstr>
  </property>
  <property fmtid="{D5CDD505-2E9C-101B-9397-08002B2CF9AE}" pid="7" name="_Statut">
    <vt:lpwstr>En cours</vt:lpwstr>
  </property>
  <property fmtid="{D5CDD505-2E9C-101B-9397-08002B2CF9AE}" pid="8" name="_Classification">
    <vt:lpwstr>Restreinte</vt:lpwstr>
  </property>
  <property fmtid="{D5CDD505-2E9C-101B-9397-08002B2CF9AE}" pid="9" name="*Choix Statut">
    <vt:lpwstr>En cours / En validation / Validé</vt:lpwstr>
  </property>
  <property fmtid="{D5CDD505-2E9C-101B-9397-08002B2CF9AE}" pid="10" name="*Choix classification">
    <vt:lpwstr>Publique / Interne / Restreinte / Confidentielle</vt:lpwstr>
  </property>
  <property fmtid="{D5CDD505-2E9C-101B-9397-08002B2CF9AE}" pid="11" name="ContentTypeId">
    <vt:lpwstr>0x010100333226B5D6902549BFE4A72F45A4400B0100F8D0D497D662034FA73A58EC353987A7</vt:lpwstr>
  </property>
  <property fmtid="{D5CDD505-2E9C-101B-9397-08002B2CF9AE}" pid="12" name="TaxKeyword">
    <vt:lpwstr/>
  </property>
  <property fmtid="{D5CDD505-2E9C-101B-9397-08002B2CF9AE}" pid="13" name="WSDocumentType">
    <vt:lpwstr/>
  </property>
  <property fmtid="{D5CDD505-2E9C-101B-9397-08002B2CF9AE}" pid="14" name="MediaServiceImageTags">
    <vt:lpwstr/>
  </property>
  <property fmtid="{D5CDD505-2E9C-101B-9397-08002B2CF9AE}" pid="15" name="Catégorie Documentaire">
    <vt:lpwstr/>
  </property>
  <property fmtid="{D5CDD505-2E9C-101B-9397-08002B2CF9AE}" pid="16" name="Marché">
    <vt:lpwstr/>
  </property>
  <property fmtid="{D5CDD505-2E9C-101B-9397-08002B2CF9AE}" pid="17" name="Type de document ANS">
    <vt:lpwstr/>
  </property>
  <property fmtid="{D5CDD505-2E9C-101B-9397-08002B2CF9AE}" pid="18" name="Projet">
    <vt:lpwstr/>
  </property>
  <property fmtid="{D5CDD505-2E9C-101B-9397-08002B2CF9AE}" pid="19" name="Sort Final (Archivage)1">
    <vt:lpwstr/>
  </property>
  <property fmtid="{D5CDD505-2E9C-101B-9397-08002B2CF9AE}" pid="20" name="Direction / Service">
    <vt:lpwstr/>
  </property>
  <property fmtid="{D5CDD505-2E9C-101B-9397-08002B2CF9AE}" pid="21" name="Version Applicative">
    <vt:lpwstr/>
  </property>
  <property fmtid="{D5CDD505-2E9C-101B-9397-08002B2CF9AE}" pid="22" name="Statut du document">
    <vt:lpwstr/>
  </property>
  <property fmtid="{D5CDD505-2E9C-101B-9397-08002B2CF9AE}" pid="23" name="Prestataire(s)">
    <vt:lpwstr/>
  </property>
  <property fmtid="{D5CDD505-2E9C-101B-9397-08002B2CF9AE}" pid="24" name="Classification">
    <vt:lpwstr/>
  </property>
  <property fmtid="{D5CDD505-2E9C-101B-9397-08002B2CF9AE}" pid="25" name="Type_x0020_de_x0020_document_x0020_ANS">
    <vt:lpwstr/>
  </property>
  <property fmtid="{D5CDD505-2E9C-101B-9397-08002B2CF9AE}" pid="26" name="Direction_x0020__x002F__x0020_Service">
    <vt:lpwstr/>
  </property>
  <property fmtid="{D5CDD505-2E9C-101B-9397-08002B2CF9AE}" pid="27" name="Version_x0020_Applicative">
    <vt:lpwstr/>
  </property>
  <property fmtid="{D5CDD505-2E9C-101B-9397-08002B2CF9AE}" pid="28" name="Prestataire_x0028_s_x0029_">
    <vt:lpwstr/>
  </property>
  <property fmtid="{D5CDD505-2E9C-101B-9397-08002B2CF9AE}" pid="29" name="Statut_x0020_du_x0020_document">
    <vt:lpwstr/>
  </property>
  <property fmtid="{D5CDD505-2E9C-101B-9397-08002B2CF9AE}" pid="30" name="March_x00e9_">
    <vt:lpwstr/>
  </property>
  <property fmtid="{D5CDD505-2E9C-101B-9397-08002B2CF9AE}" pid="31" name="Sort_x0020_Final_x0020__x0028_Archivage_x0029_1">
    <vt:lpwstr/>
  </property>
  <property fmtid="{D5CDD505-2E9C-101B-9397-08002B2CF9AE}" pid="32" name="Cat_x00e9_gorie_x0020_Documentaire">
    <vt:lpwstr/>
  </property>
</Properties>
</file>