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8"/>
  </p:notesMasterIdLst>
  <p:sldIdLst>
    <p:sldId id="256" r:id="rId5"/>
    <p:sldId id="257" r:id="rId6"/>
    <p:sldId id="258" r:id="rId7"/>
  </p:sldIdLst>
  <p:sldSz cx="7559675" cy="10691813"/>
  <p:notesSz cx="6858000" cy="9144000"/>
  <p:embeddedFontLst>
    <p:embeddedFont>
      <p:font typeface="Comfortaa" panose="020B0604020202020204" charset="0"/>
      <p:regular r:id="rId9"/>
      <p:bold r:id="rId10"/>
    </p:embeddedFont>
    <p:embeddedFont>
      <p:font typeface="Raleway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8F2"/>
    <a:srgbClr val="E94B97"/>
    <a:srgbClr val="FCE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0A85-9DCF-AB17-734B-D2A32188F25B}" v="16" dt="2025-01-07T19:28:27.997"/>
    <p1510:client id="{2E737241-D185-44DC-0507-3D39711519C1}" v="28" dt="2025-01-07T16:20:37.968"/>
    <p1510:client id="{8C62DF82-B676-F01B-1EF1-F866545D8F6F}" v="7" dt="2025-01-07T13:05:06.810"/>
    <p1510:client id="{E243968E-BFFE-47C7-9E3C-337E79C46753}" v="6" dt="2025-01-07T08:15:54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368"/>
        <p:guide pos="2381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éonore Jouvet" userId="S::eleonore.jouvet@crisalyde.fr::7aa70cc9-be03-49b4-b4dc-d4b82a758fee" providerId="AD" clId="Web-{01910A85-9DCF-AB17-734B-D2A32188F25B}"/>
    <pc:docChg chg="modSld">
      <pc:chgData name="Eléonore Jouvet" userId="S::eleonore.jouvet@crisalyde.fr::7aa70cc9-be03-49b4-b4dc-d4b82a758fee" providerId="AD" clId="Web-{01910A85-9DCF-AB17-734B-D2A32188F25B}" dt="2025-01-07T19:28:25.716" v="15" actId="20577"/>
      <pc:docMkLst>
        <pc:docMk/>
      </pc:docMkLst>
      <pc:sldChg chg="modSp mod setBg">
        <pc:chgData name="Eléonore Jouvet" userId="S::eleonore.jouvet@crisalyde.fr::7aa70cc9-be03-49b4-b4dc-d4b82a758fee" providerId="AD" clId="Web-{01910A85-9DCF-AB17-734B-D2A32188F25B}" dt="2025-01-07T19:28:14.388" v="9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01910A85-9DCF-AB17-734B-D2A32188F25B}" dt="2025-01-07T19:28:14.388" v="9" actId="20577"/>
          <ac:spMkLst>
            <pc:docMk/>
            <pc:sldMk cId="0" sldId="256"/>
            <ac:spMk id="5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19.857" v="12" actId="20577"/>
        <pc:sldMkLst>
          <pc:docMk/>
          <pc:sldMk cId="0" sldId="257"/>
        </pc:sldMkLst>
        <pc:spChg chg="mod">
          <ac:chgData name="Eléonore Jouvet" userId="S::eleonore.jouvet@crisalyde.fr::7aa70cc9-be03-49b4-b4dc-d4b82a758fee" providerId="AD" clId="Web-{01910A85-9DCF-AB17-734B-D2A32188F25B}" dt="2025-01-07T19:28:19.857" v="12" actId="20577"/>
          <ac:spMkLst>
            <pc:docMk/>
            <pc:sldMk cId="0" sldId="257"/>
            <ac:spMk id="74" creationId="{00000000-0000-0000-0000-000000000000}"/>
          </ac:spMkLst>
        </pc:spChg>
      </pc:sldChg>
      <pc:sldChg chg="modSp mod setBg">
        <pc:chgData name="Eléonore Jouvet" userId="S::eleonore.jouvet@crisalyde.fr::7aa70cc9-be03-49b4-b4dc-d4b82a758fee" providerId="AD" clId="Web-{01910A85-9DCF-AB17-734B-D2A32188F25B}" dt="2025-01-07T19:28:25.716" v="15" actId="20577"/>
        <pc:sldMkLst>
          <pc:docMk/>
          <pc:sldMk cId="0" sldId="258"/>
        </pc:sldMkLst>
        <pc:spChg chg="mod">
          <ac:chgData name="Eléonore Jouvet" userId="S::eleonore.jouvet@crisalyde.fr::7aa70cc9-be03-49b4-b4dc-d4b82a758fee" providerId="AD" clId="Web-{01910A85-9DCF-AB17-734B-D2A32188F25B}" dt="2025-01-07T19:28:25.716" v="15" actId="20577"/>
          <ac:spMkLst>
            <pc:docMk/>
            <pc:sldMk cId="0" sldId="258"/>
            <ac:spMk id="88" creationId="{00000000-0000-0000-0000-000000000000}"/>
          </ac:spMkLst>
        </pc:spChg>
      </pc:sldChg>
    </pc:docChg>
  </pc:docChgLst>
  <pc:docChgLst>
    <pc:chgData name="Louisa CHAR" userId="S::louisa.char@crisalyde.fr::d6d7950e-6c39-40ba-a5af-742071e4d8a6" providerId="AD" clId="Web-{2E737241-D185-44DC-0507-3D39711519C1}"/>
    <pc:docChg chg="modSld">
      <pc:chgData name="Louisa CHAR" userId="S::louisa.char@crisalyde.fr::d6d7950e-6c39-40ba-a5af-742071e4d8a6" providerId="AD" clId="Web-{2E737241-D185-44DC-0507-3D39711519C1}" dt="2025-01-07T16:20:37.968" v="21"/>
      <pc:docMkLst>
        <pc:docMk/>
      </pc:docMkLst>
      <pc:sldChg chg="delSp modSp mod setBg">
        <pc:chgData name="Louisa CHAR" userId="S::louisa.char@crisalyde.fr::d6d7950e-6c39-40ba-a5af-742071e4d8a6" providerId="AD" clId="Web-{2E737241-D185-44DC-0507-3D39711519C1}" dt="2025-01-07T16:20:37.968" v="21"/>
        <pc:sldMkLst>
          <pc:docMk/>
          <pc:sldMk cId="0" sldId="256"/>
        </pc:sldMkLst>
        <pc:spChg chg="mod">
          <ac:chgData name="Louisa CHAR" userId="S::louisa.char@crisalyde.fr::d6d7950e-6c39-40ba-a5af-742071e4d8a6" providerId="AD" clId="Web-{2E737241-D185-44DC-0507-3D39711519C1}" dt="2025-01-07T16:19:27.341" v="15"/>
          <ac:spMkLst>
            <pc:docMk/>
            <pc:sldMk cId="0" sldId="256"/>
            <ac:spMk id="56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29.278" v="16"/>
          <ac:spMkLst>
            <pc:docMk/>
            <pc:sldMk cId="0" sldId="256"/>
            <ac:spMk id="60" creationId="{00000000-0000-0000-0000-000000000000}"/>
          </ac:spMkLst>
        </pc:spChg>
        <pc:spChg chg="del">
          <ac:chgData name="Louisa CHAR" userId="S::louisa.char@crisalyde.fr::d6d7950e-6c39-40ba-a5af-742071e4d8a6" providerId="AD" clId="Web-{2E737241-D185-44DC-0507-3D39711519C1}" dt="2025-01-07T15:53:41.395" v="11"/>
          <ac:spMkLst>
            <pc:docMk/>
            <pc:sldMk cId="0" sldId="256"/>
            <ac:spMk id="63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31.169" v="17"/>
          <ac:spMkLst>
            <pc:docMk/>
            <pc:sldMk cId="0" sldId="256"/>
            <ac:spMk id="64" creationId="{00000000-0000-0000-0000-000000000000}"/>
          </ac:spMkLst>
        </pc:spChg>
        <pc:spChg chg="mod">
          <ac:chgData name="Louisa CHAR" userId="S::louisa.char@crisalyde.fr::d6d7950e-6c39-40ba-a5af-742071e4d8a6" providerId="AD" clId="Web-{2E737241-D185-44DC-0507-3D39711519C1}" dt="2025-01-07T16:19:53.982" v="19" actId="20577"/>
          <ac:spMkLst>
            <pc:docMk/>
            <pc:sldMk cId="0" sldId="256"/>
            <ac:spMk id="69" creationId="{00000000-0000-0000-0000-000000000000}"/>
          </ac:spMkLst>
        </pc:spChg>
      </pc:sldChg>
      <pc:sldChg chg="modSp">
        <pc:chgData name="Louisa CHAR" userId="S::louisa.char@crisalyde.fr::d6d7950e-6c39-40ba-a5af-742071e4d8a6" providerId="AD" clId="Web-{2E737241-D185-44DC-0507-3D39711519C1}" dt="2025-01-07T15:54:17.365" v="13"/>
        <pc:sldMkLst>
          <pc:docMk/>
          <pc:sldMk cId="0" sldId="258"/>
        </pc:sldMkLst>
        <pc:spChg chg="mod">
          <ac:chgData name="Louisa CHAR" userId="S::louisa.char@crisalyde.fr::d6d7950e-6c39-40ba-a5af-742071e4d8a6" providerId="AD" clId="Web-{2E737241-D185-44DC-0507-3D39711519C1}" dt="2025-01-07T15:54:17.365" v="13"/>
          <ac:spMkLst>
            <pc:docMk/>
            <pc:sldMk cId="0" sldId="258"/>
            <ac:spMk id="90" creationId="{00000000-0000-0000-0000-000000000000}"/>
          </ac:spMkLst>
        </pc:spChg>
      </pc:sldChg>
    </pc:docChg>
  </pc:docChgLst>
  <pc:docChgLst>
    <pc:chgData name="Eléonore Jouvet" userId="S::eleonore.jouvet@crisalyde.fr::7aa70cc9-be03-49b4-b4dc-d4b82a758fee" providerId="AD" clId="Web-{8C62DF82-B676-F01B-1EF1-F866545D8F6F}"/>
    <pc:docChg chg="modSld">
      <pc:chgData name="Eléonore Jouvet" userId="S::eleonore.jouvet@crisalyde.fr::7aa70cc9-be03-49b4-b4dc-d4b82a758fee" providerId="AD" clId="Web-{8C62DF82-B676-F01B-1EF1-F866545D8F6F}" dt="2025-01-07T13:05:06.701" v="3" actId="20577"/>
      <pc:docMkLst>
        <pc:docMk/>
      </pc:docMkLst>
      <pc:sldChg chg="modSp">
        <pc:chgData name="Eléonore Jouvet" userId="S::eleonore.jouvet@crisalyde.fr::7aa70cc9-be03-49b4-b4dc-d4b82a758fee" providerId="AD" clId="Web-{8C62DF82-B676-F01B-1EF1-F866545D8F6F}" dt="2025-01-07T13:05:06.701" v="3" actId="20577"/>
        <pc:sldMkLst>
          <pc:docMk/>
          <pc:sldMk cId="0" sldId="256"/>
        </pc:sldMkLst>
        <pc:spChg chg="mod">
          <ac:chgData name="Eléonore Jouvet" userId="S::eleonore.jouvet@crisalyde.fr::7aa70cc9-be03-49b4-b4dc-d4b82a758fee" providerId="AD" clId="Web-{8C62DF82-B676-F01B-1EF1-F866545D8F6F}" dt="2025-01-07T13:05:06.701" v="3" actId="20577"/>
          <ac:spMkLst>
            <pc:docMk/>
            <pc:sldMk cId="0" sldId="256"/>
            <ac:spMk id="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636cbf00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636cbf00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636cbf00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636cbf007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6156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 fontScale="850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  </a:t>
            </a:r>
            <a:r>
              <a:rPr lang="fr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b="1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" y="5604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56" name="Google Shape;56;p13"/>
          <p:cNvSpPr/>
          <p:nvPr/>
        </p:nvSpPr>
        <p:spPr>
          <a:xfrm>
            <a:off x="103100" y="1483850"/>
            <a:ext cx="7363500" cy="2543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81850" y="1612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850" y="2140950"/>
            <a:ext cx="600075" cy="5429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001450" y="2054125"/>
            <a:ext cx="6156000" cy="338524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fr" sz="1000">
                <a:solidFill>
                  <a:schemeClr val="lt1"/>
                </a:solidFill>
              </a:rPr>
              <a:t>xxx</a:t>
            </a:r>
            <a:endParaRPr lang="fr-FR" sz="1000">
              <a:solidFill>
                <a:schemeClr val="lt1"/>
              </a:solidFill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98250" y="4105950"/>
            <a:ext cx="7363500" cy="4354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290075" y="41943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DES SOINS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r="91845"/>
          <a:stretch/>
        </p:blipFill>
        <p:spPr>
          <a:xfrm>
            <a:off x="290075" y="4594500"/>
            <a:ext cx="554000" cy="35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/>
        </p:nvSpPr>
        <p:spPr>
          <a:xfrm>
            <a:off x="98250" y="8601750"/>
            <a:ext cx="7363500" cy="105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290075" y="861741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ORGANISATION RH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363" y="9017600"/>
            <a:ext cx="505050" cy="5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633275" y="10073450"/>
            <a:ext cx="6246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i="1"/>
              <a:t>Attention: le plan blanc est en vigueur = par principe, tout personnel est mobilisable.</a:t>
            </a:r>
            <a:endParaRPr i="1"/>
          </a:p>
        </p:txBody>
      </p:sp>
      <p:sp>
        <p:nvSpPr>
          <p:cNvPr id="69" name="Google Shape;69;p13"/>
          <p:cNvSpPr txBox="1"/>
          <p:nvPr/>
        </p:nvSpPr>
        <p:spPr>
          <a:xfrm>
            <a:off x="951725" y="23710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5" y="484250"/>
            <a:ext cx="1363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👉 </a:t>
            </a:r>
            <a:endParaRPr sz="4800"/>
          </a:p>
        </p:txBody>
      </p:sp>
      <p:sp>
        <p:nvSpPr>
          <p:cNvPr id="76" name="Google Shape;76;p14"/>
          <p:cNvSpPr txBox="1"/>
          <p:nvPr/>
        </p:nvSpPr>
        <p:spPr>
          <a:xfrm>
            <a:off x="951725" y="291650"/>
            <a:ext cx="59181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CONDUITE À TENIR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SYSTEME D’INFORMATION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103100" y="1331450"/>
            <a:ext cx="7363500" cy="1836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181850" y="1459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FONCTIONS SUPPORT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0" name="Google Shape;80;p14"/>
          <p:cNvPicPr preferRelativeResize="0"/>
          <p:nvPr/>
        </p:nvPicPr>
        <p:blipFill rotWithShape="1">
          <a:blip r:embed="rId3">
            <a:alphaModFix/>
          </a:blip>
          <a:srcRect r="93308"/>
          <a:stretch/>
        </p:blipFill>
        <p:spPr>
          <a:xfrm>
            <a:off x="157250" y="1860100"/>
            <a:ext cx="485500" cy="10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/>
          <p:nvPr/>
        </p:nvSpPr>
        <p:spPr>
          <a:xfrm>
            <a:off x="103100" y="3236450"/>
            <a:ext cx="7363500" cy="3967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181850" y="3364900"/>
            <a:ext cx="324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mfortaa"/>
                <a:ea typeface="Comfortaa"/>
                <a:cs typeface="Comfortaa"/>
                <a:sym typeface="Comfortaa"/>
              </a:rPr>
              <a:t>PARCOURS PATIENT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 rotWithShape="1">
          <a:blip r:embed="rId4">
            <a:alphaModFix/>
          </a:blip>
          <a:srcRect r="94522"/>
          <a:stretch/>
        </p:blipFill>
        <p:spPr>
          <a:xfrm>
            <a:off x="152400" y="3765100"/>
            <a:ext cx="397426" cy="307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F2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subTitle" idx="1"/>
          </p:nvPr>
        </p:nvSpPr>
        <p:spPr>
          <a:xfrm>
            <a:off x="25" y="0"/>
            <a:ext cx="7560000" cy="596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fr" sz="26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 RÉPONSE DE NOTRE ETABLISSEMENT</a:t>
            </a:r>
            <a:endParaRPr lang="fr" sz="2600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951725" y="370100"/>
            <a:ext cx="5918100" cy="9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5C6B78"/>
                </a:solidFill>
                <a:latin typeface="Raleway"/>
                <a:ea typeface="Raleway"/>
                <a:cs typeface="Raleway"/>
                <a:sym typeface="Raleway"/>
              </a:rPr>
              <a:t>INFO FLASH du XX/XX/2023.</a:t>
            </a:r>
            <a:endParaRPr sz="1700">
              <a:solidFill>
                <a:srgbClr val="5C6B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103100" y="1255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245600" y="10006600"/>
            <a:ext cx="707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ATTENTION AUX RUMEURS, N'OUBLIEZ PAS QUE "ON M'A DIT" EST LE MEILLEUR ENNEMI DES BONNES PRATIQUES !</a:t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0" y="537875"/>
            <a:ext cx="81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800"/>
              <a:t>📣</a:t>
            </a:r>
            <a:endParaRPr sz="3800"/>
          </a:p>
        </p:txBody>
      </p:sp>
      <p:sp>
        <p:nvSpPr>
          <p:cNvPr id="94" name="Google Shape;94;p15"/>
          <p:cNvSpPr/>
          <p:nvPr/>
        </p:nvSpPr>
        <p:spPr>
          <a:xfrm>
            <a:off x="103100" y="2779250"/>
            <a:ext cx="7363500" cy="1374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103100" y="4303250"/>
            <a:ext cx="7363500" cy="4210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00" y="4455650"/>
            <a:ext cx="6744725" cy="4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BF6D05F-6331-9EE2-9659-A6FCC29EFD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6595" b="58000"/>
          <a:stretch/>
        </p:blipFill>
        <p:spPr>
          <a:xfrm>
            <a:off x="157583" y="1352094"/>
            <a:ext cx="4599948" cy="4813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A6C7B43-80EA-7FBA-0E4A-7B222DCAE62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7874" b="17433"/>
          <a:stretch/>
        </p:blipFill>
        <p:spPr>
          <a:xfrm>
            <a:off x="157584" y="2899869"/>
            <a:ext cx="4507182" cy="7047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7a3878-21c3-4be9-8444-5569e6ec3b89">
      <Terms xmlns="http://schemas.microsoft.com/office/infopath/2007/PartnerControls"/>
    </lcf76f155ced4ddcb4097134ff3c332f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2.xml><?xml version="1.0" encoding="utf-8"?>
<?mso-contentType ?>
<FormTemplates xmlns="http://schemas.microsoft.com/sharepoint/v3/contenttype/form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619EE-7836-4312-8C63-9ABA4A894937}">
  <ds:schemaRefs>
    <ds:schemaRef ds:uri="6d5ca219-8f4c-4f52-bfc8-1c44b5ae839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D5937D-C078-4D48-BA34-EE8EFE9643CF}"/>
</file>

<file path=customXml/itemProps3.xml><?xml version="1.0" encoding="utf-8"?>
<ds:datastoreItem xmlns:ds="http://schemas.openxmlformats.org/officeDocument/2006/customXml" ds:itemID="{0E49906F-1E0F-4963-809B-180270E46740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Personnalisé</PresentationFormat>
  <Slides>3</Slides>
  <Notes>3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Simple Light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8</cp:revision>
  <dcterms:modified xsi:type="dcterms:W3CDTF">2025-01-07T19:28:33Z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0x010100333226B5D6902549BFE4A72F45A4400B0100F8D0D497D662034FA73A58EC353987A7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  <property fmtid="{D5CDD505-2E9C-101B-9397-08002B2CF9AE}" pid="9" name="Order">
    <vt:r8>2400</vt:r8>
  </property>
  <property fmtid="{D5CDD505-2E9C-101B-9397-08002B2CF9AE}" pid="10" name="MediaServiceImageTags">
    <vt:lpwstr/>
  </property>
</Properties>
</file>