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8"/>
  </p:notesMasterIdLst>
  <p:sldIdLst>
    <p:sldId id="256" r:id="rId5"/>
    <p:sldId id="2147469744" r:id="rId6"/>
    <p:sldId id="2147469585" r:id="rId7"/>
  </p:sldIdLst>
  <p:sldSz cx="9144000" cy="5143500" type="screen16x9"/>
  <p:notesSz cx="6799263" cy="9929813"/>
  <p:embeddedFontLst>
    <p:embeddedFont>
      <p:font typeface="Lato Light" panose="020F0502020204030203" pitchFamily="3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Section par défaut" id="{98854D04-9C42-4092-BD9B-7C14CA209A76}">
          <p14:sldIdLst>
            <p14:sldId id="256"/>
            <p14:sldId id="2147469744"/>
            <p14:sldId id="21474695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9" roundtripDataSignature="AMtx7mjcnuO8PNiX6rh5k5d3lHsQtqkuL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550E5A3-A5D4-1ACB-C564-03064A059E1E}" name="MABRUT Romain" initials="MR" userId="S::romain.mabrut@mazars.fr::f986ae4d-e0e7-4f69-ba10-0c02bf109da4" providerId="AD"/>
  <p188:author id="{D8F414AC-76AF-F0D5-79BE-AA625768E166}" name="Mehdi ZINE" initials="MZ" userId="S::Mehdi.ZINE@esante.gouv.fr::ea1b4a29-24bb-4d1c-baed-be8d868458a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1251"/>
    <a:srgbClr val="F294C0"/>
    <a:srgbClr val="D60B52"/>
    <a:srgbClr val="706F6F"/>
    <a:srgbClr val="E94C96"/>
    <a:srgbClr val="006AB2"/>
    <a:srgbClr val="B71F66"/>
    <a:srgbClr val="F28DBC"/>
    <a:srgbClr val="E4E4E4"/>
    <a:srgbClr val="F8F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F92AD3-9949-45A0-82DF-8B0087163892}" v="2" dt="2025-01-13T08:54:22.319"/>
    <p1510:client id="{67C18A80-F023-4FB6-8717-A57287399E70}" v="5" dt="2025-01-13T08:30:02.9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118" autoAdjust="0"/>
  </p:normalViewPr>
  <p:slideViewPr>
    <p:cSldViewPr snapToGrid="0">
      <p:cViewPr varScale="1">
        <p:scale>
          <a:sx n="137" d="100"/>
          <a:sy n="137" d="100"/>
        </p:scale>
        <p:origin x="90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0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0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102" Type="http://schemas.openxmlformats.org/officeDocument/2006/relationships/theme" Target="theme/theme1.xml"/><Relationship Id="rId5" Type="http://schemas.openxmlformats.org/officeDocument/2006/relationships/slide" Target="slides/slide1.xml"/><Relationship Id="rId106" Type="http://schemas.microsoft.com/office/2018/10/relationships/authors" Target="authors.xml"/><Relationship Id="rId10" Type="http://schemas.openxmlformats.org/officeDocument/2006/relationships/font" Target="fonts/font2.fntdata"/><Relationship Id="rId99" Type="http://customschemas.google.com/relationships/presentationmetadata" Target="metadata"/><Relationship Id="rId10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00" Type="http://schemas.openxmlformats.org/officeDocument/2006/relationships/presProps" Target="presProps.xml"/><Relationship Id="rId10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BRUT Romain" userId="7a6897e7-896d-4e62-ae35-7a32cd4a9778" providerId="ADAL" clId="{A799EC5C-842A-4C93-8221-F739F48D81E7}"/>
    <pc:docChg chg="custSel addSld delSld modSld modSection">
      <pc:chgData name="MABRUT Romain" userId="7a6897e7-896d-4e62-ae35-7a32cd4a9778" providerId="ADAL" clId="{A799EC5C-842A-4C93-8221-F739F48D81E7}" dt="2024-10-15T08:18:03.315" v="52" actId="14100"/>
      <pc:docMkLst>
        <pc:docMk/>
      </pc:docMkLst>
      <pc:sldChg chg="modSp del mod">
        <pc:chgData name="MABRUT Romain" userId="7a6897e7-896d-4e62-ae35-7a32cd4a9778" providerId="ADAL" clId="{A799EC5C-842A-4C93-8221-F739F48D81E7}" dt="2024-10-15T08:13:21.735" v="4" actId="47"/>
        <pc:sldMkLst>
          <pc:docMk/>
          <pc:sldMk cId="0" sldId="257"/>
        </pc:sldMkLst>
        <pc:picChg chg="mod">
          <ac:chgData name="MABRUT Romain" userId="7a6897e7-896d-4e62-ae35-7a32cd4a9778" providerId="ADAL" clId="{A799EC5C-842A-4C93-8221-F739F48D81E7}" dt="2024-10-15T08:13:17.741" v="3" actId="1076"/>
          <ac:picMkLst>
            <pc:docMk/>
            <pc:sldMk cId="0" sldId="257"/>
            <ac:picMk id="250" creationId="{00000000-0000-0000-0000-000000000000}"/>
          </ac:picMkLst>
        </pc:picChg>
      </pc:sldChg>
      <pc:sldChg chg="addSp delSp modSp mod">
        <pc:chgData name="MABRUT Romain" userId="7a6897e7-896d-4e62-ae35-7a32cd4a9778" providerId="ADAL" clId="{A799EC5C-842A-4C93-8221-F739F48D81E7}" dt="2024-10-15T08:14:57.356" v="23" actId="207"/>
        <pc:sldMkLst>
          <pc:docMk/>
          <pc:sldMk cId="632270633" sldId="2147469585"/>
        </pc:sldMkLst>
        <pc:spChg chg="del">
          <ac:chgData name="MABRUT Romain" userId="7a6897e7-896d-4e62-ae35-7a32cd4a9778" providerId="ADAL" clId="{A799EC5C-842A-4C93-8221-F739F48D81E7}" dt="2024-10-15T08:14:32.203" v="19" actId="478"/>
          <ac:spMkLst>
            <pc:docMk/>
            <pc:sldMk cId="632270633" sldId="2147469585"/>
            <ac:spMk id="3" creationId="{11E3F19F-CBFF-0E62-D3A7-E6A19C1792A0}"/>
          </ac:spMkLst>
        </pc:spChg>
        <pc:spChg chg="add mod">
          <ac:chgData name="MABRUT Romain" userId="7a6897e7-896d-4e62-ae35-7a32cd4a9778" providerId="ADAL" clId="{A799EC5C-842A-4C93-8221-F739F48D81E7}" dt="2024-10-15T08:14:57.356" v="23" actId="207"/>
          <ac:spMkLst>
            <pc:docMk/>
            <pc:sldMk cId="632270633" sldId="2147469585"/>
            <ac:spMk id="4" creationId="{1840BD1D-47A9-42FD-EA84-683DBC877F10}"/>
          </ac:spMkLst>
        </pc:spChg>
      </pc:sldChg>
      <pc:sldChg chg="addSp delSp modSp add mod">
        <pc:chgData name="MABRUT Romain" userId="7a6897e7-896d-4e62-ae35-7a32cd4a9778" providerId="ADAL" clId="{A799EC5C-842A-4C93-8221-F739F48D81E7}" dt="2024-10-15T08:18:03.315" v="52" actId="14100"/>
        <pc:sldMkLst>
          <pc:docMk/>
          <pc:sldMk cId="1775151769" sldId="2147469744"/>
        </pc:sldMkLst>
        <pc:spChg chg="add mod">
          <ac:chgData name="MABRUT Romain" userId="7a6897e7-896d-4e62-ae35-7a32cd4a9778" providerId="ADAL" clId="{A799EC5C-842A-4C93-8221-F739F48D81E7}" dt="2024-10-15T08:14:24.116" v="18" actId="404"/>
          <ac:spMkLst>
            <pc:docMk/>
            <pc:sldMk cId="1775151769" sldId="2147469744"/>
            <ac:spMk id="7" creationId="{C417356A-17C9-9F22-592D-9B0586154AA9}"/>
          </ac:spMkLst>
        </pc:spChg>
        <pc:spChg chg="del">
          <ac:chgData name="MABRUT Romain" userId="7a6897e7-896d-4e62-ae35-7a32cd4a9778" providerId="ADAL" clId="{A799EC5C-842A-4C93-8221-F739F48D81E7}" dt="2024-10-15T08:13:06.065" v="2" actId="478"/>
          <ac:spMkLst>
            <pc:docMk/>
            <pc:sldMk cId="1775151769" sldId="2147469744"/>
            <ac:spMk id="10" creationId="{8D50E931-5017-7B07-2C9C-DBA9B4B3FC8C}"/>
          </ac:spMkLst>
        </pc:spChg>
        <pc:spChg chg="del mod">
          <ac:chgData name="MABRUT Romain" userId="7a6897e7-896d-4e62-ae35-7a32cd4a9778" providerId="ADAL" clId="{A799EC5C-842A-4C93-8221-F739F48D81E7}" dt="2024-10-15T08:14:05.121" v="12" actId="478"/>
          <ac:spMkLst>
            <pc:docMk/>
            <pc:sldMk cId="1775151769" sldId="2147469744"/>
            <ac:spMk id="28" creationId="{D100B5B8-7E5C-4936-9B44-74F70C5869AE}"/>
          </ac:spMkLst>
        </pc:spChg>
        <pc:spChg chg="mod">
          <ac:chgData name="MABRUT Romain" userId="7a6897e7-896d-4e62-ae35-7a32cd4a9778" providerId="ADAL" clId="{A799EC5C-842A-4C93-8221-F739F48D81E7}" dt="2024-10-15T08:17:35.604" v="50" actId="1076"/>
          <ac:spMkLst>
            <pc:docMk/>
            <pc:sldMk cId="1775151769" sldId="2147469744"/>
            <ac:spMk id="36" creationId="{115ED04F-ABCA-9699-4262-02071448BF7D}"/>
          </ac:spMkLst>
        </pc:spChg>
        <pc:spChg chg="mod">
          <ac:chgData name="MABRUT Romain" userId="7a6897e7-896d-4e62-ae35-7a32cd4a9778" providerId="ADAL" clId="{A799EC5C-842A-4C93-8221-F739F48D81E7}" dt="2024-10-15T08:17:25.544" v="49" actId="1076"/>
          <ac:spMkLst>
            <pc:docMk/>
            <pc:sldMk cId="1775151769" sldId="2147469744"/>
            <ac:spMk id="41" creationId="{883670E5-6A4A-0C85-D249-DE9BDEFAFA4C}"/>
          </ac:spMkLst>
        </pc:spChg>
        <pc:spChg chg="mod">
          <ac:chgData name="MABRUT Romain" userId="7a6897e7-896d-4e62-ae35-7a32cd4a9778" providerId="ADAL" clId="{A799EC5C-842A-4C93-8221-F739F48D81E7}" dt="2024-10-15T08:15:05.800" v="25" actId="14100"/>
          <ac:spMkLst>
            <pc:docMk/>
            <pc:sldMk cId="1775151769" sldId="2147469744"/>
            <ac:spMk id="45" creationId="{D60C0F2F-343E-54DE-199C-7A4A9F95B05A}"/>
          </ac:spMkLst>
        </pc:spChg>
        <pc:spChg chg="mod">
          <ac:chgData name="MABRUT Romain" userId="7a6897e7-896d-4e62-ae35-7a32cd4a9778" providerId="ADAL" clId="{A799EC5C-842A-4C93-8221-F739F48D81E7}" dt="2024-10-15T08:16:57.858" v="45" actId="1076"/>
          <ac:spMkLst>
            <pc:docMk/>
            <pc:sldMk cId="1775151769" sldId="2147469744"/>
            <ac:spMk id="47" creationId="{27CC4543-B21F-00C9-5AB7-39418AE10218}"/>
          </ac:spMkLst>
        </pc:spChg>
        <pc:spChg chg="mod">
          <ac:chgData name="MABRUT Romain" userId="7a6897e7-896d-4e62-ae35-7a32cd4a9778" providerId="ADAL" clId="{A799EC5C-842A-4C93-8221-F739F48D81E7}" dt="2024-10-15T08:17:00.664" v="46" actId="14100"/>
          <ac:spMkLst>
            <pc:docMk/>
            <pc:sldMk cId="1775151769" sldId="2147469744"/>
            <ac:spMk id="48" creationId="{DD1A9705-61FC-695B-6D11-C72ED1E23010}"/>
          </ac:spMkLst>
        </pc:spChg>
        <pc:spChg chg="mod">
          <ac:chgData name="MABRUT Romain" userId="7a6897e7-896d-4e62-ae35-7a32cd4a9778" providerId="ADAL" clId="{A799EC5C-842A-4C93-8221-F739F48D81E7}" dt="2024-10-15T08:15:28.230" v="29" actId="14100"/>
          <ac:spMkLst>
            <pc:docMk/>
            <pc:sldMk cId="1775151769" sldId="2147469744"/>
            <ac:spMk id="51" creationId="{F7C5FBEA-084E-CFF4-1538-8D1776911CF4}"/>
          </ac:spMkLst>
        </pc:spChg>
        <pc:spChg chg="mod">
          <ac:chgData name="MABRUT Romain" userId="7a6897e7-896d-4e62-ae35-7a32cd4a9778" providerId="ADAL" clId="{A799EC5C-842A-4C93-8221-F739F48D81E7}" dt="2024-10-15T08:17:59.891" v="51" actId="1076"/>
          <ac:spMkLst>
            <pc:docMk/>
            <pc:sldMk cId="1775151769" sldId="2147469744"/>
            <ac:spMk id="57" creationId="{24A6D08E-0AFB-259C-E5EF-1419FA801626}"/>
          </ac:spMkLst>
        </pc:spChg>
        <pc:spChg chg="mod">
          <ac:chgData name="MABRUT Romain" userId="7a6897e7-896d-4e62-ae35-7a32cd4a9778" providerId="ADAL" clId="{A799EC5C-842A-4C93-8221-F739F48D81E7}" dt="2024-10-15T08:17:59.891" v="51" actId="1076"/>
          <ac:spMkLst>
            <pc:docMk/>
            <pc:sldMk cId="1775151769" sldId="2147469744"/>
            <ac:spMk id="58" creationId="{36F8E15E-B2DC-1B01-89EE-5B37E488227C}"/>
          </ac:spMkLst>
        </pc:spChg>
        <pc:spChg chg="mod">
          <ac:chgData name="MABRUT Romain" userId="7a6897e7-896d-4e62-ae35-7a32cd4a9778" providerId="ADAL" clId="{A799EC5C-842A-4C93-8221-F739F48D81E7}" dt="2024-10-15T08:17:59.891" v="51" actId="1076"/>
          <ac:spMkLst>
            <pc:docMk/>
            <pc:sldMk cId="1775151769" sldId="2147469744"/>
            <ac:spMk id="60" creationId="{F7FC547B-9344-6D53-E377-4EF34C63E88E}"/>
          </ac:spMkLst>
        </pc:spChg>
        <pc:spChg chg="mod">
          <ac:chgData name="MABRUT Romain" userId="7a6897e7-896d-4e62-ae35-7a32cd4a9778" providerId="ADAL" clId="{A799EC5C-842A-4C93-8221-F739F48D81E7}" dt="2024-10-15T08:17:59.891" v="51" actId="1076"/>
          <ac:spMkLst>
            <pc:docMk/>
            <pc:sldMk cId="1775151769" sldId="2147469744"/>
            <ac:spMk id="61" creationId="{3AD1ED49-04F7-9191-5855-AF7C5194DE9E}"/>
          </ac:spMkLst>
        </pc:spChg>
        <pc:spChg chg="mod">
          <ac:chgData name="MABRUT Romain" userId="7a6897e7-896d-4e62-ae35-7a32cd4a9778" providerId="ADAL" clId="{A799EC5C-842A-4C93-8221-F739F48D81E7}" dt="2024-10-15T08:17:59.891" v="51" actId="1076"/>
          <ac:spMkLst>
            <pc:docMk/>
            <pc:sldMk cId="1775151769" sldId="2147469744"/>
            <ac:spMk id="62" creationId="{A1AA77E1-328C-D15E-E3CB-81938D08A786}"/>
          </ac:spMkLst>
        </pc:spChg>
        <pc:spChg chg="mod">
          <ac:chgData name="MABRUT Romain" userId="7a6897e7-896d-4e62-ae35-7a32cd4a9778" providerId="ADAL" clId="{A799EC5C-842A-4C93-8221-F739F48D81E7}" dt="2024-10-15T08:17:59.891" v="51" actId="1076"/>
          <ac:spMkLst>
            <pc:docMk/>
            <pc:sldMk cId="1775151769" sldId="2147469744"/>
            <ac:spMk id="81" creationId="{3F5F2DA9-FD46-0117-9977-679565E30754}"/>
          </ac:spMkLst>
        </pc:spChg>
        <pc:spChg chg="mod">
          <ac:chgData name="MABRUT Romain" userId="7a6897e7-896d-4e62-ae35-7a32cd4a9778" providerId="ADAL" clId="{A799EC5C-842A-4C93-8221-F739F48D81E7}" dt="2024-10-15T08:17:59.891" v="51" actId="1076"/>
          <ac:spMkLst>
            <pc:docMk/>
            <pc:sldMk cId="1775151769" sldId="2147469744"/>
            <ac:spMk id="82" creationId="{C7D73D65-7D81-2ADD-734E-E368B4BE781B}"/>
          </ac:spMkLst>
        </pc:spChg>
        <pc:spChg chg="mod">
          <ac:chgData name="MABRUT Romain" userId="7a6897e7-896d-4e62-ae35-7a32cd4a9778" providerId="ADAL" clId="{A799EC5C-842A-4C93-8221-F739F48D81E7}" dt="2024-10-15T08:15:37.634" v="31" actId="1076"/>
          <ac:spMkLst>
            <pc:docMk/>
            <pc:sldMk cId="1775151769" sldId="2147469744"/>
            <ac:spMk id="104" creationId="{175A71C5-A9D1-6DC0-67E6-C68CB7BF7792}"/>
          </ac:spMkLst>
        </pc:spChg>
        <pc:spChg chg="mod">
          <ac:chgData name="MABRUT Romain" userId="7a6897e7-896d-4e62-ae35-7a32cd4a9778" providerId="ADAL" clId="{A799EC5C-842A-4C93-8221-F739F48D81E7}" dt="2024-10-15T08:17:59.891" v="51" actId="1076"/>
          <ac:spMkLst>
            <pc:docMk/>
            <pc:sldMk cId="1775151769" sldId="2147469744"/>
            <ac:spMk id="113" creationId="{AED02740-3DDE-D16C-9D7E-FF5CB0022F66}"/>
          </ac:spMkLst>
        </pc:spChg>
        <pc:spChg chg="mod">
          <ac:chgData name="MABRUT Romain" userId="7a6897e7-896d-4e62-ae35-7a32cd4a9778" providerId="ADAL" clId="{A799EC5C-842A-4C93-8221-F739F48D81E7}" dt="2024-10-15T08:13:44.396" v="9" actId="13926"/>
          <ac:spMkLst>
            <pc:docMk/>
            <pc:sldMk cId="1775151769" sldId="2147469744"/>
            <ac:spMk id="130" creationId="{50862C9D-B1BE-BA8B-2ADD-6E392A7358C7}"/>
          </ac:spMkLst>
        </pc:spChg>
        <pc:spChg chg="del">
          <ac:chgData name="MABRUT Romain" userId="7a6897e7-896d-4e62-ae35-7a32cd4a9778" providerId="ADAL" clId="{A799EC5C-842A-4C93-8221-F739F48D81E7}" dt="2024-10-15T08:13:25.497" v="5" actId="478"/>
          <ac:spMkLst>
            <pc:docMk/>
            <pc:sldMk cId="1775151769" sldId="2147469744"/>
            <ac:spMk id="139" creationId="{1F08DC9E-74DE-058A-4A6C-3088689BE323}"/>
          </ac:spMkLst>
        </pc:spChg>
        <pc:grpChg chg="mod">
          <ac:chgData name="MABRUT Romain" userId="7a6897e7-896d-4e62-ae35-7a32cd4a9778" providerId="ADAL" clId="{A799EC5C-842A-4C93-8221-F739F48D81E7}" dt="2024-10-15T08:17:59.891" v="51" actId="1076"/>
          <ac:grpSpMkLst>
            <pc:docMk/>
            <pc:sldMk cId="1775151769" sldId="2147469744"/>
            <ac:grpSpMk id="2" creationId="{EB4A2D1A-A2BE-7019-07E2-279688FAAF75}"/>
          </ac:grpSpMkLst>
        </pc:grpChg>
        <pc:grpChg chg="mod">
          <ac:chgData name="MABRUT Romain" userId="7a6897e7-896d-4e62-ae35-7a32cd4a9778" providerId="ADAL" clId="{A799EC5C-842A-4C93-8221-F739F48D81E7}" dt="2024-10-15T08:17:59.891" v="51" actId="1076"/>
          <ac:grpSpMkLst>
            <pc:docMk/>
            <pc:sldMk cId="1775151769" sldId="2147469744"/>
            <ac:grpSpMk id="34" creationId="{36D35A3B-F575-0279-92C1-521779997D15}"/>
          </ac:grpSpMkLst>
        </pc:grpChg>
        <pc:grpChg chg="mod">
          <ac:chgData name="MABRUT Romain" userId="7a6897e7-896d-4e62-ae35-7a32cd4a9778" providerId="ADAL" clId="{A799EC5C-842A-4C93-8221-F739F48D81E7}" dt="2024-10-15T08:18:03.315" v="52" actId="14100"/>
          <ac:grpSpMkLst>
            <pc:docMk/>
            <pc:sldMk cId="1775151769" sldId="2147469744"/>
            <ac:grpSpMk id="40" creationId="{19E4F44E-F75A-4A2A-1CC1-A2635F774270}"/>
          </ac:grpSpMkLst>
        </pc:grpChg>
        <pc:grpChg chg="mod">
          <ac:chgData name="MABRUT Romain" userId="7a6897e7-896d-4e62-ae35-7a32cd4a9778" providerId="ADAL" clId="{A799EC5C-842A-4C93-8221-F739F48D81E7}" dt="2024-10-15T08:17:59.891" v="51" actId="1076"/>
          <ac:grpSpMkLst>
            <pc:docMk/>
            <pc:sldMk cId="1775151769" sldId="2147469744"/>
            <ac:grpSpMk id="43" creationId="{6F5C4D00-205D-3097-B68B-2D002C33BE0D}"/>
          </ac:grpSpMkLst>
        </pc:grpChg>
        <pc:grpChg chg="mod">
          <ac:chgData name="MABRUT Romain" userId="7a6897e7-896d-4e62-ae35-7a32cd4a9778" providerId="ADAL" clId="{A799EC5C-842A-4C93-8221-F739F48D81E7}" dt="2024-10-15T08:17:59.891" v="51" actId="1076"/>
          <ac:grpSpMkLst>
            <pc:docMk/>
            <pc:sldMk cId="1775151769" sldId="2147469744"/>
            <ac:grpSpMk id="46" creationId="{FA398959-728C-2845-4CE5-49417F5792D4}"/>
          </ac:grpSpMkLst>
        </pc:grpChg>
        <pc:grpChg chg="mod">
          <ac:chgData name="MABRUT Romain" userId="7a6897e7-896d-4e62-ae35-7a32cd4a9778" providerId="ADAL" clId="{A799EC5C-842A-4C93-8221-F739F48D81E7}" dt="2024-10-15T08:17:59.891" v="51" actId="1076"/>
          <ac:grpSpMkLst>
            <pc:docMk/>
            <pc:sldMk cId="1775151769" sldId="2147469744"/>
            <ac:grpSpMk id="49" creationId="{8D50DA31-7E2A-509E-DB25-5E30F896541C}"/>
          </ac:grpSpMkLst>
        </pc:grpChg>
        <pc:grpChg chg="mod">
          <ac:chgData name="MABRUT Romain" userId="7a6897e7-896d-4e62-ae35-7a32cd4a9778" providerId="ADAL" clId="{A799EC5C-842A-4C93-8221-F739F48D81E7}" dt="2024-10-15T08:17:59.891" v="51" actId="1076"/>
          <ac:grpSpMkLst>
            <pc:docMk/>
            <pc:sldMk cId="1775151769" sldId="2147469744"/>
            <ac:grpSpMk id="102" creationId="{0C448D2E-8648-FD87-50D3-B9450F033C21}"/>
          </ac:grpSpMkLst>
        </pc:grpChg>
        <pc:picChg chg="del">
          <ac:chgData name="MABRUT Romain" userId="7a6897e7-896d-4e62-ae35-7a32cd4a9778" providerId="ADAL" clId="{A799EC5C-842A-4C93-8221-F739F48D81E7}" dt="2024-10-15T08:13:01.626" v="1" actId="478"/>
          <ac:picMkLst>
            <pc:docMk/>
            <pc:sldMk cId="1775151769" sldId="2147469744"/>
            <ac:picMk id="3" creationId="{6B31BB41-ADE3-FA35-28BD-5B282A7B0769}"/>
          </ac:picMkLst>
        </pc:picChg>
        <pc:picChg chg="mod">
          <ac:chgData name="MABRUT Romain" userId="7a6897e7-896d-4e62-ae35-7a32cd4a9778" providerId="ADAL" clId="{A799EC5C-842A-4C93-8221-F739F48D81E7}" dt="2024-10-15T08:17:59.891" v="51" actId="1076"/>
          <ac:picMkLst>
            <pc:docMk/>
            <pc:sldMk cId="1775151769" sldId="2147469744"/>
            <ac:picMk id="65" creationId="{BEB9156E-A216-B9BF-2041-8D71FE1D5772}"/>
          </ac:picMkLst>
        </pc:picChg>
        <pc:picChg chg="mod">
          <ac:chgData name="MABRUT Romain" userId="7a6897e7-896d-4e62-ae35-7a32cd4a9778" providerId="ADAL" clId="{A799EC5C-842A-4C93-8221-F739F48D81E7}" dt="2024-10-15T08:17:59.891" v="51" actId="1076"/>
          <ac:picMkLst>
            <pc:docMk/>
            <pc:sldMk cId="1775151769" sldId="2147469744"/>
            <ac:picMk id="69" creationId="{1F335BFF-B071-0BE0-C3AA-4A885974C1A1}"/>
          </ac:picMkLst>
        </pc:picChg>
        <pc:picChg chg="mod">
          <ac:chgData name="MABRUT Romain" userId="7a6897e7-896d-4e62-ae35-7a32cd4a9778" providerId="ADAL" clId="{A799EC5C-842A-4C93-8221-F739F48D81E7}" dt="2024-10-15T08:17:59.891" v="51" actId="1076"/>
          <ac:picMkLst>
            <pc:docMk/>
            <pc:sldMk cId="1775151769" sldId="2147469744"/>
            <ac:picMk id="71" creationId="{267AC4F6-0834-85D8-CDA4-AAD759E16C98}"/>
          </ac:picMkLst>
        </pc:picChg>
        <pc:picChg chg="mod">
          <ac:chgData name="MABRUT Romain" userId="7a6897e7-896d-4e62-ae35-7a32cd4a9778" providerId="ADAL" clId="{A799EC5C-842A-4C93-8221-F739F48D81E7}" dt="2024-10-15T08:17:59.891" v="51" actId="1076"/>
          <ac:picMkLst>
            <pc:docMk/>
            <pc:sldMk cId="1775151769" sldId="2147469744"/>
            <ac:picMk id="74" creationId="{CAD59122-A3B1-1D9B-3EDB-16898CBA3A8A}"/>
          </ac:picMkLst>
        </pc:picChg>
        <pc:picChg chg="mod">
          <ac:chgData name="MABRUT Romain" userId="7a6897e7-896d-4e62-ae35-7a32cd4a9778" providerId="ADAL" clId="{A799EC5C-842A-4C93-8221-F739F48D81E7}" dt="2024-10-15T08:17:59.891" v="51" actId="1076"/>
          <ac:picMkLst>
            <pc:docMk/>
            <pc:sldMk cId="1775151769" sldId="2147469744"/>
            <ac:picMk id="76" creationId="{48F9190C-0CA1-81C6-7A41-41B8DDF29552}"/>
          </ac:picMkLst>
        </pc:picChg>
        <pc:picChg chg="mod">
          <ac:chgData name="MABRUT Romain" userId="7a6897e7-896d-4e62-ae35-7a32cd4a9778" providerId="ADAL" clId="{A799EC5C-842A-4C93-8221-F739F48D81E7}" dt="2024-10-15T08:17:59.891" v="51" actId="1076"/>
          <ac:picMkLst>
            <pc:docMk/>
            <pc:sldMk cId="1775151769" sldId="2147469744"/>
            <ac:picMk id="78" creationId="{09CE9AC5-1B2E-70E9-2FA8-426B3EEF9CED}"/>
          </ac:picMkLst>
        </pc:picChg>
        <pc:picChg chg="mod">
          <ac:chgData name="MABRUT Romain" userId="7a6897e7-896d-4e62-ae35-7a32cd4a9778" providerId="ADAL" clId="{A799EC5C-842A-4C93-8221-F739F48D81E7}" dt="2024-10-15T08:17:59.891" v="51" actId="1076"/>
          <ac:picMkLst>
            <pc:docMk/>
            <pc:sldMk cId="1775151769" sldId="2147469744"/>
            <ac:picMk id="80" creationId="{B88C2206-F165-D384-22C6-740CFEE39C20}"/>
          </ac:picMkLst>
        </pc:picChg>
        <pc:cxnChg chg="mod">
          <ac:chgData name="MABRUT Romain" userId="7a6897e7-896d-4e62-ae35-7a32cd4a9778" providerId="ADAL" clId="{A799EC5C-842A-4C93-8221-F739F48D81E7}" dt="2024-10-15T08:17:59.891" v="51" actId="1076"/>
          <ac:cxnSpMkLst>
            <pc:docMk/>
            <pc:sldMk cId="1775151769" sldId="2147469744"/>
            <ac:cxnSpMk id="52" creationId="{42B98EB7-1D99-6B04-D2A1-A8A805A3DBED}"/>
          </ac:cxnSpMkLst>
        </pc:cxnChg>
        <pc:cxnChg chg="mod">
          <ac:chgData name="MABRUT Romain" userId="7a6897e7-896d-4e62-ae35-7a32cd4a9778" providerId="ADAL" clId="{A799EC5C-842A-4C93-8221-F739F48D81E7}" dt="2024-10-15T08:17:59.891" v="51" actId="1076"/>
          <ac:cxnSpMkLst>
            <pc:docMk/>
            <pc:sldMk cId="1775151769" sldId="2147469744"/>
            <ac:cxnSpMk id="53" creationId="{5DB317C3-60E1-B9DE-0BB5-87E6542E00EC}"/>
          </ac:cxnSpMkLst>
        </pc:cxnChg>
        <pc:cxnChg chg="mod">
          <ac:chgData name="MABRUT Romain" userId="7a6897e7-896d-4e62-ae35-7a32cd4a9778" providerId="ADAL" clId="{A799EC5C-842A-4C93-8221-F739F48D81E7}" dt="2024-10-15T08:17:59.891" v="51" actId="1076"/>
          <ac:cxnSpMkLst>
            <pc:docMk/>
            <pc:sldMk cId="1775151769" sldId="2147469744"/>
            <ac:cxnSpMk id="54" creationId="{80CD844A-081C-9CA8-5DCA-DEEDEE208176}"/>
          </ac:cxnSpMkLst>
        </pc:cxnChg>
        <pc:cxnChg chg="mod">
          <ac:chgData name="MABRUT Romain" userId="7a6897e7-896d-4e62-ae35-7a32cd4a9778" providerId="ADAL" clId="{A799EC5C-842A-4C93-8221-F739F48D81E7}" dt="2024-10-15T08:17:59.891" v="51" actId="1076"/>
          <ac:cxnSpMkLst>
            <pc:docMk/>
            <pc:sldMk cId="1775151769" sldId="2147469744"/>
            <ac:cxnSpMk id="55" creationId="{28E69153-BF2B-8A2F-5079-7010890A5A50}"/>
          </ac:cxnSpMkLst>
        </pc:cxnChg>
        <pc:cxnChg chg="mod">
          <ac:chgData name="MABRUT Romain" userId="7a6897e7-896d-4e62-ae35-7a32cd4a9778" providerId="ADAL" clId="{A799EC5C-842A-4C93-8221-F739F48D81E7}" dt="2024-10-15T08:17:59.891" v="51" actId="1076"/>
          <ac:cxnSpMkLst>
            <pc:docMk/>
            <pc:sldMk cId="1775151769" sldId="2147469744"/>
            <ac:cxnSpMk id="56" creationId="{B1878B73-812B-CA2B-4EAB-928B3074714B}"/>
          </ac:cxnSpMkLst>
        </pc:cxnChg>
        <pc:cxnChg chg="mod">
          <ac:chgData name="MABRUT Romain" userId="7a6897e7-896d-4e62-ae35-7a32cd4a9778" providerId="ADAL" clId="{A799EC5C-842A-4C93-8221-F739F48D81E7}" dt="2024-10-15T08:17:59.891" v="51" actId="1076"/>
          <ac:cxnSpMkLst>
            <pc:docMk/>
            <pc:sldMk cId="1775151769" sldId="2147469744"/>
            <ac:cxnSpMk id="110" creationId="{E522587C-F978-C72E-C508-497E97221AFC}"/>
          </ac:cxnSpMkLst>
        </pc:cxnChg>
      </pc:sldChg>
      <pc:sldMasterChg chg="delSldLayout">
        <pc:chgData name="MABRUT Romain" userId="7a6897e7-896d-4e62-ae35-7a32cd4a9778" providerId="ADAL" clId="{A799EC5C-842A-4C93-8221-F739F48D81E7}" dt="2024-10-15T08:13:21.735" v="4" actId="47"/>
        <pc:sldMasterMkLst>
          <pc:docMk/>
          <pc:sldMasterMk cId="0" sldId="2147483648"/>
        </pc:sldMasterMkLst>
        <pc:sldLayoutChg chg="del">
          <pc:chgData name="MABRUT Romain" userId="7a6897e7-896d-4e62-ae35-7a32cd4a9778" providerId="ADAL" clId="{A799EC5C-842A-4C93-8221-F739F48D81E7}" dt="2024-10-15T08:13:21.735" v="4" actId="47"/>
          <pc:sldLayoutMkLst>
            <pc:docMk/>
            <pc:sldMasterMk cId="0" sldId="2147483648"/>
            <pc:sldLayoutMk cId="0" sldId="2147483650"/>
          </pc:sldLayoutMkLst>
        </pc:sldLayoutChg>
      </pc:sldMasterChg>
    </pc:docChg>
  </pc:docChgLst>
  <pc:docChgLst>
    <pc:chgData name="Romain Mabrut" userId="7a6897e7-896d-4e62-ae35-7a32cd4a9778" providerId="ADAL" clId="{67C18A80-F023-4FB6-8717-A57287399E70}"/>
    <pc:docChg chg="custSel modSld">
      <pc:chgData name="Romain Mabrut" userId="7a6897e7-896d-4e62-ae35-7a32cd4a9778" providerId="ADAL" clId="{67C18A80-F023-4FB6-8717-A57287399E70}" dt="2025-01-13T09:03:08.064" v="290" actId="1076"/>
      <pc:docMkLst>
        <pc:docMk/>
      </pc:docMkLst>
      <pc:sldChg chg="addSp modSp mod">
        <pc:chgData name="Romain Mabrut" userId="7a6897e7-896d-4e62-ae35-7a32cd4a9778" providerId="ADAL" clId="{67C18A80-F023-4FB6-8717-A57287399E70}" dt="2025-01-13T09:03:08.064" v="290" actId="1076"/>
        <pc:sldMkLst>
          <pc:docMk/>
          <pc:sldMk cId="1775151769" sldId="2147469744"/>
        </pc:sldMkLst>
        <pc:spChg chg="mod">
          <ac:chgData name="Romain Mabrut" userId="7a6897e7-896d-4e62-ae35-7a32cd4a9778" providerId="ADAL" clId="{67C18A80-F023-4FB6-8717-A57287399E70}" dt="2025-01-13T08:25:17.384" v="6"/>
          <ac:spMkLst>
            <pc:docMk/>
            <pc:sldMk cId="1775151769" sldId="2147469744"/>
            <ac:spMk id="16" creationId="{92FC74A0-986D-CEEA-8793-775434D5CAF5}"/>
          </ac:spMkLst>
        </pc:spChg>
        <pc:spChg chg="mod">
          <ac:chgData name="Romain Mabrut" userId="7a6897e7-896d-4e62-ae35-7a32cd4a9778" providerId="ADAL" clId="{67C18A80-F023-4FB6-8717-A57287399E70}" dt="2025-01-13T08:25:17.384" v="6"/>
          <ac:spMkLst>
            <pc:docMk/>
            <pc:sldMk cId="1775151769" sldId="2147469744"/>
            <ac:spMk id="17" creationId="{77628CF4-FFC1-EECF-98B9-0E08427B88AA}"/>
          </ac:spMkLst>
        </pc:spChg>
        <pc:spChg chg="add mod">
          <ac:chgData name="Romain Mabrut" userId="7a6897e7-896d-4e62-ae35-7a32cd4a9778" providerId="ADAL" clId="{67C18A80-F023-4FB6-8717-A57287399E70}" dt="2025-01-13T09:02:22.490" v="263" actId="1076"/>
          <ac:spMkLst>
            <pc:docMk/>
            <pc:sldMk cId="1775151769" sldId="2147469744"/>
            <ac:spMk id="18" creationId="{8692B3C8-3B30-05F4-F87C-64E97204149B}"/>
          </ac:spMkLst>
        </pc:spChg>
        <pc:spChg chg="add mod">
          <ac:chgData name="Romain Mabrut" userId="7a6897e7-896d-4e62-ae35-7a32cd4a9778" providerId="ADAL" clId="{67C18A80-F023-4FB6-8717-A57287399E70}" dt="2025-01-13T08:29:52.176" v="139" actId="1076"/>
          <ac:spMkLst>
            <pc:docMk/>
            <pc:sldMk cId="1775151769" sldId="2147469744"/>
            <ac:spMk id="28" creationId="{FC97046A-924F-1FEB-DCBD-378DC26B74D0}"/>
          </ac:spMkLst>
        </pc:spChg>
        <pc:spChg chg="mod">
          <ac:chgData name="Romain Mabrut" userId="7a6897e7-896d-4e62-ae35-7a32cd4a9778" providerId="ADAL" clId="{67C18A80-F023-4FB6-8717-A57287399E70}" dt="2025-01-13T08:30:43.063" v="200" actId="208"/>
          <ac:spMkLst>
            <pc:docMk/>
            <pc:sldMk cId="1775151769" sldId="2147469744"/>
            <ac:spMk id="37" creationId="{50B8A158-BE1B-CBA8-BF72-DD82421CC5BB}"/>
          </ac:spMkLst>
        </pc:spChg>
        <pc:spChg chg="mod">
          <ac:chgData name="Romain Mabrut" userId="7a6897e7-896d-4e62-ae35-7a32cd4a9778" providerId="ADAL" clId="{67C18A80-F023-4FB6-8717-A57287399E70}" dt="2025-01-13T08:30:11.344" v="148" actId="20577"/>
          <ac:spMkLst>
            <pc:docMk/>
            <pc:sldMk cId="1775151769" sldId="2147469744"/>
            <ac:spMk id="38" creationId="{BBA686CC-84D0-0CA5-BECF-2E2267F08E2F}"/>
          </ac:spMkLst>
        </pc:spChg>
        <pc:spChg chg="mod">
          <ac:chgData name="Romain Mabrut" userId="7a6897e7-896d-4e62-ae35-7a32cd4a9778" providerId="ADAL" clId="{67C18A80-F023-4FB6-8717-A57287399E70}" dt="2025-01-13T08:29:55.899" v="140"/>
          <ac:spMkLst>
            <pc:docMk/>
            <pc:sldMk cId="1775151769" sldId="2147469744"/>
            <ac:spMk id="44" creationId="{CDA20C45-2D33-6165-0329-33CFFA4DE125}"/>
          </ac:spMkLst>
        </pc:spChg>
        <pc:spChg chg="mod">
          <ac:chgData name="Romain Mabrut" userId="7a6897e7-896d-4e62-ae35-7a32cd4a9778" providerId="ADAL" clId="{67C18A80-F023-4FB6-8717-A57287399E70}" dt="2025-01-13T08:29:12.048" v="132" actId="1035"/>
          <ac:spMkLst>
            <pc:docMk/>
            <pc:sldMk cId="1775151769" sldId="2147469744"/>
            <ac:spMk id="45" creationId="{D60C0F2F-343E-54DE-199C-7A4A9F95B05A}"/>
          </ac:spMkLst>
        </pc:spChg>
        <pc:spChg chg="mod">
          <ac:chgData name="Romain Mabrut" userId="7a6897e7-896d-4e62-ae35-7a32cd4a9778" providerId="ADAL" clId="{67C18A80-F023-4FB6-8717-A57287399E70}" dt="2025-01-13T09:02:15.513" v="262" actId="1035"/>
          <ac:spMkLst>
            <pc:docMk/>
            <pc:sldMk cId="1775151769" sldId="2147469744"/>
            <ac:spMk id="50" creationId="{AC561BD7-2508-D4D3-8A30-E3EB4EDFC3EF}"/>
          </ac:spMkLst>
        </pc:spChg>
        <pc:spChg chg="mod">
          <ac:chgData name="Romain Mabrut" userId="7a6897e7-896d-4e62-ae35-7a32cd4a9778" providerId="ADAL" clId="{67C18A80-F023-4FB6-8717-A57287399E70}" dt="2025-01-13T09:02:15.513" v="262" actId="1035"/>
          <ac:spMkLst>
            <pc:docMk/>
            <pc:sldMk cId="1775151769" sldId="2147469744"/>
            <ac:spMk id="51" creationId="{F7C5FBEA-084E-CFF4-1538-8D1776911CF4}"/>
          </ac:spMkLst>
        </pc:spChg>
        <pc:spChg chg="mod">
          <ac:chgData name="Romain Mabrut" userId="7a6897e7-896d-4e62-ae35-7a32cd4a9778" providerId="ADAL" clId="{67C18A80-F023-4FB6-8717-A57287399E70}" dt="2025-01-13T08:29:18.366" v="133" actId="1076"/>
          <ac:spMkLst>
            <pc:docMk/>
            <pc:sldMk cId="1775151769" sldId="2147469744"/>
            <ac:spMk id="57" creationId="{24A6D08E-0AFB-259C-E5EF-1419FA801626}"/>
          </ac:spMkLst>
        </pc:spChg>
        <pc:spChg chg="mod">
          <ac:chgData name="Romain Mabrut" userId="7a6897e7-896d-4e62-ae35-7a32cd4a9778" providerId="ADAL" clId="{67C18A80-F023-4FB6-8717-A57287399E70}" dt="2025-01-13T09:03:08.064" v="290" actId="1076"/>
          <ac:spMkLst>
            <pc:docMk/>
            <pc:sldMk cId="1775151769" sldId="2147469744"/>
            <ac:spMk id="60" creationId="{F7FC547B-9344-6D53-E377-4EF34C63E88E}"/>
          </ac:spMkLst>
        </pc:spChg>
        <pc:grpChg chg="add mod">
          <ac:chgData name="Romain Mabrut" userId="7a6897e7-896d-4e62-ae35-7a32cd4a9778" providerId="ADAL" clId="{67C18A80-F023-4FB6-8717-A57287399E70}" dt="2025-01-13T08:25:17.384" v="6"/>
          <ac:grpSpMkLst>
            <pc:docMk/>
            <pc:sldMk cId="1775151769" sldId="2147469744"/>
            <ac:grpSpMk id="15" creationId="{98554100-3BFF-84AF-74AA-146903428D68}"/>
          </ac:grpSpMkLst>
        </pc:grpChg>
        <pc:grpChg chg="add mod">
          <ac:chgData name="Romain Mabrut" userId="7a6897e7-896d-4e62-ae35-7a32cd4a9778" providerId="ADAL" clId="{67C18A80-F023-4FB6-8717-A57287399E70}" dt="2025-01-13T08:30:16.996" v="149" actId="1076"/>
          <ac:grpSpMkLst>
            <pc:docMk/>
            <pc:sldMk cId="1775151769" sldId="2147469744"/>
            <ac:grpSpMk id="30" creationId="{C9CDA929-9859-5E81-6E41-F6DE5403467E}"/>
          </ac:grpSpMkLst>
        </pc:grpChg>
        <pc:grpChg chg="mod">
          <ac:chgData name="Romain Mabrut" userId="7a6897e7-896d-4e62-ae35-7a32cd4a9778" providerId="ADAL" clId="{67C18A80-F023-4FB6-8717-A57287399E70}" dt="2025-01-13T09:03:00.885" v="289" actId="1035"/>
          <ac:grpSpMkLst>
            <pc:docMk/>
            <pc:sldMk cId="1775151769" sldId="2147469744"/>
            <ac:grpSpMk id="34" creationId="{36D35A3B-F575-0279-92C1-521779997D15}"/>
          </ac:grpSpMkLst>
        </pc:grpChg>
        <pc:grpChg chg="mod">
          <ac:chgData name="Romain Mabrut" userId="7a6897e7-896d-4e62-ae35-7a32cd4a9778" providerId="ADAL" clId="{67C18A80-F023-4FB6-8717-A57287399E70}" dt="2025-01-13T08:28:58.244" v="102" actId="14100"/>
          <ac:grpSpMkLst>
            <pc:docMk/>
            <pc:sldMk cId="1775151769" sldId="2147469744"/>
            <ac:grpSpMk id="43" creationId="{6F5C4D00-205D-3097-B68B-2D002C33BE0D}"/>
          </ac:grpSpMkLst>
        </pc:grpChg>
        <pc:grpChg chg="mod">
          <ac:chgData name="Romain Mabrut" userId="7a6897e7-896d-4e62-ae35-7a32cd4a9778" providerId="ADAL" clId="{67C18A80-F023-4FB6-8717-A57287399E70}" dt="2025-01-13T08:25:42.202" v="52" actId="14100"/>
          <ac:grpSpMkLst>
            <pc:docMk/>
            <pc:sldMk cId="1775151769" sldId="2147469744"/>
            <ac:grpSpMk id="49" creationId="{8D50DA31-7E2A-509E-DB25-5E30F896541C}"/>
          </ac:grpSpMkLst>
        </pc:grpChg>
        <pc:cxnChg chg="add mod">
          <ac:chgData name="Romain Mabrut" userId="7a6897e7-896d-4e62-ae35-7a32cd4a9778" providerId="ADAL" clId="{67C18A80-F023-4FB6-8717-A57287399E70}" dt="2025-01-13T09:02:49.529" v="267" actId="14100"/>
          <ac:cxnSpMkLst>
            <pc:docMk/>
            <pc:sldMk cId="1775151769" sldId="2147469744"/>
            <ac:cxnSpMk id="3" creationId="{F7BF77E2-8E6F-5F58-7C1B-304047A7DCD2}"/>
          </ac:cxnSpMkLst>
        </pc:cxnChg>
        <pc:cxnChg chg="add mod">
          <ac:chgData name="Romain Mabrut" userId="7a6897e7-896d-4e62-ae35-7a32cd4a9778" providerId="ADAL" clId="{67C18A80-F023-4FB6-8717-A57287399E70}" dt="2025-01-13T08:29:39.112" v="136" actId="14100"/>
          <ac:cxnSpMkLst>
            <pc:docMk/>
            <pc:sldMk cId="1775151769" sldId="2147469744"/>
            <ac:cxnSpMk id="21" creationId="{48E95293-CD54-7CCF-2302-84907C17444B}"/>
          </ac:cxnSpMkLst>
        </pc:cxnChg>
        <pc:cxnChg chg="mod">
          <ac:chgData name="Romain Mabrut" userId="7a6897e7-896d-4e62-ae35-7a32cd4a9778" providerId="ADAL" clId="{67C18A80-F023-4FB6-8717-A57287399E70}" dt="2025-01-13T09:03:08.064" v="290" actId="1076"/>
          <ac:cxnSpMkLst>
            <pc:docMk/>
            <pc:sldMk cId="1775151769" sldId="2147469744"/>
            <ac:cxnSpMk id="55" creationId="{28E69153-BF2B-8A2F-5079-7010890A5A50}"/>
          </ac:cxnSpMkLst>
        </pc:cxnChg>
        <pc:cxnChg chg="mod">
          <ac:chgData name="Romain Mabrut" userId="7a6897e7-896d-4e62-ae35-7a32cd4a9778" providerId="ADAL" clId="{67C18A80-F023-4FB6-8717-A57287399E70}" dt="2025-01-13T08:29:18.366" v="133" actId="1076"/>
          <ac:cxnSpMkLst>
            <pc:docMk/>
            <pc:sldMk cId="1775151769" sldId="2147469744"/>
            <ac:cxnSpMk id="56" creationId="{B1878B73-812B-CA2B-4EAB-928B3074714B}"/>
          </ac:cxnSpMkLst>
        </pc:cxnChg>
      </pc:sldChg>
    </pc:docChg>
  </pc:docChgLst>
  <pc:docChgLst>
    <pc:chgData name="Mehdi ZINE" userId="ea1b4a29-24bb-4d1c-baed-be8d868458ab" providerId="ADAL" clId="{35AD4B8B-8832-4F6D-9FE9-EBE998BEC656}"/>
    <pc:docChg chg="undo custSel modSld sldOrd">
      <pc:chgData name="Mehdi ZINE" userId="ea1b4a29-24bb-4d1c-baed-be8d868458ab" providerId="ADAL" clId="{35AD4B8B-8832-4F6D-9FE9-EBE998BEC656}" dt="2024-04-22T19:23:16.239" v="231" actId="207"/>
      <pc:docMkLst>
        <pc:docMk/>
      </pc:docMkLst>
      <pc:sldChg chg="addCm">
        <pc:chgData name="Mehdi ZINE" userId="ea1b4a29-24bb-4d1c-baed-be8d868458ab" providerId="ADAL" clId="{35AD4B8B-8832-4F6D-9FE9-EBE998BEC656}" dt="2024-04-16T13:35:36.936" v="30"/>
        <pc:sldMkLst>
          <pc:docMk/>
          <pc:sldMk cId="0" sldId="26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ehdi ZINE" userId="ea1b4a29-24bb-4d1c-baed-be8d868458ab" providerId="ADAL" clId="{35AD4B8B-8832-4F6D-9FE9-EBE998BEC656}" dt="2024-04-16T13:35:36.936" v="30"/>
              <pc2:cmMkLst xmlns:pc2="http://schemas.microsoft.com/office/powerpoint/2019/9/main/command">
                <pc:docMk/>
                <pc:sldMk cId="0" sldId="262"/>
                <pc2:cmMk id="{14D3FE45-5BAA-4A30-919C-6B32D2029D60}"/>
              </pc2:cmMkLst>
            </pc226:cmChg>
            <pc226:cmChg xmlns:pc226="http://schemas.microsoft.com/office/powerpoint/2022/06/main/command" chg="add">
              <pc226:chgData name="Mehdi ZINE" userId="ea1b4a29-24bb-4d1c-baed-be8d868458ab" providerId="ADAL" clId="{35AD4B8B-8832-4F6D-9FE9-EBE998BEC656}" dt="2024-04-16T13:30:41.974" v="24"/>
              <pc2:cmMkLst xmlns:pc2="http://schemas.microsoft.com/office/powerpoint/2019/9/main/command">
                <pc:docMk/>
                <pc:sldMk cId="0" sldId="262"/>
                <pc2:cmMk id="{A9C930B3-1D8B-400B-A3DC-6E5922C4075D}"/>
              </pc2:cmMkLst>
            </pc226:cmChg>
          </p:ext>
        </pc:extLst>
      </pc:sldChg>
      <pc:sldChg chg="addCm">
        <pc:chgData name="Mehdi ZINE" userId="ea1b4a29-24bb-4d1c-baed-be8d868458ab" providerId="ADAL" clId="{35AD4B8B-8832-4F6D-9FE9-EBE998BEC656}" dt="2024-04-16T13:32:35.850" v="25"/>
        <pc:sldMkLst>
          <pc:docMk/>
          <pc:sldMk cId="0" sldId="26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ehdi ZINE" userId="ea1b4a29-24bb-4d1c-baed-be8d868458ab" providerId="ADAL" clId="{35AD4B8B-8832-4F6D-9FE9-EBE998BEC656}" dt="2024-04-16T13:32:35.850" v="25"/>
              <pc2:cmMkLst xmlns:pc2="http://schemas.microsoft.com/office/powerpoint/2019/9/main/command">
                <pc:docMk/>
                <pc:sldMk cId="0" sldId="264"/>
                <pc2:cmMk id="{00772C39-BA36-43C4-A8E7-D7A76A1142AC}"/>
              </pc2:cmMkLst>
            </pc226:cmChg>
          </p:ext>
        </pc:extLst>
      </pc:sldChg>
      <pc:sldChg chg="addCm">
        <pc:chgData name="Mehdi ZINE" userId="ea1b4a29-24bb-4d1c-baed-be8d868458ab" providerId="ADAL" clId="{35AD4B8B-8832-4F6D-9FE9-EBE998BEC656}" dt="2024-04-16T14:13:35.195" v="227"/>
        <pc:sldMkLst>
          <pc:docMk/>
          <pc:sldMk cId="1487578617" sldId="26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ehdi ZINE" userId="ea1b4a29-24bb-4d1c-baed-be8d868458ab" providerId="ADAL" clId="{35AD4B8B-8832-4F6D-9FE9-EBE998BEC656}" dt="2024-04-16T14:13:35.195" v="227"/>
              <pc2:cmMkLst xmlns:pc2="http://schemas.microsoft.com/office/powerpoint/2019/9/main/command">
                <pc:docMk/>
                <pc:sldMk cId="1487578617" sldId="265"/>
                <pc2:cmMk id="{63C359F4-890E-4133-A7D1-D975B80F4B5B}"/>
              </pc2:cmMkLst>
            </pc226:cmChg>
          </p:ext>
        </pc:extLst>
      </pc:sldChg>
      <pc:sldChg chg="addSp delSp modSp mod addCm">
        <pc:chgData name="Mehdi ZINE" userId="ea1b4a29-24bb-4d1c-baed-be8d868458ab" providerId="ADAL" clId="{35AD4B8B-8832-4F6D-9FE9-EBE998BEC656}" dt="2024-04-16T13:33:54.138" v="29"/>
        <pc:sldMkLst>
          <pc:docMk/>
          <pc:sldMk cId="0" sldId="271"/>
        </pc:sldMkLst>
        <pc:spChg chg="mod">
          <ac:chgData name="Mehdi ZINE" userId="ea1b4a29-24bb-4d1c-baed-be8d868458ab" providerId="ADAL" clId="{35AD4B8B-8832-4F6D-9FE9-EBE998BEC656}" dt="2024-04-16T13:33:24.154" v="28" actId="13926"/>
          <ac:spMkLst>
            <pc:docMk/>
            <pc:sldMk cId="0" sldId="271"/>
            <ac:spMk id="619" creationId="{00000000-0000-0000-0000-000000000000}"/>
          </ac:spMkLst>
        </pc:spChg>
        <pc:graphicFrameChg chg="add del modGraphic">
          <ac:chgData name="Mehdi ZINE" userId="ea1b4a29-24bb-4d1c-baed-be8d868458ab" providerId="ADAL" clId="{35AD4B8B-8832-4F6D-9FE9-EBE998BEC656}" dt="2024-04-16T13:33:15.798" v="27" actId="478"/>
          <ac:graphicFrameMkLst>
            <pc:docMk/>
            <pc:sldMk cId="0" sldId="271"/>
            <ac:graphicFrameMk id="7" creationId="{18CAF641-754F-6FB9-BAFD-967A5CC48EC8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ehdi ZINE" userId="ea1b4a29-24bb-4d1c-baed-be8d868458ab" providerId="ADAL" clId="{35AD4B8B-8832-4F6D-9FE9-EBE998BEC656}" dt="2024-04-16T13:33:54.138" v="29"/>
              <pc2:cmMkLst xmlns:pc2="http://schemas.microsoft.com/office/powerpoint/2019/9/main/command">
                <pc:docMk/>
                <pc:sldMk cId="0" sldId="271"/>
                <pc2:cmMk id="{94D62B26-FF9D-4DC0-BF8E-8299604D0DE2}"/>
              </pc2:cmMkLst>
            </pc226:cmChg>
          </p:ext>
        </pc:extLst>
      </pc:sldChg>
      <pc:sldChg chg="modSp mod">
        <pc:chgData name="Mehdi ZINE" userId="ea1b4a29-24bb-4d1c-baed-be8d868458ab" providerId="ADAL" clId="{35AD4B8B-8832-4F6D-9FE9-EBE998BEC656}" dt="2024-04-16T13:40:05.270" v="167" actId="6549"/>
        <pc:sldMkLst>
          <pc:docMk/>
          <pc:sldMk cId="0" sldId="272"/>
        </pc:sldMkLst>
        <pc:spChg chg="mod">
          <ac:chgData name="Mehdi ZINE" userId="ea1b4a29-24bb-4d1c-baed-be8d868458ab" providerId="ADAL" clId="{35AD4B8B-8832-4F6D-9FE9-EBE998BEC656}" dt="2024-04-16T13:40:05.270" v="167" actId="6549"/>
          <ac:spMkLst>
            <pc:docMk/>
            <pc:sldMk cId="0" sldId="272"/>
            <ac:spMk id="9" creationId="{9DF2027A-1615-DDC2-4567-0C046E86EBB0}"/>
          </ac:spMkLst>
        </pc:spChg>
      </pc:sldChg>
      <pc:sldChg chg="modSp mod">
        <pc:chgData name="Mehdi ZINE" userId="ea1b4a29-24bb-4d1c-baed-be8d868458ab" providerId="ADAL" clId="{35AD4B8B-8832-4F6D-9FE9-EBE998BEC656}" dt="2024-04-16T13:40:16.251" v="175" actId="20577"/>
        <pc:sldMkLst>
          <pc:docMk/>
          <pc:sldMk cId="0" sldId="279"/>
        </pc:sldMkLst>
        <pc:spChg chg="mod">
          <ac:chgData name="Mehdi ZINE" userId="ea1b4a29-24bb-4d1c-baed-be8d868458ab" providerId="ADAL" clId="{35AD4B8B-8832-4F6D-9FE9-EBE998BEC656}" dt="2024-04-16T13:38:02.127" v="158" actId="20577"/>
          <ac:spMkLst>
            <pc:docMk/>
            <pc:sldMk cId="0" sldId="279"/>
            <ac:spMk id="26" creationId="{9EF4D000-438B-9D93-BF35-623A7F9C6DAD}"/>
          </ac:spMkLst>
        </pc:spChg>
        <pc:spChg chg="mod">
          <ac:chgData name="Mehdi ZINE" userId="ea1b4a29-24bb-4d1c-baed-be8d868458ab" providerId="ADAL" clId="{35AD4B8B-8832-4F6D-9FE9-EBE998BEC656}" dt="2024-04-16T13:40:16.251" v="175" actId="20577"/>
          <ac:spMkLst>
            <pc:docMk/>
            <pc:sldMk cId="0" sldId="279"/>
            <ac:spMk id="782" creationId="{00000000-0000-0000-0000-000000000000}"/>
          </ac:spMkLst>
        </pc:spChg>
      </pc:sldChg>
      <pc:sldChg chg="modSp mod addCm">
        <pc:chgData name="Mehdi ZINE" userId="ea1b4a29-24bb-4d1c-baed-be8d868458ab" providerId="ADAL" clId="{35AD4B8B-8832-4F6D-9FE9-EBE998BEC656}" dt="2024-04-22T19:22:32.542" v="230" actId="207"/>
        <pc:sldMkLst>
          <pc:docMk/>
          <pc:sldMk cId="0" sldId="281"/>
        </pc:sldMkLst>
        <pc:spChg chg="mod">
          <ac:chgData name="Mehdi ZINE" userId="ea1b4a29-24bb-4d1c-baed-be8d868458ab" providerId="ADAL" clId="{35AD4B8B-8832-4F6D-9FE9-EBE998BEC656}" dt="2024-04-22T19:22:32.542" v="230" actId="207"/>
          <ac:spMkLst>
            <pc:docMk/>
            <pc:sldMk cId="0" sldId="281"/>
            <ac:spMk id="8" creationId="{08F18612-C377-D4AD-1E4A-E1B2E38A488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ehdi ZINE" userId="ea1b4a29-24bb-4d1c-baed-be8d868458ab" providerId="ADAL" clId="{35AD4B8B-8832-4F6D-9FE9-EBE998BEC656}" dt="2024-04-16T14:00:27.435" v="222"/>
              <pc2:cmMkLst xmlns:pc2="http://schemas.microsoft.com/office/powerpoint/2019/9/main/command">
                <pc:docMk/>
                <pc:sldMk cId="0" sldId="281"/>
                <pc2:cmMk id="{4A50E69F-8CD3-4E4F-951D-A126B3D4E590}"/>
              </pc2:cmMkLst>
            </pc226:cmChg>
          </p:ext>
        </pc:extLst>
      </pc:sldChg>
      <pc:sldChg chg="modSp mod ord">
        <pc:chgData name="Mehdi ZINE" userId="ea1b4a29-24bb-4d1c-baed-be8d868458ab" providerId="ADAL" clId="{35AD4B8B-8832-4F6D-9FE9-EBE998BEC656}" dt="2024-04-16T13:40:11.683" v="172" actId="20577"/>
        <pc:sldMkLst>
          <pc:docMk/>
          <pc:sldMk cId="3253112781" sldId="282"/>
        </pc:sldMkLst>
        <pc:spChg chg="mod">
          <ac:chgData name="Mehdi ZINE" userId="ea1b4a29-24bb-4d1c-baed-be8d868458ab" providerId="ADAL" clId="{35AD4B8B-8832-4F6D-9FE9-EBE998BEC656}" dt="2024-04-16T13:40:11.683" v="172" actId="20577"/>
          <ac:spMkLst>
            <pc:docMk/>
            <pc:sldMk cId="3253112781" sldId="282"/>
            <ac:spMk id="782" creationId="{00000000-0000-0000-0000-000000000000}"/>
          </ac:spMkLst>
        </pc:spChg>
      </pc:sldChg>
      <pc:sldChg chg="modSp mod addCm modCm">
        <pc:chgData name="Mehdi ZINE" userId="ea1b4a29-24bb-4d1c-baed-be8d868458ab" providerId="ADAL" clId="{35AD4B8B-8832-4F6D-9FE9-EBE998BEC656}" dt="2024-04-22T19:20:41.623" v="229" actId="207"/>
        <pc:sldMkLst>
          <pc:docMk/>
          <pc:sldMk cId="0" sldId="285"/>
        </pc:sldMkLst>
        <pc:spChg chg="mod">
          <ac:chgData name="Mehdi ZINE" userId="ea1b4a29-24bb-4d1c-baed-be8d868458ab" providerId="ADAL" clId="{35AD4B8B-8832-4F6D-9FE9-EBE998BEC656}" dt="2024-04-22T19:20:41.623" v="229" actId="207"/>
          <ac:spMkLst>
            <pc:docMk/>
            <pc:sldMk cId="0" sldId="285"/>
            <ac:spMk id="3" creationId="{CF947B0E-10AF-8190-51A7-A4B8943C930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Mehdi ZINE" userId="ea1b4a29-24bb-4d1c-baed-be8d868458ab" providerId="ADAL" clId="{35AD4B8B-8832-4F6D-9FE9-EBE998BEC656}" dt="2024-04-16T13:59:00.388" v="221"/>
              <pc2:cmMkLst xmlns:pc2="http://schemas.microsoft.com/office/powerpoint/2019/9/main/command">
                <pc:docMk/>
                <pc:sldMk cId="0" sldId="285"/>
                <pc2:cmMk id="{6F7FC28E-4DE1-47E2-B535-9D9E563C0181}"/>
              </pc2:cmMkLst>
            </pc226:cmChg>
            <pc226:cmChg xmlns:pc226="http://schemas.microsoft.com/office/powerpoint/2022/06/main/command" chg="add mod">
              <pc226:chgData name="Mehdi ZINE" userId="ea1b4a29-24bb-4d1c-baed-be8d868458ab" providerId="ADAL" clId="{35AD4B8B-8832-4F6D-9FE9-EBE998BEC656}" dt="2024-04-22T19:20:35.595" v="228" actId="20577"/>
              <pc2:cmMkLst xmlns:pc2="http://schemas.microsoft.com/office/powerpoint/2019/9/main/command">
                <pc:docMk/>
                <pc:sldMk cId="0" sldId="285"/>
                <pc2:cmMk id="{FE4F43E4-B8BE-4C6C-B652-C175B7A8720E}"/>
              </pc2:cmMkLst>
            </pc226:cmChg>
          </p:ext>
        </pc:extLst>
      </pc:sldChg>
      <pc:sldChg chg="modSp mod addCm">
        <pc:chgData name="Mehdi ZINE" userId="ea1b4a29-24bb-4d1c-baed-be8d868458ab" providerId="ADAL" clId="{35AD4B8B-8832-4F6D-9FE9-EBE998BEC656}" dt="2024-04-22T19:23:16.239" v="231" actId="207"/>
        <pc:sldMkLst>
          <pc:docMk/>
          <pc:sldMk cId="2322968784" sldId="293"/>
        </pc:sldMkLst>
        <pc:spChg chg="mod">
          <ac:chgData name="Mehdi ZINE" userId="ea1b4a29-24bb-4d1c-baed-be8d868458ab" providerId="ADAL" clId="{35AD4B8B-8832-4F6D-9FE9-EBE998BEC656}" dt="2024-04-22T19:23:16.239" v="231" actId="207"/>
          <ac:spMkLst>
            <pc:docMk/>
            <pc:sldMk cId="2322968784" sldId="293"/>
            <ac:spMk id="12" creationId="{26CBCCAC-AC64-2C9D-69B3-0592B99B536D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ehdi ZINE" userId="ea1b4a29-24bb-4d1c-baed-be8d868458ab" providerId="ADAL" clId="{35AD4B8B-8832-4F6D-9FE9-EBE998BEC656}" dt="2024-04-16T14:10:31.292" v="225"/>
              <pc2:cmMkLst xmlns:pc2="http://schemas.microsoft.com/office/powerpoint/2019/9/main/command">
                <pc:docMk/>
                <pc:sldMk cId="2322968784" sldId="293"/>
                <pc2:cmMk id="{AA91036A-1650-4CA6-92CD-D5B972B2DACD}"/>
              </pc2:cmMkLst>
            </pc226:cmChg>
          </p:ext>
        </pc:extLst>
      </pc:sldChg>
      <pc:sldChg chg="addCm modCm">
        <pc:chgData name="Mehdi ZINE" userId="ea1b4a29-24bb-4d1c-baed-be8d868458ab" providerId="ADAL" clId="{35AD4B8B-8832-4F6D-9FE9-EBE998BEC656}" dt="2024-04-16T14:11:35.566" v="226"/>
        <pc:sldMkLst>
          <pc:docMk/>
          <pc:sldMk cId="4278979922" sldId="297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Mehdi ZINE" userId="ea1b4a29-24bb-4d1c-baed-be8d868458ab" providerId="ADAL" clId="{35AD4B8B-8832-4F6D-9FE9-EBE998BEC656}" dt="2024-04-16T14:11:35.566" v="226"/>
              <pc2:cmMkLst xmlns:pc2="http://schemas.microsoft.com/office/powerpoint/2019/9/main/command">
                <pc:docMk/>
                <pc:sldMk cId="4278979922" sldId="297"/>
                <pc2:cmMk id="{69845564-7400-4855-8E9E-9FCEEFDACCCE}"/>
              </pc2:cmMkLst>
              <pc226:cmRplyChg chg="add">
                <pc226:chgData name="Mehdi ZINE" userId="ea1b4a29-24bb-4d1c-baed-be8d868458ab" providerId="ADAL" clId="{35AD4B8B-8832-4F6D-9FE9-EBE998BEC656}" dt="2024-04-16T14:11:35.566" v="226"/>
                <pc2:cmRplyMkLst xmlns:pc2="http://schemas.microsoft.com/office/powerpoint/2019/9/main/command">
                  <pc:docMk/>
                  <pc:sldMk cId="4278979922" sldId="297"/>
                  <pc2:cmMk id="{69845564-7400-4855-8E9E-9FCEEFDACCCE}"/>
                  <pc2:cmRplyMk id="{E1450728-94CA-4B84-A82D-C5685501918E}"/>
                </pc2:cmRplyMkLst>
              </pc226:cmRplyChg>
            </pc226:cmChg>
          </p:ext>
        </pc:extLst>
      </pc:sldChg>
      <pc:sldChg chg="modSp mod addCm modCm">
        <pc:chgData name="Mehdi ZINE" userId="ea1b4a29-24bb-4d1c-baed-be8d868458ab" providerId="ADAL" clId="{35AD4B8B-8832-4F6D-9FE9-EBE998BEC656}" dt="2024-04-16T13:51:30.824" v="201"/>
        <pc:sldMkLst>
          <pc:docMk/>
          <pc:sldMk cId="2630222455" sldId="2147469583"/>
        </pc:sldMkLst>
        <pc:spChg chg="mod">
          <ac:chgData name="Mehdi ZINE" userId="ea1b4a29-24bb-4d1c-baed-be8d868458ab" providerId="ADAL" clId="{35AD4B8B-8832-4F6D-9FE9-EBE998BEC656}" dt="2024-04-16T13:50:06.351" v="200" actId="20577"/>
          <ac:spMkLst>
            <pc:docMk/>
            <pc:sldMk cId="2630222455" sldId="2147469583"/>
            <ac:spMk id="634" creationId="{00000000-0000-0000-0000-000000000000}"/>
          </ac:spMkLst>
        </pc:spChg>
        <pc:graphicFrameChg chg="modGraphic">
          <ac:chgData name="Mehdi ZINE" userId="ea1b4a29-24bb-4d1c-baed-be8d868458ab" providerId="ADAL" clId="{35AD4B8B-8832-4F6D-9FE9-EBE998BEC656}" dt="2024-04-16T13:41:55.705" v="189" actId="20577"/>
          <ac:graphicFrameMkLst>
            <pc:docMk/>
            <pc:sldMk cId="2630222455" sldId="2147469583"/>
            <ac:graphicFrameMk id="2" creationId="{8345F0AA-1D01-46EC-F4C7-2D1AA9424C14}"/>
          </ac:graphicFrameMkLst>
        </pc:graphicFrameChg>
        <pc:graphicFrameChg chg="modGraphic">
          <ac:chgData name="Mehdi ZINE" userId="ea1b4a29-24bb-4d1c-baed-be8d868458ab" providerId="ADAL" clId="{35AD4B8B-8832-4F6D-9FE9-EBE998BEC656}" dt="2024-04-16T13:42:29.898" v="196" actId="207"/>
          <ac:graphicFrameMkLst>
            <pc:docMk/>
            <pc:sldMk cId="2630222455" sldId="2147469583"/>
            <ac:graphicFrameMk id="6" creationId="{D07540E2-F595-76F2-2FEE-A5204418CAD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ehdi ZINE" userId="ea1b4a29-24bb-4d1c-baed-be8d868458ab" providerId="ADAL" clId="{35AD4B8B-8832-4F6D-9FE9-EBE998BEC656}" dt="2024-04-16T13:50:06.351" v="200" actId="20577"/>
              <pc2:cmMkLst xmlns:pc2="http://schemas.microsoft.com/office/powerpoint/2019/9/main/command">
                <pc:docMk/>
                <pc:sldMk cId="2630222455" sldId="2147469583"/>
                <pc2:cmMk id="{6DBA8683-6BF9-466F-A6CF-4F2B629CB3D9}"/>
              </pc2:cmMkLst>
            </pc226:cmChg>
            <pc226:cmChg xmlns:pc226="http://schemas.microsoft.com/office/powerpoint/2022/06/main/command" chg="add">
              <pc226:chgData name="Mehdi ZINE" userId="ea1b4a29-24bb-4d1c-baed-be8d868458ab" providerId="ADAL" clId="{35AD4B8B-8832-4F6D-9FE9-EBE998BEC656}" dt="2024-04-16T13:51:30.824" v="201"/>
              <pc2:cmMkLst xmlns:pc2="http://schemas.microsoft.com/office/powerpoint/2019/9/main/command">
                <pc:docMk/>
                <pc:sldMk cId="2630222455" sldId="2147469583"/>
                <pc2:cmMk id="{4F5FD4AB-9D77-4243-B4CF-3CB0C04B4F6A}"/>
              </pc2:cmMkLst>
            </pc226:cmChg>
          </p:ext>
        </pc:extLst>
      </pc:sldChg>
      <pc:sldChg chg="addSp delSp modSp mod">
        <pc:chgData name="Mehdi ZINE" userId="ea1b4a29-24bb-4d1c-baed-be8d868458ab" providerId="ADAL" clId="{35AD4B8B-8832-4F6D-9FE9-EBE998BEC656}" dt="2024-04-16T13:28:07.510" v="23" actId="207"/>
        <pc:sldMkLst>
          <pc:docMk/>
          <pc:sldMk cId="632270633" sldId="2147469585"/>
        </pc:sldMkLst>
        <pc:spChg chg="add del mod">
          <ac:chgData name="Mehdi ZINE" userId="ea1b4a29-24bb-4d1c-baed-be8d868458ab" providerId="ADAL" clId="{35AD4B8B-8832-4F6D-9FE9-EBE998BEC656}" dt="2024-04-16T13:28:07.510" v="23" actId="207"/>
          <ac:spMkLst>
            <pc:docMk/>
            <pc:sldMk cId="632270633" sldId="2147469585"/>
            <ac:spMk id="5" creationId="{C97EE58F-D63C-95ED-DEE9-B7769D48DD8D}"/>
          </ac:spMkLst>
        </pc:spChg>
        <pc:spChg chg="mod">
          <ac:chgData name="Mehdi ZINE" userId="ea1b4a29-24bb-4d1c-baed-be8d868458ab" providerId="ADAL" clId="{35AD4B8B-8832-4F6D-9FE9-EBE998BEC656}" dt="2024-04-16T13:15:52.292" v="19" actId="1036"/>
          <ac:spMkLst>
            <pc:docMk/>
            <pc:sldMk cId="632270633" sldId="2147469585"/>
            <ac:spMk id="6" creationId="{59B2C9DB-4F7F-6E63-6307-54761A8717EB}"/>
          </ac:spMkLst>
        </pc:spChg>
        <pc:spChg chg="mod">
          <ac:chgData name="Mehdi ZINE" userId="ea1b4a29-24bb-4d1c-baed-be8d868458ab" providerId="ADAL" clId="{35AD4B8B-8832-4F6D-9FE9-EBE998BEC656}" dt="2024-04-16T13:15:52.292" v="19" actId="1036"/>
          <ac:spMkLst>
            <pc:docMk/>
            <pc:sldMk cId="632270633" sldId="2147469585"/>
            <ac:spMk id="8" creationId="{F0394BE0-29CB-AB7F-77F7-1239CB90E2BE}"/>
          </ac:spMkLst>
        </pc:spChg>
        <pc:spChg chg="mod">
          <ac:chgData name="Mehdi ZINE" userId="ea1b4a29-24bb-4d1c-baed-be8d868458ab" providerId="ADAL" clId="{35AD4B8B-8832-4F6D-9FE9-EBE998BEC656}" dt="2024-04-16T13:15:52.292" v="19" actId="1036"/>
          <ac:spMkLst>
            <pc:docMk/>
            <pc:sldMk cId="632270633" sldId="2147469585"/>
            <ac:spMk id="9" creationId="{E2206689-4167-29B0-0701-25C44163DA82}"/>
          </ac:spMkLst>
        </pc:spChg>
        <pc:spChg chg="del">
          <ac:chgData name="Mehdi ZINE" userId="ea1b4a29-24bb-4d1c-baed-be8d868458ab" providerId="ADAL" clId="{35AD4B8B-8832-4F6D-9FE9-EBE998BEC656}" dt="2024-04-16T13:15:46.252" v="0" actId="478"/>
          <ac:spMkLst>
            <pc:docMk/>
            <pc:sldMk cId="632270633" sldId="2147469585"/>
            <ac:spMk id="10" creationId="{CBAFD9D7-704E-CEF7-DCF3-B1ABBC48B5B8}"/>
          </ac:spMkLst>
        </pc:spChg>
        <pc:picChg chg="del">
          <ac:chgData name="Mehdi ZINE" userId="ea1b4a29-24bb-4d1c-baed-be8d868458ab" providerId="ADAL" clId="{35AD4B8B-8832-4F6D-9FE9-EBE998BEC656}" dt="2024-04-16T13:15:46.252" v="0" actId="478"/>
          <ac:picMkLst>
            <pc:docMk/>
            <pc:sldMk cId="632270633" sldId="2147469585"/>
            <ac:picMk id="11" creationId="{50C4F471-9B8D-8625-1093-9FACAE947C6A}"/>
          </ac:picMkLst>
        </pc:picChg>
      </pc:sldChg>
      <pc:sldChg chg="modSp mod">
        <pc:chgData name="Mehdi ZINE" userId="ea1b4a29-24bb-4d1c-baed-be8d868458ab" providerId="ADAL" clId="{35AD4B8B-8832-4F6D-9FE9-EBE998BEC656}" dt="2024-04-16T13:36:36.526" v="32" actId="207"/>
        <pc:sldMkLst>
          <pc:docMk/>
          <pc:sldMk cId="543487766" sldId="2147469587"/>
        </pc:sldMkLst>
        <pc:spChg chg="mod">
          <ac:chgData name="Mehdi ZINE" userId="ea1b4a29-24bb-4d1c-baed-be8d868458ab" providerId="ADAL" clId="{35AD4B8B-8832-4F6D-9FE9-EBE998BEC656}" dt="2024-04-16T13:36:36.526" v="32" actId="207"/>
          <ac:spMkLst>
            <pc:docMk/>
            <pc:sldMk cId="543487766" sldId="2147469587"/>
            <ac:spMk id="610" creationId="{00000000-0000-0000-0000-000000000000}"/>
          </ac:spMkLst>
        </pc:spChg>
      </pc:sldChg>
      <pc:sldChg chg="addCm">
        <pc:chgData name="Mehdi ZINE" userId="ea1b4a29-24bb-4d1c-baed-be8d868458ab" providerId="ADAL" clId="{35AD4B8B-8832-4F6D-9FE9-EBE998BEC656}" dt="2024-04-16T13:44:08.662" v="197"/>
        <pc:sldMkLst>
          <pc:docMk/>
          <pc:sldMk cId="786925682" sldId="214746958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ehdi ZINE" userId="ea1b4a29-24bb-4d1c-baed-be8d868458ab" providerId="ADAL" clId="{35AD4B8B-8832-4F6D-9FE9-EBE998BEC656}" dt="2024-04-16T13:44:08.662" v="197"/>
              <pc2:cmMkLst xmlns:pc2="http://schemas.microsoft.com/office/powerpoint/2019/9/main/command">
                <pc:docMk/>
                <pc:sldMk cId="786925682" sldId="2147469588"/>
                <pc2:cmMk id="{29C10730-3887-4557-902F-1CDAF3C6E566}"/>
              </pc2:cmMkLst>
            </pc226:cmChg>
          </p:ext>
        </pc:extLst>
      </pc:sldChg>
    </pc:docChg>
  </pc:docChgLst>
  <pc:docChgLst>
    <pc:chgData name="MABRUT Romain" userId="7a6897e7-896d-4e62-ae35-7a32cd4a9778" providerId="ADAL" clId="{29D1545E-CCF1-4091-B0DF-0A7FF5ABE63C}"/>
    <pc:docChg chg="undo redo custSel addSld delSld modSld sldOrd modSection">
      <pc:chgData name="MABRUT Romain" userId="7a6897e7-896d-4e62-ae35-7a32cd4a9778" providerId="ADAL" clId="{29D1545E-CCF1-4091-B0DF-0A7FF5ABE63C}" dt="2024-09-10T16:22:51.891" v="880" actId="20577"/>
      <pc:docMkLst>
        <pc:docMk/>
      </pc:docMkLst>
      <pc:sldChg chg="modSp mod">
        <pc:chgData name="MABRUT Romain" userId="7a6897e7-896d-4e62-ae35-7a32cd4a9778" providerId="ADAL" clId="{29D1545E-CCF1-4091-B0DF-0A7FF5ABE63C}" dt="2024-09-10T14:59:38.138" v="2" actId="20577"/>
        <pc:sldMkLst>
          <pc:docMk/>
          <pc:sldMk cId="0" sldId="256"/>
        </pc:sldMkLst>
        <pc:spChg chg="mod">
          <ac:chgData name="MABRUT Romain" userId="7a6897e7-896d-4e62-ae35-7a32cd4a9778" providerId="ADAL" clId="{29D1545E-CCF1-4091-B0DF-0A7FF5ABE63C}" dt="2024-09-10T14:59:38.138" v="2" actId="20577"/>
          <ac:spMkLst>
            <pc:docMk/>
            <pc:sldMk cId="0" sldId="256"/>
            <ac:spMk id="240" creationId="{00000000-0000-0000-0000-000000000000}"/>
          </ac:spMkLst>
        </pc:spChg>
      </pc:sldChg>
      <pc:sldChg chg="addSp delSp modSp mod ord">
        <pc:chgData name="MABRUT Romain" userId="7a6897e7-896d-4e62-ae35-7a32cd4a9778" providerId="ADAL" clId="{29D1545E-CCF1-4091-B0DF-0A7FF5ABE63C}" dt="2024-09-10T16:22:51.891" v="880" actId="20577"/>
        <pc:sldMkLst>
          <pc:docMk/>
          <pc:sldMk cId="0" sldId="257"/>
        </pc:sldMkLst>
        <pc:spChg chg="add del mod">
          <ac:chgData name="MABRUT Romain" userId="7a6897e7-896d-4e62-ae35-7a32cd4a9778" providerId="ADAL" clId="{29D1545E-CCF1-4091-B0DF-0A7FF5ABE63C}" dt="2024-09-10T15:11:44.917" v="172" actId="478"/>
          <ac:spMkLst>
            <pc:docMk/>
            <pc:sldMk cId="0" sldId="257"/>
            <ac:spMk id="4" creationId="{8414BE48-9164-8E15-2171-0E26D5AB6624}"/>
          </ac:spMkLst>
        </pc:spChg>
        <pc:spChg chg="del">
          <ac:chgData name="MABRUT Romain" userId="7a6897e7-896d-4e62-ae35-7a32cd4a9778" providerId="ADAL" clId="{29D1545E-CCF1-4091-B0DF-0A7FF5ABE63C}" dt="2024-09-10T15:11:40.135" v="171" actId="478"/>
          <ac:spMkLst>
            <pc:docMk/>
            <pc:sldMk cId="0" sldId="257"/>
            <ac:spMk id="248" creationId="{00000000-0000-0000-0000-000000000000}"/>
          </ac:spMkLst>
        </pc:spChg>
        <pc:spChg chg="mod">
          <ac:chgData name="MABRUT Romain" userId="7a6897e7-896d-4e62-ae35-7a32cd4a9778" providerId="ADAL" clId="{29D1545E-CCF1-4091-B0DF-0A7FF5ABE63C}" dt="2024-09-10T16:22:51.891" v="880" actId="20577"/>
          <ac:spMkLst>
            <pc:docMk/>
            <pc:sldMk cId="0" sldId="257"/>
            <ac:spMk id="249" creationId="{00000000-0000-0000-0000-000000000000}"/>
          </ac:spMkLst>
        </pc:spChg>
      </pc:sldChg>
      <pc:sldChg chg="addSp delSp modSp add mod">
        <pc:chgData name="MABRUT Romain" userId="7a6897e7-896d-4e62-ae35-7a32cd4a9778" providerId="ADAL" clId="{29D1545E-CCF1-4091-B0DF-0A7FF5ABE63C}" dt="2024-09-10T15:09:44.195" v="159" actId="1076"/>
        <pc:sldMkLst>
          <pc:docMk/>
          <pc:sldMk cId="632270633" sldId="2147469585"/>
        </pc:sldMkLst>
        <pc:spChg chg="mod">
          <ac:chgData name="MABRUT Romain" userId="7a6897e7-896d-4e62-ae35-7a32cd4a9778" providerId="ADAL" clId="{29D1545E-CCF1-4091-B0DF-0A7FF5ABE63C}" dt="2024-09-10T15:06:44.867" v="137" actId="1076"/>
          <ac:spMkLst>
            <pc:docMk/>
            <pc:sldMk cId="632270633" sldId="2147469585"/>
            <ac:spMk id="2" creationId="{5ADA3B0F-36A1-DE7E-7348-2D077BC37AB2}"/>
          </ac:spMkLst>
        </pc:spChg>
        <pc:spChg chg="del mod">
          <ac:chgData name="MABRUT Romain" userId="7a6897e7-896d-4e62-ae35-7a32cd4a9778" providerId="ADAL" clId="{29D1545E-CCF1-4091-B0DF-0A7FF5ABE63C}" dt="2024-09-10T15:06:23.940" v="130" actId="478"/>
          <ac:spMkLst>
            <pc:docMk/>
            <pc:sldMk cId="632270633" sldId="2147469585"/>
            <ac:spMk id="6" creationId="{59B2C9DB-4F7F-6E63-6307-54761A8717EB}"/>
          </ac:spMkLst>
        </pc:spChg>
        <pc:spChg chg="del mod">
          <ac:chgData name="MABRUT Romain" userId="7a6897e7-896d-4e62-ae35-7a32cd4a9778" providerId="ADAL" clId="{29D1545E-CCF1-4091-B0DF-0A7FF5ABE63C}" dt="2024-09-10T15:06:22.609" v="128" actId="478"/>
          <ac:spMkLst>
            <pc:docMk/>
            <pc:sldMk cId="632270633" sldId="2147469585"/>
            <ac:spMk id="8" creationId="{F0394BE0-29CB-AB7F-77F7-1239CB90E2BE}"/>
          </ac:spMkLst>
        </pc:spChg>
        <pc:spChg chg="del mod">
          <ac:chgData name="MABRUT Romain" userId="7a6897e7-896d-4e62-ae35-7a32cd4a9778" providerId="ADAL" clId="{29D1545E-CCF1-4091-B0DF-0A7FF5ABE63C}" dt="2024-09-10T15:06:23.307" v="129" actId="478"/>
          <ac:spMkLst>
            <pc:docMk/>
            <pc:sldMk cId="632270633" sldId="2147469585"/>
            <ac:spMk id="9" creationId="{E2206689-4167-29B0-0701-25C44163DA82}"/>
          </ac:spMkLst>
        </pc:spChg>
        <pc:spChg chg="mod">
          <ac:chgData name="MABRUT Romain" userId="7a6897e7-896d-4e62-ae35-7a32cd4a9778" providerId="ADAL" clId="{29D1545E-CCF1-4091-B0DF-0A7FF5ABE63C}" dt="2024-09-10T15:07:42.351" v="148" actId="20577"/>
          <ac:spMkLst>
            <pc:docMk/>
            <pc:sldMk cId="632270633" sldId="2147469585"/>
            <ac:spMk id="16" creationId="{AEDC2FDF-9EFC-A400-9F37-033D793090A1}"/>
          </ac:spMkLst>
        </pc:spChg>
        <pc:graphicFrameChg chg="add mod modGraphic">
          <ac:chgData name="MABRUT Romain" userId="7a6897e7-896d-4e62-ae35-7a32cd4a9778" providerId="ADAL" clId="{29D1545E-CCF1-4091-B0DF-0A7FF5ABE63C}" dt="2024-09-10T15:07:19.139" v="146" actId="1076"/>
          <ac:graphicFrameMkLst>
            <pc:docMk/>
            <pc:sldMk cId="632270633" sldId="2147469585"/>
            <ac:graphicFrameMk id="18" creationId="{BECDD1B4-BC9A-78D7-AE9C-BF02FC570EA9}"/>
          </ac:graphicFrameMkLst>
        </pc:graphicFrameChg>
        <pc:picChg chg="del mod">
          <ac:chgData name="MABRUT Romain" userId="7a6897e7-896d-4e62-ae35-7a32cd4a9778" providerId="ADAL" clId="{29D1545E-CCF1-4091-B0DF-0A7FF5ABE63C}" dt="2024-09-10T15:01:59.805" v="78" actId="478"/>
          <ac:picMkLst>
            <pc:docMk/>
            <pc:sldMk cId="632270633" sldId="2147469585"/>
            <ac:picMk id="5" creationId="{847B5E2E-FF3A-E5DF-5606-5684835905E3}"/>
          </ac:picMkLst>
        </pc:picChg>
        <pc:picChg chg="add del mod">
          <ac:chgData name="MABRUT Romain" userId="7a6897e7-896d-4e62-ae35-7a32cd4a9778" providerId="ADAL" clId="{29D1545E-CCF1-4091-B0DF-0A7FF5ABE63C}" dt="2024-09-10T15:02:00.752" v="79" actId="478"/>
          <ac:picMkLst>
            <pc:docMk/>
            <pc:sldMk cId="632270633" sldId="2147469585"/>
            <ac:picMk id="10" creationId="{A830ABAA-D44F-49B0-4B42-852D4C22B5E3}"/>
          </ac:picMkLst>
        </pc:picChg>
        <pc:picChg chg="add del mod">
          <ac:chgData name="MABRUT Romain" userId="7a6897e7-896d-4e62-ae35-7a32cd4a9778" providerId="ADAL" clId="{29D1545E-CCF1-4091-B0DF-0A7FF5ABE63C}" dt="2024-09-10T15:03:42.871" v="97" actId="478"/>
          <ac:picMkLst>
            <pc:docMk/>
            <pc:sldMk cId="632270633" sldId="2147469585"/>
            <ac:picMk id="12" creationId="{3680A24D-F9B4-8E0D-A1F7-572B3796C871}"/>
          </ac:picMkLst>
        </pc:picChg>
        <pc:picChg chg="add del mod modCrop">
          <ac:chgData name="MABRUT Romain" userId="7a6897e7-896d-4e62-ae35-7a32cd4a9778" providerId="ADAL" clId="{29D1545E-CCF1-4091-B0DF-0A7FF5ABE63C}" dt="2024-09-10T15:08:59.772" v="153" actId="478"/>
          <ac:picMkLst>
            <pc:docMk/>
            <pc:sldMk cId="632270633" sldId="2147469585"/>
            <ac:picMk id="17" creationId="{9044A157-1439-50A3-A3A9-0EB24E9C04C8}"/>
          </ac:picMkLst>
        </pc:picChg>
        <pc:picChg chg="add mod">
          <ac:chgData name="MABRUT Romain" userId="7a6897e7-896d-4e62-ae35-7a32cd4a9778" providerId="ADAL" clId="{29D1545E-CCF1-4091-B0DF-0A7FF5ABE63C}" dt="2024-09-10T15:09:44.195" v="159" actId="1076"/>
          <ac:picMkLst>
            <pc:docMk/>
            <pc:sldMk cId="632270633" sldId="2147469585"/>
            <ac:picMk id="20" creationId="{1BC46FF9-CE62-CEC6-B6B5-E9B2D465EAE4}"/>
          </ac:picMkLst>
        </pc:picChg>
        <pc:picChg chg="add del mod">
          <ac:chgData name="MABRUT Romain" userId="7a6897e7-896d-4e62-ae35-7a32cd4a9778" providerId="ADAL" clId="{29D1545E-CCF1-4091-B0DF-0A7FF5ABE63C}" dt="2024-09-10T15:08:57.753" v="152" actId="478"/>
          <ac:picMkLst>
            <pc:docMk/>
            <pc:sldMk cId="632270633" sldId="2147469585"/>
            <ac:picMk id="22" creationId="{11E1E2C6-3ED8-AFC8-709F-19E11C308526}"/>
          </ac:picMkLst>
        </pc:picChg>
      </pc:sldChg>
      <pc:sldChg chg="addSp delSp modSp add del mod">
        <pc:chgData name="MABRUT Romain" userId="7a6897e7-896d-4e62-ae35-7a32cd4a9778" providerId="ADAL" clId="{29D1545E-CCF1-4091-B0DF-0A7FF5ABE63C}" dt="2024-09-10T15:11:33.097" v="168" actId="47"/>
        <pc:sldMkLst>
          <pc:docMk/>
          <pc:sldMk cId="853206923" sldId="2147469586"/>
        </pc:sldMkLst>
        <pc:picChg chg="add del mod">
          <ac:chgData name="MABRUT Romain" userId="7a6897e7-896d-4e62-ae35-7a32cd4a9778" providerId="ADAL" clId="{29D1545E-CCF1-4091-B0DF-0A7FF5ABE63C}" dt="2024-09-10T15:11:23.499" v="167" actId="478"/>
          <ac:picMkLst>
            <pc:docMk/>
            <pc:sldMk cId="853206923" sldId="2147469586"/>
            <ac:picMk id="5" creationId="{389D6D9D-88A0-224A-2135-0AB2A80F4F9A}"/>
          </ac:picMkLst>
        </pc:picChg>
        <pc:picChg chg="del">
          <ac:chgData name="MABRUT Romain" userId="7a6897e7-896d-4e62-ae35-7a32cd4a9778" providerId="ADAL" clId="{29D1545E-CCF1-4091-B0DF-0A7FF5ABE63C}" dt="2024-09-10T15:11:16.384" v="163" actId="478"/>
          <ac:picMkLst>
            <pc:docMk/>
            <pc:sldMk cId="853206923" sldId="2147469586"/>
            <ac:picMk id="20" creationId="{1BC46FF9-CE62-CEC6-B6B5-E9B2D465EAE4}"/>
          </ac:picMkLst>
        </pc:picChg>
      </pc:sldChg>
    </pc:docChg>
  </pc:docChgLst>
  <pc:docChgLst>
    <pc:chgData name="MABRUT Romain" userId="f986ae4d-e0e7-4f69-ba10-0c02bf109da4" providerId="ADAL" clId="{4F069CF2-4B64-4720-B7C1-F9678C1B3C26}"/>
    <pc:docChg chg="undo redo custSel addSld delSld modSld sldOrd modSection">
      <pc:chgData name="MABRUT Romain" userId="f986ae4d-e0e7-4f69-ba10-0c02bf109da4" providerId="ADAL" clId="{4F069CF2-4B64-4720-B7C1-F9678C1B3C26}" dt="2024-04-18T23:15:27.784" v="5179" actId="14100"/>
      <pc:docMkLst>
        <pc:docMk/>
      </pc:docMkLst>
      <pc:sldChg chg="modSp mod">
        <pc:chgData name="MABRUT Romain" userId="f986ae4d-e0e7-4f69-ba10-0c02bf109da4" providerId="ADAL" clId="{4F069CF2-4B64-4720-B7C1-F9678C1B3C26}" dt="2024-04-16T15:34:09.940" v="420" actId="20577"/>
        <pc:sldMkLst>
          <pc:docMk/>
          <pc:sldMk cId="0" sldId="257"/>
        </pc:sldMkLst>
        <pc:spChg chg="mod">
          <ac:chgData name="MABRUT Romain" userId="f986ae4d-e0e7-4f69-ba10-0c02bf109da4" providerId="ADAL" clId="{4F069CF2-4B64-4720-B7C1-F9678C1B3C26}" dt="2024-04-16T15:33:22.850" v="417" actId="2711"/>
          <ac:spMkLst>
            <pc:docMk/>
            <pc:sldMk cId="0" sldId="257"/>
            <ac:spMk id="248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4:09.940" v="420" actId="20577"/>
          <ac:spMkLst>
            <pc:docMk/>
            <pc:sldMk cId="0" sldId="257"/>
            <ac:spMk id="249" creationId="{00000000-0000-0000-0000-000000000000}"/>
          </ac:spMkLst>
        </pc:spChg>
      </pc:sldChg>
      <pc:sldChg chg="modSp mod">
        <pc:chgData name="MABRUT Romain" userId="f986ae4d-e0e7-4f69-ba10-0c02bf109da4" providerId="ADAL" clId="{4F069CF2-4B64-4720-B7C1-F9678C1B3C26}" dt="2024-04-16T15:36:11.490" v="431" actId="1076"/>
        <pc:sldMkLst>
          <pc:docMk/>
          <pc:sldMk cId="0" sldId="258"/>
        </pc:sldMkLst>
        <pc:spChg chg="mod">
          <ac:chgData name="MABRUT Romain" userId="f986ae4d-e0e7-4f69-ba10-0c02bf109da4" providerId="ADAL" clId="{4F069CF2-4B64-4720-B7C1-F9678C1B3C26}" dt="2024-04-16T15:35:37.309" v="424" actId="2711"/>
          <ac:spMkLst>
            <pc:docMk/>
            <pc:sldMk cId="0" sldId="258"/>
            <ac:spMk id="2" creationId="{F9CA1529-7983-E531-EDD5-E05017F2D39B}"/>
          </ac:spMkLst>
        </pc:spChg>
        <pc:spChg chg="mod">
          <ac:chgData name="MABRUT Romain" userId="f986ae4d-e0e7-4f69-ba10-0c02bf109da4" providerId="ADAL" clId="{4F069CF2-4B64-4720-B7C1-F9678C1B3C26}" dt="2024-04-16T15:35:37.309" v="424" actId="2711"/>
          <ac:spMkLst>
            <pc:docMk/>
            <pc:sldMk cId="0" sldId="258"/>
            <ac:spMk id="4" creationId="{1C727FF0-D17A-2570-0E6C-A772855133AD}"/>
          </ac:spMkLst>
        </pc:spChg>
        <pc:spChg chg="mod">
          <ac:chgData name="MABRUT Romain" userId="f986ae4d-e0e7-4f69-ba10-0c02bf109da4" providerId="ADAL" clId="{4F069CF2-4B64-4720-B7C1-F9678C1B3C26}" dt="2024-04-16T15:35:37.309" v="424" actId="2711"/>
          <ac:spMkLst>
            <pc:docMk/>
            <pc:sldMk cId="0" sldId="258"/>
            <ac:spMk id="259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6:11.490" v="431" actId="1076"/>
          <ac:spMkLst>
            <pc:docMk/>
            <pc:sldMk cId="0" sldId="258"/>
            <ac:spMk id="263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6:08.417" v="430" actId="1076"/>
          <ac:spMkLst>
            <pc:docMk/>
            <pc:sldMk cId="0" sldId="258"/>
            <ac:spMk id="264" creationId="{00000000-0000-0000-0000-000000000000}"/>
          </ac:spMkLst>
        </pc:spChg>
      </pc:sldChg>
      <pc:sldChg chg="modSp mod modCm">
        <pc:chgData name="MABRUT Romain" userId="f986ae4d-e0e7-4f69-ba10-0c02bf109da4" providerId="ADAL" clId="{4F069CF2-4B64-4720-B7C1-F9678C1B3C26}" dt="2024-04-17T13:17:30.914" v="3632"/>
        <pc:sldMkLst>
          <pc:docMk/>
          <pc:sldMk cId="0" sldId="262"/>
        </pc:sldMkLst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2" creationId="{64AEAF09-71E2-FC9B-2658-18BCE6F43625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25" creationId="{C92860DB-2958-4497-9903-AF9120A89A66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32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839" v="448" actId="27636"/>
          <ac:spMkLst>
            <pc:docMk/>
            <pc:sldMk cId="0" sldId="262"/>
            <ac:spMk id="333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34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35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36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37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39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40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41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43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44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45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48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49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9:48.767" v="447" actId="2711"/>
          <ac:spMkLst>
            <pc:docMk/>
            <pc:sldMk cId="0" sldId="262"/>
            <ac:spMk id="350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ABRUT Romain" userId="f986ae4d-e0e7-4f69-ba10-0c02bf109da4" providerId="ADAL" clId="{4F069CF2-4B64-4720-B7C1-F9678C1B3C26}" dt="2024-04-17T13:17:30.914" v="3632"/>
              <pc2:cmMkLst xmlns:pc2="http://schemas.microsoft.com/office/powerpoint/2019/9/main/command">
                <pc:docMk/>
                <pc:sldMk cId="0" sldId="262"/>
                <pc2:cmMk id="{14D3FE45-5BAA-4A30-919C-6B32D2029D60}"/>
              </pc2:cmMkLst>
              <pc226:cmRplyChg chg="add">
                <pc226:chgData name="MABRUT Romain" userId="f986ae4d-e0e7-4f69-ba10-0c02bf109da4" providerId="ADAL" clId="{4F069CF2-4B64-4720-B7C1-F9678C1B3C26}" dt="2024-04-17T13:17:30.914" v="3632"/>
                <pc2:cmRplyMkLst xmlns:pc2="http://schemas.microsoft.com/office/powerpoint/2019/9/main/command">
                  <pc:docMk/>
                  <pc:sldMk cId="0" sldId="262"/>
                  <pc2:cmMk id="{14D3FE45-5BAA-4A30-919C-6B32D2029D60}"/>
                  <pc2:cmRplyMk id="{C7D92605-09BE-4F94-B7A9-CBF2D8EF7A53}"/>
                </pc2:cmRplyMkLst>
              </pc226:cmRplyChg>
            </pc226:cmChg>
            <pc226:cmChg xmlns:pc226="http://schemas.microsoft.com/office/powerpoint/2022/06/main/command" chg="">
              <pc226:chgData name="MABRUT Romain" userId="f986ae4d-e0e7-4f69-ba10-0c02bf109da4" providerId="ADAL" clId="{4F069CF2-4B64-4720-B7C1-F9678C1B3C26}" dt="2024-04-16T15:18:28.045" v="29"/>
              <pc2:cmMkLst xmlns:pc2="http://schemas.microsoft.com/office/powerpoint/2019/9/main/command">
                <pc:docMk/>
                <pc:sldMk cId="0" sldId="262"/>
                <pc2:cmMk id="{A9C930B3-1D8B-400B-A3DC-6E5922C4075D}"/>
              </pc2:cmMkLst>
              <pc226:cmRplyChg chg="add">
                <pc226:chgData name="MABRUT Romain" userId="f986ae4d-e0e7-4f69-ba10-0c02bf109da4" providerId="ADAL" clId="{4F069CF2-4B64-4720-B7C1-F9678C1B3C26}" dt="2024-04-16T15:18:28.045" v="29"/>
                <pc2:cmRplyMkLst xmlns:pc2="http://schemas.microsoft.com/office/powerpoint/2019/9/main/command">
                  <pc:docMk/>
                  <pc:sldMk cId="0" sldId="262"/>
                  <pc2:cmMk id="{A9C930B3-1D8B-400B-A3DC-6E5922C4075D}"/>
                  <pc2:cmRplyMk id="{208C1119-DC95-435E-BABD-0E106DB3065B}"/>
                </pc2:cmRplyMkLst>
              </pc226:cmRplyChg>
            </pc226:cmChg>
          </p:ext>
        </pc:extLst>
      </pc:sldChg>
      <pc:sldChg chg="modSp mod">
        <pc:chgData name="MABRUT Romain" userId="f986ae4d-e0e7-4f69-ba10-0c02bf109da4" providerId="ADAL" clId="{4F069CF2-4B64-4720-B7C1-F9678C1B3C26}" dt="2024-04-16T15:38:47.053" v="444" actId="2711"/>
        <pc:sldMkLst>
          <pc:docMk/>
          <pc:sldMk cId="0" sldId="263"/>
        </pc:sldMkLst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" creationId="{5A04CCF3-6ED4-4AF7-5E40-8C27B4D27F4B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26" creationId="{5DED21C8-2717-44BA-9762-CBB536F7F544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57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58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62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63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64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65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66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67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68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69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70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71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72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73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74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8:47.053" v="444" actId="2711"/>
          <ac:spMkLst>
            <pc:docMk/>
            <pc:sldMk cId="0" sldId="263"/>
            <ac:spMk id="375" creationId="{00000000-0000-0000-0000-000000000000}"/>
          </ac:spMkLst>
        </pc:spChg>
      </pc:sldChg>
      <pc:sldChg chg="add del mod modShow modCm">
        <pc:chgData name="MABRUT Romain" userId="f986ae4d-e0e7-4f69-ba10-0c02bf109da4" providerId="ADAL" clId="{4F069CF2-4B64-4720-B7C1-F9678C1B3C26}" dt="2024-04-16T15:17:34.526" v="28" actId="729"/>
        <pc:sldMkLst>
          <pc:docMk/>
          <pc:sldMk cId="0" sldId="26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ABRUT Romain" userId="f986ae4d-e0e7-4f69-ba10-0c02bf109da4" providerId="ADAL" clId="{4F069CF2-4B64-4720-B7C1-F9678C1B3C26}" dt="2024-04-16T15:17:24.952" v="27"/>
              <pc2:cmMkLst xmlns:pc2="http://schemas.microsoft.com/office/powerpoint/2019/9/main/command">
                <pc:docMk/>
                <pc:sldMk cId="0" sldId="264"/>
                <pc2:cmMk id="{00772C39-BA36-43C4-A8E7-D7A76A1142AC}"/>
              </pc2:cmMkLst>
              <pc226:cmRplyChg chg="add mod">
                <pc226:chgData name="MABRUT Romain" userId="f986ae4d-e0e7-4f69-ba10-0c02bf109da4" providerId="ADAL" clId="{4F069CF2-4B64-4720-B7C1-F9678C1B3C26}" dt="2024-04-16T15:17:24.952" v="27"/>
                <pc2:cmRplyMkLst xmlns:pc2="http://schemas.microsoft.com/office/powerpoint/2019/9/main/command">
                  <pc:docMk/>
                  <pc:sldMk cId="0" sldId="264"/>
                  <pc2:cmMk id="{00772C39-BA36-43C4-A8E7-D7A76A1142AC}"/>
                  <pc2:cmRplyMk id="{AEB993AF-6509-4CF0-AAF8-B9B6CED052C5}"/>
                </pc2:cmRplyMkLst>
              </pc226:cmRplyChg>
            </pc226:cmChg>
          </p:ext>
        </pc:extLst>
      </pc:sldChg>
      <pc:sldChg chg="add del mod modShow modCm">
        <pc:chgData name="MABRUT Romain" userId="f986ae4d-e0e7-4f69-ba10-0c02bf109da4" providerId="ADAL" clId="{4F069CF2-4B64-4720-B7C1-F9678C1B3C26}" dt="2024-04-16T15:16:17.896" v="24"/>
        <pc:sldMkLst>
          <pc:docMk/>
          <pc:sldMk cId="249428124" sldId="26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ABRUT Romain" userId="f986ae4d-e0e7-4f69-ba10-0c02bf109da4" providerId="ADAL" clId="{4F069CF2-4B64-4720-B7C1-F9678C1B3C26}" dt="2024-04-16T15:16:15.505" v="22"/>
              <pc2:cmMkLst xmlns:pc2="http://schemas.microsoft.com/office/powerpoint/2019/9/main/command">
                <pc:docMk/>
                <pc:sldMk cId="249428124" sldId="264"/>
                <pc2:cmMk id="{80C07263-E6EB-4624-ADDB-FB0217D5104D}"/>
              </pc2:cmMkLst>
              <pc226:cmRplyChg chg="add del">
                <pc226:chgData name="MABRUT Romain" userId="f986ae4d-e0e7-4f69-ba10-0c02bf109da4" providerId="ADAL" clId="{4F069CF2-4B64-4720-B7C1-F9678C1B3C26}" dt="2024-04-16T15:16:15.505" v="22"/>
                <pc2:cmRplyMkLst xmlns:pc2="http://schemas.microsoft.com/office/powerpoint/2019/9/main/command">
                  <pc:docMk/>
                  <pc:sldMk cId="249428124" sldId="264"/>
                  <pc2:cmMk id="{80C07263-E6EB-4624-ADDB-FB0217D5104D}"/>
                  <pc2:cmRplyMk id="{48048E79-755F-4759-9F73-EDDCF3C8A928}"/>
                </pc2:cmRplyMkLst>
              </pc226:cmRplyChg>
            </pc226:cmChg>
          </p:ext>
        </pc:extLst>
      </pc:sldChg>
      <pc:sldChg chg="modSp mod modCm">
        <pc:chgData name="MABRUT Romain" userId="f986ae4d-e0e7-4f69-ba10-0c02bf109da4" providerId="ADAL" clId="{4F069CF2-4B64-4720-B7C1-F9678C1B3C26}" dt="2024-04-16T17:13:11.585" v="2522" actId="2711"/>
        <pc:sldMkLst>
          <pc:docMk/>
          <pc:sldMk cId="1487578617" sldId="265"/>
        </pc:sldMkLst>
        <pc:spChg chg="mod">
          <ac:chgData name="MABRUT Romain" userId="f986ae4d-e0e7-4f69-ba10-0c02bf109da4" providerId="ADAL" clId="{4F069CF2-4B64-4720-B7C1-F9678C1B3C26}" dt="2024-04-16T17:13:11.585" v="2522" actId="2711"/>
          <ac:spMkLst>
            <pc:docMk/>
            <pc:sldMk cId="1487578617" sldId="265"/>
            <ac:spMk id="2" creationId="{BA2EF2F4-0CFE-50EF-8027-9F5EB917A836}"/>
          </ac:spMkLst>
        </pc:spChg>
        <pc:spChg chg="mod">
          <ac:chgData name="MABRUT Romain" userId="f986ae4d-e0e7-4f69-ba10-0c02bf109da4" providerId="ADAL" clId="{4F069CF2-4B64-4720-B7C1-F9678C1B3C26}" dt="2024-04-16T17:13:11.585" v="2522" actId="2711"/>
          <ac:spMkLst>
            <pc:docMk/>
            <pc:sldMk cId="1487578617" sldId="265"/>
            <ac:spMk id="19" creationId="{68992A86-5D42-4BAB-95EB-0DC9148F36F4}"/>
          </ac:spMkLst>
        </pc:spChg>
        <pc:spChg chg="mod">
          <ac:chgData name="MABRUT Romain" userId="f986ae4d-e0e7-4f69-ba10-0c02bf109da4" providerId="ADAL" clId="{4F069CF2-4B64-4720-B7C1-F9678C1B3C26}" dt="2024-04-16T17:13:11.585" v="2522" actId="2711"/>
          <ac:spMkLst>
            <pc:docMk/>
            <pc:sldMk cId="1487578617" sldId="265"/>
            <ac:spMk id="396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13:11.585" v="2522" actId="2711"/>
          <ac:spMkLst>
            <pc:docMk/>
            <pc:sldMk cId="1487578617" sldId="265"/>
            <ac:spMk id="397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13:11.585" v="2522" actId="2711"/>
          <ac:spMkLst>
            <pc:docMk/>
            <pc:sldMk cId="1487578617" sldId="265"/>
            <ac:spMk id="398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13:11.585" v="2522" actId="2711"/>
          <ac:spMkLst>
            <pc:docMk/>
            <pc:sldMk cId="1487578617" sldId="265"/>
            <ac:spMk id="399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13:11.585" v="2522" actId="2711"/>
          <ac:spMkLst>
            <pc:docMk/>
            <pc:sldMk cId="1487578617" sldId="265"/>
            <ac:spMk id="400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13:11.585" v="2522" actId="2711"/>
          <ac:spMkLst>
            <pc:docMk/>
            <pc:sldMk cId="1487578617" sldId="265"/>
            <ac:spMk id="401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13:11.585" v="2522" actId="2711"/>
          <ac:spMkLst>
            <pc:docMk/>
            <pc:sldMk cId="1487578617" sldId="265"/>
            <ac:spMk id="403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13:11.585" v="2522" actId="2711"/>
          <ac:spMkLst>
            <pc:docMk/>
            <pc:sldMk cId="1487578617" sldId="265"/>
            <ac:spMk id="404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13:11.585" v="2522" actId="2711"/>
          <ac:spMkLst>
            <pc:docMk/>
            <pc:sldMk cId="1487578617" sldId="265"/>
            <ac:spMk id="405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BRUT Romain" userId="f986ae4d-e0e7-4f69-ba10-0c02bf109da4" providerId="ADAL" clId="{4F069CF2-4B64-4720-B7C1-F9678C1B3C26}" dt="2024-04-16T17:12:47.436" v="2520" actId="20577"/>
              <pc2:cmMkLst xmlns:pc2="http://schemas.microsoft.com/office/powerpoint/2019/9/main/command">
                <pc:docMk/>
                <pc:sldMk cId="1487578617" sldId="265"/>
                <pc2:cmMk id="{63C359F4-890E-4133-A7D1-D975B80F4B5B}"/>
              </pc2:cmMkLst>
              <pc226:cmRplyChg chg="add">
                <pc226:chgData name="MABRUT Romain" userId="f986ae4d-e0e7-4f69-ba10-0c02bf109da4" providerId="ADAL" clId="{4F069CF2-4B64-4720-B7C1-F9678C1B3C26}" dt="2024-04-16T17:12:34.445" v="2511"/>
                <pc2:cmRplyMkLst xmlns:pc2="http://schemas.microsoft.com/office/powerpoint/2019/9/main/command">
                  <pc:docMk/>
                  <pc:sldMk cId="1487578617" sldId="265"/>
                  <pc2:cmMk id="{63C359F4-890E-4133-A7D1-D975B80F4B5B}"/>
                  <pc2:cmRplyMk id="{4C2D387E-CC0C-417F-AC66-0786F4F137D5}"/>
                </pc2:cmRplyMkLst>
              </pc226:cmRplyChg>
            </pc226:cmChg>
          </p:ext>
        </pc:extLst>
      </pc:sldChg>
      <pc:sldChg chg="modSp mod modCm">
        <pc:chgData name="MABRUT Romain" userId="f986ae4d-e0e7-4f69-ba10-0c02bf109da4" providerId="ADAL" clId="{4F069CF2-4B64-4720-B7C1-F9678C1B3C26}" dt="2024-04-17T14:45:30.286" v="4132" actId="120"/>
        <pc:sldMkLst>
          <pc:docMk/>
          <pc:sldMk cId="0" sldId="271"/>
        </pc:sldMkLst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2" creationId="{086C85A6-4001-D032-3596-FF34EB6002E6}"/>
          </ac:spMkLst>
        </pc:spChg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3" creationId="{60D77218-E91D-C253-FDC4-1C63010C9307}"/>
          </ac:spMkLst>
        </pc:spChg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4" creationId="{F42F292A-702A-2163-3792-0CB6F278E5F3}"/>
          </ac:spMkLst>
        </pc:spChg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18" creationId="{A070DEC8-6ED6-4D82-AF6D-0A045B3000ED}"/>
          </ac:spMkLst>
        </pc:spChg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617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618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7T14:45:30.286" v="4132" actId="120"/>
          <ac:spMkLst>
            <pc:docMk/>
            <pc:sldMk cId="0" sldId="271"/>
            <ac:spMk id="619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620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621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623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624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625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626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40:11.254" v="449" actId="2711"/>
          <ac:spMkLst>
            <pc:docMk/>
            <pc:sldMk cId="0" sldId="271"/>
            <ac:spMk id="627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BRUT Romain" userId="f986ae4d-e0e7-4f69-ba10-0c02bf109da4" providerId="ADAL" clId="{4F069CF2-4B64-4720-B7C1-F9678C1B3C26}" dt="2024-04-17T14:45:19.695" v="4131" actId="20577"/>
              <pc2:cmMkLst xmlns:pc2="http://schemas.microsoft.com/office/powerpoint/2019/9/main/command">
                <pc:docMk/>
                <pc:sldMk cId="0" sldId="271"/>
                <pc2:cmMk id="{94D62B26-FF9D-4DC0-BF8E-8299604D0DE2}"/>
              </pc2:cmMkLst>
              <pc226:cmRplyChg chg="add">
                <pc226:chgData name="MABRUT Romain" userId="f986ae4d-e0e7-4f69-ba10-0c02bf109da4" providerId="ADAL" clId="{4F069CF2-4B64-4720-B7C1-F9678C1B3C26}" dt="2024-04-16T15:24:29.834" v="320"/>
                <pc2:cmRplyMkLst xmlns:pc2="http://schemas.microsoft.com/office/powerpoint/2019/9/main/command">
                  <pc:docMk/>
                  <pc:sldMk cId="0" sldId="271"/>
                  <pc2:cmMk id="{94D62B26-FF9D-4DC0-BF8E-8299604D0DE2}"/>
                  <pc2:cmRplyMk id="{00FBF532-5F3B-4B88-A1C9-38E5BEB89600}"/>
                </pc2:cmRplyMkLst>
              </pc226:cmRplyChg>
            </pc226:cmChg>
          </p:ext>
        </pc:extLst>
      </pc:sldChg>
      <pc:sldChg chg="modSp mod">
        <pc:chgData name="MABRUT Romain" userId="f986ae4d-e0e7-4f69-ba10-0c02bf109da4" providerId="ADAL" clId="{4F069CF2-4B64-4720-B7C1-F9678C1B3C26}" dt="2024-04-17T08:35:50.486" v="3016" actId="20577"/>
        <pc:sldMkLst>
          <pc:docMk/>
          <pc:sldMk cId="0" sldId="272"/>
        </pc:sldMkLst>
        <pc:spChg chg="mod">
          <ac:chgData name="MABRUT Romain" userId="f986ae4d-e0e7-4f69-ba10-0c02bf109da4" providerId="ADAL" clId="{4F069CF2-4B64-4720-B7C1-F9678C1B3C26}" dt="2024-04-16T15:41:41.671" v="454" actId="2711"/>
          <ac:spMkLst>
            <pc:docMk/>
            <pc:sldMk cId="0" sldId="272"/>
            <ac:spMk id="6" creationId="{8986D149-A359-9E33-E9D9-351C1CBB0E2E}"/>
          </ac:spMkLst>
        </pc:spChg>
        <pc:spChg chg="mod">
          <ac:chgData name="MABRUT Romain" userId="f986ae4d-e0e7-4f69-ba10-0c02bf109da4" providerId="ADAL" clId="{4F069CF2-4B64-4720-B7C1-F9678C1B3C26}" dt="2024-04-17T08:35:50.486" v="3016" actId="20577"/>
          <ac:spMkLst>
            <pc:docMk/>
            <pc:sldMk cId="0" sldId="272"/>
            <ac:spMk id="9" creationId="{9DF2027A-1615-DDC2-4567-0C046E86EBB0}"/>
          </ac:spMkLst>
        </pc:spChg>
        <pc:spChg chg="mod">
          <ac:chgData name="MABRUT Romain" userId="f986ae4d-e0e7-4f69-ba10-0c02bf109da4" providerId="ADAL" clId="{4F069CF2-4B64-4720-B7C1-F9678C1B3C26}" dt="2024-04-16T15:41:41.671" v="454" actId="2711"/>
          <ac:spMkLst>
            <pc:docMk/>
            <pc:sldMk cId="0" sldId="272"/>
            <ac:spMk id="11" creationId="{CCB2BD9B-8D7D-7F4F-7899-77E7CFFE504C}"/>
          </ac:spMkLst>
        </pc:spChg>
        <pc:spChg chg="mod">
          <ac:chgData name="MABRUT Romain" userId="f986ae4d-e0e7-4f69-ba10-0c02bf109da4" providerId="ADAL" clId="{4F069CF2-4B64-4720-B7C1-F9678C1B3C26}" dt="2024-04-16T15:41:41.671" v="454" actId="2711"/>
          <ac:spMkLst>
            <pc:docMk/>
            <pc:sldMk cId="0" sldId="272"/>
            <ac:spMk id="27" creationId="{F2D28372-2571-409D-8B0C-EE08A01C10BA}"/>
          </ac:spMkLst>
        </pc:spChg>
        <pc:spChg chg="mod">
          <ac:chgData name="MABRUT Romain" userId="f986ae4d-e0e7-4f69-ba10-0c02bf109da4" providerId="ADAL" clId="{4F069CF2-4B64-4720-B7C1-F9678C1B3C26}" dt="2024-04-16T15:41:41.671" v="454" actId="2711"/>
          <ac:spMkLst>
            <pc:docMk/>
            <pc:sldMk cId="0" sldId="272"/>
            <ac:spMk id="634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41:41.671" v="454" actId="2711"/>
          <ac:spMkLst>
            <pc:docMk/>
            <pc:sldMk cId="0" sldId="272"/>
            <ac:spMk id="638" creationId="{00000000-0000-0000-0000-000000000000}"/>
          </ac:spMkLst>
        </pc:spChg>
      </pc:sldChg>
      <pc:sldChg chg="delSp modSp mod modCm">
        <pc:chgData name="MABRUT Romain" userId="f986ae4d-e0e7-4f69-ba10-0c02bf109da4" providerId="ADAL" clId="{4F069CF2-4B64-4720-B7C1-F9678C1B3C26}" dt="2024-04-17T14:48:19.703" v="4150" actId="20577"/>
        <pc:sldMkLst>
          <pc:docMk/>
          <pc:sldMk cId="0" sldId="279"/>
        </pc:sldMkLst>
        <pc:spChg chg="mod ord">
          <ac:chgData name="MABRUT Romain" userId="f986ae4d-e0e7-4f69-ba10-0c02bf109da4" providerId="ADAL" clId="{4F069CF2-4B64-4720-B7C1-F9678C1B3C26}" dt="2024-04-17T10:08:57.075" v="3631" actId="20577"/>
          <ac:spMkLst>
            <pc:docMk/>
            <pc:sldMk cId="0" sldId="279"/>
            <ac:spMk id="2" creationId="{E90A03E7-14C8-03E5-96F5-A91E780F6902}"/>
          </ac:spMkLst>
        </pc:spChg>
        <pc:spChg chg="mod ord">
          <ac:chgData name="MABRUT Romain" userId="f986ae4d-e0e7-4f69-ba10-0c02bf109da4" providerId="ADAL" clId="{4F069CF2-4B64-4720-B7C1-F9678C1B3C26}" dt="2024-04-17T10:06:56.569" v="3607" actId="167"/>
          <ac:spMkLst>
            <pc:docMk/>
            <pc:sldMk cId="0" sldId="279"/>
            <ac:spMk id="5" creationId="{057C63E7-9849-CAD5-FFF9-4DFFCBDF3849}"/>
          </ac:spMkLst>
        </pc:spChg>
        <pc:spChg chg="mod ord">
          <ac:chgData name="MABRUT Romain" userId="f986ae4d-e0e7-4f69-ba10-0c02bf109da4" providerId="ADAL" clId="{4F069CF2-4B64-4720-B7C1-F9678C1B3C26}" dt="2024-04-17T10:08:34.078" v="3624" actId="14100"/>
          <ac:spMkLst>
            <pc:docMk/>
            <pc:sldMk cId="0" sldId="279"/>
            <ac:spMk id="8" creationId="{2B5CC4A1-68DA-9C55-F314-135D93D7044E}"/>
          </ac:spMkLst>
        </pc:spChg>
        <pc:spChg chg="mod ord">
          <ac:chgData name="MABRUT Romain" userId="f986ae4d-e0e7-4f69-ba10-0c02bf109da4" providerId="ADAL" clId="{4F069CF2-4B64-4720-B7C1-F9678C1B3C26}" dt="2024-04-17T10:07:35.689" v="3614" actId="167"/>
          <ac:spMkLst>
            <pc:docMk/>
            <pc:sldMk cId="0" sldId="279"/>
            <ac:spMk id="15" creationId="{B816F967-B3FA-4AD4-AC63-C0AF50BF1EE1}"/>
          </ac:spMkLst>
        </pc:spChg>
        <pc:spChg chg="mod ord">
          <ac:chgData name="MABRUT Romain" userId="f986ae4d-e0e7-4f69-ba10-0c02bf109da4" providerId="ADAL" clId="{4F069CF2-4B64-4720-B7C1-F9678C1B3C26}" dt="2024-04-17T14:48:19.703" v="4150" actId="20577"/>
          <ac:spMkLst>
            <pc:docMk/>
            <pc:sldMk cId="0" sldId="279"/>
            <ac:spMk id="19" creationId="{51AE71FC-87B1-E22D-D709-02D476DF26D7}"/>
          </ac:spMkLst>
        </pc:spChg>
        <pc:spChg chg="mod">
          <ac:chgData name="MABRUT Romain" userId="f986ae4d-e0e7-4f69-ba10-0c02bf109da4" providerId="ADAL" clId="{4F069CF2-4B64-4720-B7C1-F9678C1B3C26}" dt="2024-04-16T15:43:30.081" v="464" actId="2711"/>
          <ac:spMkLst>
            <pc:docMk/>
            <pc:sldMk cId="0" sldId="279"/>
            <ac:spMk id="20" creationId="{21D50D0A-57BF-8064-B3A7-0492C2637C7F}"/>
          </ac:spMkLst>
        </pc:spChg>
        <pc:spChg chg="del mod">
          <ac:chgData name="MABRUT Romain" userId="f986ae4d-e0e7-4f69-ba10-0c02bf109da4" providerId="ADAL" clId="{4F069CF2-4B64-4720-B7C1-F9678C1B3C26}" dt="2024-04-17T10:05:26.567" v="3600" actId="478"/>
          <ac:spMkLst>
            <pc:docMk/>
            <pc:sldMk cId="0" sldId="279"/>
            <ac:spMk id="26" creationId="{9EF4D000-438B-9D93-BF35-623A7F9C6DAD}"/>
          </ac:spMkLst>
        </pc:spChg>
        <pc:spChg chg="mod">
          <ac:chgData name="MABRUT Romain" userId="f986ae4d-e0e7-4f69-ba10-0c02bf109da4" providerId="ADAL" clId="{4F069CF2-4B64-4720-B7C1-F9678C1B3C26}" dt="2024-04-16T15:43:30.081" v="464" actId="2711"/>
          <ac:spMkLst>
            <pc:docMk/>
            <pc:sldMk cId="0" sldId="279"/>
            <ac:spMk id="782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43:30.081" v="464" actId="2711"/>
          <ac:spMkLst>
            <pc:docMk/>
            <pc:sldMk cId="0" sldId="279"/>
            <ac:spMk id="783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7T10:08:39.229" v="3625" actId="14100"/>
          <ac:spMkLst>
            <pc:docMk/>
            <pc:sldMk cId="0" sldId="279"/>
            <ac:spMk id="784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43:30.081" v="464" actId="2711"/>
          <ac:spMkLst>
            <pc:docMk/>
            <pc:sldMk cId="0" sldId="279"/>
            <ac:spMk id="786" creationId="{00000000-0000-0000-0000-000000000000}"/>
          </ac:spMkLst>
        </pc:spChg>
        <pc:picChg chg="mod ord">
          <ac:chgData name="MABRUT Romain" userId="f986ae4d-e0e7-4f69-ba10-0c02bf109da4" providerId="ADAL" clId="{4F069CF2-4B64-4720-B7C1-F9678C1B3C26}" dt="2024-04-17T10:08:27.640" v="3623" actId="1076"/>
          <ac:picMkLst>
            <pc:docMk/>
            <pc:sldMk cId="0" sldId="279"/>
            <ac:picMk id="17" creationId="{779F389A-238C-1FD4-9B31-07C6A7B6CB24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BRUT Romain" userId="f986ae4d-e0e7-4f69-ba10-0c02bf109da4" providerId="ADAL" clId="{4F069CF2-4B64-4720-B7C1-F9678C1B3C26}" dt="2024-04-17T10:08:57.075" v="3631" actId="20577"/>
              <pc2:cmMkLst xmlns:pc2="http://schemas.microsoft.com/office/powerpoint/2019/9/main/command">
                <pc:docMk/>
                <pc:sldMk cId="0" sldId="279"/>
                <pc2:cmMk id="{29B0A544-ED54-4273-8CCE-D865A690A7D3}"/>
              </pc2:cmMkLst>
            </pc226:cmChg>
          </p:ext>
        </pc:extLst>
      </pc:sldChg>
      <pc:sldChg chg="modSp mod">
        <pc:chgData name="MABRUT Romain" userId="f986ae4d-e0e7-4f69-ba10-0c02bf109da4" providerId="ADAL" clId="{4F069CF2-4B64-4720-B7C1-F9678C1B3C26}" dt="2024-04-17T08:32:53.567" v="2870" actId="1076"/>
        <pc:sldMkLst>
          <pc:docMk/>
          <pc:sldMk cId="2695489986" sldId="280"/>
        </pc:sldMkLst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5" creationId="{2B2FFF97-7244-0A6E-6AAC-10128D1FF796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11" creationId="{AA8D9EEA-C8B6-12F4-0220-A8252403637A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12" creationId="{75F50EDF-20FC-3AB8-C5C9-4BABABA7BB12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13" creationId="{BAA6E2A7-D2C4-06BF-3E24-958ED25BAE70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15" creationId="{B816F967-B3FA-4AD4-AC63-C0AF50BF1EE1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30" creationId="{D1909E2C-2EB1-EB63-37CD-C7F0F055B20D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31" creationId="{10BA8B13-6EFB-74F7-7728-BBFEDACBAA1A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35" creationId="{74F6A414-646A-019A-9F39-725344FC1ED9}"/>
          </ac:spMkLst>
        </pc:spChg>
        <pc:spChg chg="mod">
          <ac:chgData name="MABRUT Romain" userId="f986ae4d-e0e7-4f69-ba10-0c02bf109da4" providerId="ADAL" clId="{4F069CF2-4B64-4720-B7C1-F9678C1B3C26}" dt="2024-04-17T08:32:53.567" v="2870" actId="1076"/>
          <ac:spMkLst>
            <pc:docMk/>
            <pc:sldMk cId="2695489986" sldId="280"/>
            <ac:spMk id="38" creationId="{FCFBD59E-5F47-D367-6043-06AF65859C05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40" creationId="{585CFDD7-BA1C-24D7-9207-F6AB2F6D805A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43" creationId="{65EE7D53-BCB8-1EB2-3EAB-FD017CC8C807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47" creationId="{06256520-F89A-509A-07F7-3FC5B23BB8DD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51" creationId="{DE30BA75-0174-6F73-12FE-04B55F60A39A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52" creationId="{F6C2E558-30DF-DF4C-1844-E0B4DF16A361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773" creationId="{45C7E305-66C8-97D3-91AB-B76CF1AC5836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777" creationId="{58387884-15B5-AEDF-A188-78E8F3E4406F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782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40:25.614" v="450" actId="2711"/>
          <ac:spMkLst>
            <pc:docMk/>
            <pc:sldMk cId="2695489986" sldId="280"/>
            <ac:spMk id="783" creationId="{00000000-0000-0000-0000-000000000000}"/>
          </ac:spMkLst>
        </pc:spChg>
        <pc:graphicFrameChg chg="mod modGraphic">
          <ac:chgData name="MABRUT Romain" userId="f986ae4d-e0e7-4f69-ba10-0c02bf109da4" providerId="ADAL" clId="{4F069CF2-4B64-4720-B7C1-F9678C1B3C26}" dt="2024-04-17T08:32:20.172" v="2823" actId="1076"/>
          <ac:graphicFrameMkLst>
            <pc:docMk/>
            <pc:sldMk cId="2695489986" sldId="280"/>
            <ac:graphicFrameMk id="2" creationId="{AE88B58C-7952-25FE-9FC2-5545120666D7}"/>
          </ac:graphicFrameMkLst>
        </pc:graphicFrameChg>
      </pc:sldChg>
      <pc:sldChg chg="addSp delSp modSp mod modCm">
        <pc:chgData name="MABRUT Romain" userId="f986ae4d-e0e7-4f69-ba10-0c02bf109da4" providerId="ADAL" clId="{4F069CF2-4B64-4720-B7C1-F9678C1B3C26}" dt="2024-04-17T15:57:28.696" v="4704" actId="20577"/>
        <pc:sldMkLst>
          <pc:docMk/>
          <pc:sldMk cId="0" sldId="281"/>
        </pc:sldMkLst>
        <pc:spChg chg="mod">
          <ac:chgData name="MABRUT Romain" userId="f986ae4d-e0e7-4f69-ba10-0c02bf109da4" providerId="ADAL" clId="{4F069CF2-4B64-4720-B7C1-F9678C1B3C26}" dt="2024-04-17T15:53:46.099" v="4531" actId="1076"/>
          <ac:spMkLst>
            <pc:docMk/>
            <pc:sldMk cId="0" sldId="281"/>
            <ac:spMk id="2" creationId="{6DD0FE31-B22E-BB19-52D8-51F7AE1BB06D}"/>
          </ac:spMkLst>
        </pc:spChg>
        <pc:spChg chg="mod">
          <ac:chgData name="MABRUT Romain" userId="f986ae4d-e0e7-4f69-ba10-0c02bf109da4" providerId="ADAL" clId="{4F069CF2-4B64-4720-B7C1-F9678C1B3C26}" dt="2024-04-16T16:57:13.320" v="2397" actId="2711"/>
          <ac:spMkLst>
            <pc:docMk/>
            <pc:sldMk cId="0" sldId="281"/>
            <ac:spMk id="3" creationId="{782D5F93-8EB5-3BE7-8B1E-B611183481CF}"/>
          </ac:spMkLst>
        </pc:spChg>
        <pc:spChg chg="add del mod">
          <ac:chgData name="MABRUT Romain" userId="f986ae4d-e0e7-4f69-ba10-0c02bf109da4" providerId="ADAL" clId="{4F069CF2-4B64-4720-B7C1-F9678C1B3C26}" dt="2024-04-17T13:23:20.180" v="3693"/>
          <ac:spMkLst>
            <pc:docMk/>
            <pc:sldMk cId="0" sldId="281"/>
            <ac:spMk id="4" creationId="{767DD608-EDFE-1676-97BF-98166919B6EA}"/>
          </ac:spMkLst>
        </pc:spChg>
        <pc:spChg chg="mod">
          <ac:chgData name="MABRUT Romain" userId="f986ae4d-e0e7-4f69-ba10-0c02bf109da4" providerId="ADAL" clId="{4F069CF2-4B64-4720-B7C1-F9678C1B3C26}" dt="2024-04-17T13:20:40.583" v="3664" actId="20577"/>
          <ac:spMkLst>
            <pc:docMk/>
            <pc:sldMk cId="0" sldId="281"/>
            <ac:spMk id="6" creationId="{12B468D6-B6EA-202B-20FB-FA535C4F5E75}"/>
          </ac:spMkLst>
        </pc:spChg>
        <pc:spChg chg="mod">
          <ac:chgData name="MABRUT Romain" userId="f986ae4d-e0e7-4f69-ba10-0c02bf109da4" providerId="ADAL" clId="{4F069CF2-4B64-4720-B7C1-F9678C1B3C26}" dt="2024-04-17T15:56:38.244" v="4697" actId="1076"/>
          <ac:spMkLst>
            <pc:docMk/>
            <pc:sldMk cId="0" sldId="281"/>
            <ac:spMk id="7" creationId="{376D7EB5-91E8-F41A-64ED-AB456A14886B}"/>
          </ac:spMkLst>
        </pc:spChg>
        <pc:spChg chg="mod">
          <ac:chgData name="MABRUT Romain" userId="f986ae4d-e0e7-4f69-ba10-0c02bf109da4" providerId="ADAL" clId="{4F069CF2-4B64-4720-B7C1-F9678C1B3C26}" dt="2024-04-17T15:54:00.978" v="4532" actId="1076"/>
          <ac:spMkLst>
            <pc:docMk/>
            <pc:sldMk cId="0" sldId="281"/>
            <ac:spMk id="8" creationId="{08F18612-C377-D4AD-1E4A-E1B2E38A4887}"/>
          </ac:spMkLst>
        </pc:spChg>
        <pc:spChg chg="add mod">
          <ac:chgData name="MABRUT Romain" userId="f986ae4d-e0e7-4f69-ba10-0c02bf109da4" providerId="ADAL" clId="{4F069CF2-4B64-4720-B7C1-F9678C1B3C26}" dt="2024-04-17T15:52:40.573" v="4521" actId="1076"/>
          <ac:spMkLst>
            <pc:docMk/>
            <pc:sldMk cId="0" sldId="281"/>
            <ac:spMk id="10" creationId="{F50B6F5E-ACAE-BAC0-A54A-1DA8C0F1291C}"/>
          </ac:spMkLst>
        </pc:spChg>
        <pc:spChg chg="add mod">
          <ac:chgData name="MABRUT Romain" userId="f986ae4d-e0e7-4f69-ba10-0c02bf109da4" providerId="ADAL" clId="{4F069CF2-4B64-4720-B7C1-F9678C1B3C26}" dt="2024-04-17T15:57:01.076" v="4700" actId="14100"/>
          <ac:spMkLst>
            <pc:docMk/>
            <pc:sldMk cId="0" sldId="281"/>
            <ac:spMk id="18" creationId="{E1C9FCDC-1A03-D0D0-3DF7-D7409F9C57B9}"/>
          </ac:spMkLst>
        </pc:spChg>
        <pc:spChg chg="add mod">
          <ac:chgData name="MABRUT Romain" userId="f986ae4d-e0e7-4f69-ba10-0c02bf109da4" providerId="ADAL" clId="{4F069CF2-4B64-4720-B7C1-F9678C1B3C26}" dt="2024-04-17T15:56:38.244" v="4697" actId="1076"/>
          <ac:spMkLst>
            <pc:docMk/>
            <pc:sldMk cId="0" sldId="281"/>
            <ac:spMk id="19" creationId="{9D0D1B34-FCB6-E298-B311-5C8C3A20D6E5}"/>
          </ac:spMkLst>
        </pc:spChg>
        <pc:spChg chg="add mod">
          <ac:chgData name="MABRUT Romain" userId="f986ae4d-e0e7-4f69-ba10-0c02bf109da4" providerId="ADAL" clId="{4F069CF2-4B64-4720-B7C1-F9678C1B3C26}" dt="2024-04-17T15:57:28.696" v="4704" actId="20577"/>
          <ac:spMkLst>
            <pc:docMk/>
            <pc:sldMk cId="0" sldId="281"/>
            <ac:spMk id="21" creationId="{B75CA0B8-AD94-814B-8EF9-0EE8B870FDC7}"/>
          </ac:spMkLst>
        </pc:spChg>
        <pc:spChg chg="mod">
          <ac:chgData name="MABRUT Romain" userId="f986ae4d-e0e7-4f69-ba10-0c02bf109da4" providerId="ADAL" clId="{4F069CF2-4B64-4720-B7C1-F9678C1B3C26}" dt="2024-04-16T16:57:13.320" v="2397" actId="2711"/>
          <ac:spMkLst>
            <pc:docMk/>
            <pc:sldMk cId="0" sldId="281"/>
            <ac:spMk id="29" creationId="{40677065-DBB5-46B7-8BA2-88569FC5D5E2}"/>
          </ac:spMkLst>
        </pc:spChg>
        <pc:spChg chg="del mod">
          <ac:chgData name="MABRUT Romain" userId="f986ae4d-e0e7-4f69-ba10-0c02bf109da4" providerId="ADAL" clId="{4F069CF2-4B64-4720-B7C1-F9678C1B3C26}" dt="2024-04-17T13:35:34.993" v="4129" actId="478"/>
          <ac:spMkLst>
            <pc:docMk/>
            <pc:sldMk cId="0" sldId="281"/>
            <ac:spMk id="443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7T15:56:38.244" v="4697" actId="1076"/>
          <ac:spMkLst>
            <pc:docMk/>
            <pc:sldMk cId="0" sldId="281"/>
            <ac:spMk id="463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7T15:56:38.244" v="4697" actId="1076"/>
          <ac:spMkLst>
            <pc:docMk/>
            <pc:sldMk cId="0" sldId="281"/>
            <ac:spMk id="464" creationId="{00000000-0000-0000-0000-000000000000}"/>
          </ac:spMkLst>
        </pc:spChg>
        <pc:graphicFrameChg chg="mod modGraphic">
          <ac:chgData name="MABRUT Romain" userId="f986ae4d-e0e7-4f69-ba10-0c02bf109da4" providerId="ADAL" clId="{4F069CF2-4B64-4720-B7C1-F9678C1B3C26}" dt="2024-04-17T15:54:03.886" v="4533" actId="1076"/>
          <ac:graphicFrameMkLst>
            <pc:docMk/>
            <pc:sldMk cId="0" sldId="281"/>
            <ac:graphicFrameMk id="9" creationId="{54E4FDCC-AD9C-BF0E-B65F-FB349E6AEB36}"/>
          </ac:graphicFrameMkLst>
        </pc:graphicFrameChg>
        <pc:picChg chg="mod">
          <ac:chgData name="MABRUT Romain" userId="f986ae4d-e0e7-4f69-ba10-0c02bf109da4" providerId="ADAL" clId="{4F069CF2-4B64-4720-B7C1-F9678C1B3C26}" dt="2024-04-17T15:56:38.244" v="4697" actId="1076"/>
          <ac:picMkLst>
            <pc:docMk/>
            <pc:sldMk cId="0" sldId="281"/>
            <ac:picMk id="5" creationId="{CBD1A3AA-FB1D-4048-95FA-44CDCB163A01}"/>
          </ac:picMkLst>
        </pc:picChg>
        <pc:cxnChg chg="add del mod">
          <ac:chgData name="MABRUT Romain" userId="f986ae4d-e0e7-4f69-ba10-0c02bf109da4" providerId="ADAL" clId="{4F069CF2-4B64-4720-B7C1-F9678C1B3C26}" dt="2024-04-17T13:30:19.459" v="4100" actId="478"/>
          <ac:cxnSpMkLst>
            <pc:docMk/>
            <pc:sldMk cId="0" sldId="281"/>
            <ac:cxnSpMk id="12" creationId="{CEEF90FD-379F-3476-D898-4CB82FDE0EDD}"/>
          </ac:cxnSpMkLst>
        </pc:cxnChg>
        <pc:cxnChg chg="add del mod">
          <ac:chgData name="MABRUT Romain" userId="f986ae4d-e0e7-4f69-ba10-0c02bf109da4" providerId="ADAL" clId="{4F069CF2-4B64-4720-B7C1-F9678C1B3C26}" dt="2024-04-17T13:31:08.317" v="4107" actId="478"/>
          <ac:cxnSpMkLst>
            <pc:docMk/>
            <pc:sldMk cId="0" sldId="281"/>
            <ac:cxnSpMk id="13" creationId="{FB0CD399-6415-0971-BC1D-640E7B7F9D66}"/>
          </ac:cxnSpMkLst>
        </pc:cxnChg>
        <pc:cxnChg chg="add del mod">
          <ac:chgData name="MABRUT Romain" userId="f986ae4d-e0e7-4f69-ba10-0c02bf109da4" providerId="ADAL" clId="{4F069CF2-4B64-4720-B7C1-F9678C1B3C26}" dt="2024-04-17T13:32:28.853" v="4115" actId="478"/>
          <ac:cxnSpMkLst>
            <pc:docMk/>
            <pc:sldMk cId="0" sldId="281"/>
            <ac:cxnSpMk id="14" creationId="{19609C10-AA8D-BD12-B0B0-0B8B72C05F5C}"/>
          </ac:cxnSpMkLst>
        </pc:cxnChg>
        <pc:cxnChg chg="add del mod">
          <ac:chgData name="MABRUT Romain" userId="f986ae4d-e0e7-4f69-ba10-0c02bf109da4" providerId="ADAL" clId="{4F069CF2-4B64-4720-B7C1-F9678C1B3C26}" dt="2024-04-17T13:32:30.776" v="4116" actId="478"/>
          <ac:cxnSpMkLst>
            <pc:docMk/>
            <pc:sldMk cId="0" sldId="281"/>
            <ac:cxnSpMk id="15" creationId="{B7853505-8B51-C416-0817-80104FE3C20F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ABRUT Romain" userId="f986ae4d-e0e7-4f69-ba10-0c02bf109da4" providerId="ADAL" clId="{4F069CF2-4B64-4720-B7C1-F9678C1B3C26}" dt="2024-04-16T15:28:00.758" v="348"/>
              <pc2:cmMkLst xmlns:pc2="http://schemas.microsoft.com/office/powerpoint/2019/9/main/command">
                <pc:docMk/>
                <pc:sldMk cId="0" sldId="281"/>
                <pc2:cmMk id="{4A50E69F-8CD3-4E4F-951D-A126B3D4E590}"/>
              </pc2:cmMkLst>
              <pc226:cmRplyChg chg="add mod">
                <pc226:chgData name="MABRUT Romain" userId="f986ae4d-e0e7-4f69-ba10-0c02bf109da4" providerId="ADAL" clId="{4F069CF2-4B64-4720-B7C1-F9678C1B3C26}" dt="2024-04-16T15:28:00.758" v="348"/>
                <pc2:cmRplyMkLst xmlns:pc2="http://schemas.microsoft.com/office/powerpoint/2019/9/main/command">
                  <pc:docMk/>
                  <pc:sldMk cId="0" sldId="281"/>
                  <pc2:cmMk id="{4A50E69F-8CD3-4E4F-951D-A126B3D4E590}"/>
                  <pc2:cmRplyMk id="{288FECB5-224E-42BA-8D06-FED95554619E}"/>
                </pc2:cmRplyMkLst>
              </pc226:cmRplyChg>
            </pc226:cmChg>
          </p:ext>
        </pc:extLst>
      </pc:sldChg>
      <pc:sldChg chg="addSp delSp modSp mod modCm">
        <pc:chgData name="MABRUT Romain" userId="f986ae4d-e0e7-4f69-ba10-0c02bf109da4" providerId="ADAL" clId="{4F069CF2-4B64-4720-B7C1-F9678C1B3C26}" dt="2024-04-17T14:45:58.536" v="4134" actId="120"/>
        <pc:sldMkLst>
          <pc:docMk/>
          <pc:sldMk cId="3253112781" sldId="282"/>
        </pc:sldMkLst>
        <pc:spChg chg="del mod">
          <ac:chgData name="MABRUT Romain" userId="f986ae4d-e0e7-4f69-ba10-0c02bf109da4" providerId="ADAL" clId="{4F069CF2-4B64-4720-B7C1-F9678C1B3C26}" dt="2024-04-17T08:17:51.862" v="2609" actId="478"/>
          <ac:spMkLst>
            <pc:docMk/>
            <pc:sldMk cId="3253112781" sldId="282"/>
            <ac:spMk id="2" creationId="{4E524216-5FE0-F4A8-6803-D153EE06392D}"/>
          </ac:spMkLst>
        </pc:spChg>
        <pc:spChg chg="add mod ord">
          <ac:chgData name="MABRUT Romain" userId="f986ae4d-e0e7-4f69-ba10-0c02bf109da4" providerId="ADAL" clId="{4F069CF2-4B64-4720-B7C1-F9678C1B3C26}" dt="2024-04-17T08:21:18.984" v="2649" actId="14100"/>
          <ac:spMkLst>
            <pc:docMk/>
            <pc:sldMk cId="3253112781" sldId="282"/>
            <ac:spMk id="3" creationId="{0AEC641A-DC39-1922-267A-2CD0771FB2EC}"/>
          </ac:spMkLst>
        </pc:spChg>
        <pc:spChg chg="del mod">
          <ac:chgData name="MABRUT Romain" userId="f986ae4d-e0e7-4f69-ba10-0c02bf109da4" providerId="ADAL" clId="{4F069CF2-4B64-4720-B7C1-F9678C1B3C26}" dt="2024-04-17T08:17:51.862" v="2609" actId="478"/>
          <ac:spMkLst>
            <pc:docMk/>
            <pc:sldMk cId="3253112781" sldId="282"/>
            <ac:spMk id="10" creationId="{648DDE01-3ECC-7EC0-76E7-1E950B6230FB}"/>
          </ac:spMkLst>
        </pc:spChg>
        <pc:spChg chg="mod">
          <ac:chgData name="MABRUT Romain" userId="f986ae4d-e0e7-4f69-ba10-0c02bf109da4" providerId="ADAL" clId="{4F069CF2-4B64-4720-B7C1-F9678C1B3C26}" dt="2024-04-16T15:42:58.456" v="460" actId="2711"/>
          <ac:spMkLst>
            <pc:docMk/>
            <pc:sldMk cId="3253112781" sldId="282"/>
            <ac:spMk id="13" creationId="{996CC9E7-0ACE-68C4-CD6E-C918812A30F6}"/>
          </ac:spMkLst>
        </pc:spChg>
        <pc:spChg chg="mod">
          <ac:chgData name="MABRUT Romain" userId="f986ae4d-e0e7-4f69-ba10-0c02bf109da4" providerId="ADAL" clId="{4F069CF2-4B64-4720-B7C1-F9678C1B3C26}" dt="2024-04-16T15:42:58.456" v="460" actId="2711"/>
          <ac:spMkLst>
            <pc:docMk/>
            <pc:sldMk cId="3253112781" sldId="282"/>
            <ac:spMk id="15" creationId="{B816F967-B3FA-4AD4-AC63-C0AF50BF1EE1}"/>
          </ac:spMkLst>
        </pc:spChg>
        <pc:spChg chg="mod">
          <ac:chgData name="MABRUT Romain" userId="f986ae4d-e0e7-4f69-ba10-0c02bf109da4" providerId="ADAL" clId="{4F069CF2-4B64-4720-B7C1-F9678C1B3C26}" dt="2024-04-17T14:45:58.536" v="4134" actId="120"/>
          <ac:spMkLst>
            <pc:docMk/>
            <pc:sldMk cId="3253112781" sldId="282"/>
            <ac:spMk id="17" creationId="{035015BD-2370-799D-EC48-B6D93DF54143}"/>
          </ac:spMkLst>
        </pc:spChg>
        <pc:spChg chg="mod">
          <ac:chgData name="MABRUT Romain" userId="f986ae4d-e0e7-4f69-ba10-0c02bf109da4" providerId="ADAL" clId="{4F069CF2-4B64-4720-B7C1-F9678C1B3C26}" dt="2024-04-17T14:45:58.536" v="4134" actId="120"/>
          <ac:spMkLst>
            <pc:docMk/>
            <pc:sldMk cId="3253112781" sldId="282"/>
            <ac:spMk id="18" creationId="{1FAB0506-B3C7-DEC7-FAF8-3E2B91CA0590}"/>
          </ac:spMkLst>
        </pc:spChg>
        <pc:spChg chg="mod">
          <ac:chgData name="MABRUT Romain" userId="f986ae4d-e0e7-4f69-ba10-0c02bf109da4" providerId="ADAL" clId="{4F069CF2-4B64-4720-B7C1-F9678C1B3C26}" dt="2024-04-17T08:33:18.320" v="2886" actId="20577"/>
          <ac:spMkLst>
            <pc:docMk/>
            <pc:sldMk cId="3253112781" sldId="282"/>
            <ac:spMk id="782" creationId="{00000000-0000-0000-0000-000000000000}"/>
          </ac:spMkLst>
        </pc:spChg>
        <pc:grpChg chg="mod">
          <ac:chgData name="MABRUT Romain" userId="f986ae4d-e0e7-4f69-ba10-0c02bf109da4" providerId="ADAL" clId="{4F069CF2-4B64-4720-B7C1-F9678C1B3C26}" dt="2024-04-17T08:18:01.089" v="2611" actId="14100"/>
          <ac:grpSpMkLst>
            <pc:docMk/>
            <pc:sldMk cId="3253112781" sldId="282"/>
            <ac:grpSpMk id="16" creationId="{CB1C4E14-2761-DE4A-5AFC-E229B195279F}"/>
          </ac:grpSpMkLst>
        </pc:grpChg>
        <pc:picChg chg="add mod">
          <ac:chgData name="MABRUT Romain" userId="f986ae4d-e0e7-4f69-ba10-0c02bf109da4" providerId="ADAL" clId="{4F069CF2-4B64-4720-B7C1-F9678C1B3C26}" dt="2024-04-17T08:22:58.721" v="2659" actId="1076"/>
          <ac:picMkLst>
            <pc:docMk/>
            <pc:sldMk cId="3253112781" sldId="282"/>
            <ac:picMk id="5" creationId="{6D647174-B70A-A1FD-4CCF-7ABC49FD2F00}"/>
          </ac:picMkLst>
        </pc:picChg>
        <pc:picChg chg="mod">
          <ac:chgData name="MABRUT Romain" userId="f986ae4d-e0e7-4f69-ba10-0c02bf109da4" providerId="ADAL" clId="{4F069CF2-4B64-4720-B7C1-F9678C1B3C26}" dt="2024-04-17T08:27:51.221" v="2720" actId="1076"/>
          <ac:picMkLst>
            <pc:docMk/>
            <pc:sldMk cId="3253112781" sldId="282"/>
            <ac:picMk id="9" creationId="{75F2E15F-A356-E731-640E-A5988B0E256E}"/>
          </ac:picMkLst>
        </pc:picChg>
        <pc:picChg chg="del">
          <ac:chgData name="MABRUT Romain" userId="f986ae4d-e0e7-4f69-ba10-0c02bf109da4" providerId="ADAL" clId="{4F069CF2-4B64-4720-B7C1-F9678C1B3C26}" dt="2024-04-17T08:17:51.862" v="2609" actId="478"/>
          <ac:picMkLst>
            <pc:docMk/>
            <pc:sldMk cId="3253112781" sldId="282"/>
            <ac:picMk id="12" creationId="{7B7C9158-F0C2-4957-D688-EE50BE2162A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BRUT Romain" userId="f986ae4d-e0e7-4f69-ba10-0c02bf109da4" providerId="ADAL" clId="{4F069CF2-4B64-4720-B7C1-F9678C1B3C26}" dt="2024-04-17T08:17:51.862" v="2610" actId="2056"/>
              <pc2:cmMkLst xmlns:pc2="http://schemas.microsoft.com/office/powerpoint/2019/9/main/command">
                <pc:docMk/>
                <pc:sldMk cId="3253112781" sldId="282"/>
                <pc2:cmMk id="{52D3CB43-0AE4-4742-9666-1680FFC7EC0F}"/>
              </pc2:cmMkLst>
            </pc226:cmChg>
          </p:ext>
        </pc:extLst>
      </pc:sldChg>
      <pc:sldChg chg="modSp mod">
        <pc:chgData name="MABRUT Romain" userId="f986ae4d-e0e7-4f69-ba10-0c02bf109da4" providerId="ADAL" clId="{4F069CF2-4B64-4720-B7C1-F9678C1B3C26}" dt="2024-04-16T15:35:22.513" v="423" actId="2711"/>
        <pc:sldMkLst>
          <pc:docMk/>
          <pc:sldMk cId="1534906086" sldId="283"/>
        </pc:sldMkLst>
        <pc:spChg chg="mod">
          <ac:chgData name="MABRUT Romain" userId="f986ae4d-e0e7-4f69-ba10-0c02bf109da4" providerId="ADAL" clId="{4F069CF2-4B64-4720-B7C1-F9678C1B3C26}" dt="2024-04-16T15:35:22.513" v="423" actId="2711"/>
          <ac:spMkLst>
            <pc:docMk/>
            <pc:sldMk cId="1534906086" sldId="283"/>
            <ac:spMk id="248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5:35:22.513" v="423" actId="2711"/>
          <ac:spMkLst>
            <pc:docMk/>
            <pc:sldMk cId="1534906086" sldId="283"/>
            <ac:spMk id="249" creationId="{00000000-0000-0000-0000-000000000000}"/>
          </ac:spMkLst>
        </pc:spChg>
      </pc:sldChg>
      <pc:sldChg chg="modSp mod">
        <pc:chgData name="MABRUT Romain" userId="f986ae4d-e0e7-4f69-ba10-0c02bf109da4" providerId="ADAL" clId="{4F069CF2-4B64-4720-B7C1-F9678C1B3C26}" dt="2024-04-16T16:24:02.096" v="1556" actId="1076"/>
        <pc:sldMkLst>
          <pc:docMk/>
          <pc:sldMk cId="1119532426" sldId="284"/>
        </pc:sldMkLst>
        <pc:spChg chg="mod">
          <ac:chgData name="MABRUT Romain" userId="f986ae4d-e0e7-4f69-ba10-0c02bf109da4" providerId="ADAL" clId="{4F069CF2-4B64-4720-B7C1-F9678C1B3C26}" dt="2024-04-16T16:23:56.071" v="1555" actId="2711"/>
          <ac:spMkLst>
            <pc:docMk/>
            <pc:sldMk cId="1119532426" sldId="284"/>
            <ac:spMk id="2" creationId="{560F1599-8ACA-89BA-AFB8-55F9F06186C7}"/>
          </ac:spMkLst>
        </pc:spChg>
        <pc:spChg chg="mod">
          <ac:chgData name="MABRUT Romain" userId="f986ae4d-e0e7-4f69-ba10-0c02bf109da4" providerId="ADAL" clId="{4F069CF2-4B64-4720-B7C1-F9678C1B3C26}" dt="2024-04-16T16:23:56.071" v="1555" actId="2711"/>
          <ac:spMkLst>
            <pc:docMk/>
            <pc:sldMk cId="1119532426" sldId="284"/>
            <ac:spMk id="9" creationId="{F88EBE58-D033-47FC-8652-D9F78558148C}"/>
          </ac:spMkLst>
        </pc:spChg>
        <pc:spChg chg="mod">
          <ac:chgData name="MABRUT Romain" userId="f986ae4d-e0e7-4f69-ba10-0c02bf109da4" providerId="ADAL" clId="{4F069CF2-4B64-4720-B7C1-F9678C1B3C26}" dt="2024-04-16T16:23:56.071" v="1555" actId="2711"/>
          <ac:spMkLst>
            <pc:docMk/>
            <pc:sldMk cId="1119532426" sldId="284"/>
            <ac:spMk id="609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6:24:02.096" v="1556" actId="1076"/>
          <ac:spMkLst>
            <pc:docMk/>
            <pc:sldMk cId="1119532426" sldId="284"/>
            <ac:spMk id="610" creationId="{00000000-0000-0000-0000-000000000000}"/>
          </ac:spMkLst>
        </pc:spChg>
      </pc:sldChg>
      <pc:sldChg chg="modSp mod modShow modCm">
        <pc:chgData name="MABRUT Romain" userId="f986ae4d-e0e7-4f69-ba10-0c02bf109da4" providerId="ADAL" clId="{4F069CF2-4B64-4720-B7C1-F9678C1B3C26}" dt="2024-04-17T14:46:57.682" v="4140" actId="120"/>
        <pc:sldMkLst>
          <pc:docMk/>
          <pc:sldMk cId="0" sldId="285"/>
        </pc:sldMkLst>
        <pc:spChg chg="mod">
          <ac:chgData name="MABRUT Romain" userId="f986ae4d-e0e7-4f69-ba10-0c02bf109da4" providerId="ADAL" clId="{4F069CF2-4B64-4720-B7C1-F9678C1B3C26}" dt="2024-04-17T14:46:57.682" v="4140" actId="120"/>
          <ac:spMkLst>
            <pc:docMk/>
            <pc:sldMk cId="0" sldId="285"/>
            <ac:spMk id="3" creationId="{CF947B0E-10AF-8190-51A7-A4B8943C930F}"/>
          </ac:spMkLst>
        </pc:spChg>
        <pc:spChg chg="mod">
          <ac:chgData name="MABRUT Romain" userId="f986ae4d-e0e7-4f69-ba10-0c02bf109da4" providerId="ADAL" clId="{4F069CF2-4B64-4720-B7C1-F9678C1B3C26}" dt="2024-04-16T16:24:32.752" v="1557" actId="20577"/>
          <ac:spMkLst>
            <pc:docMk/>
            <pc:sldMk cId="0" sldId="285"/>
            <ac:spMk id="425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6:19:54.966" v="1428" actId="20577"/>
          <ac:spMkLst>
            <pc:docMk/>
            <pc:sldMk cId="0" sldId="285"/>
            <ac:spMk id="426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6:24:47.386" v="1560" actId="20577"/>
          <ac:spMkLst>
            <pc:docMk/>
            <pc:sldMk cId="0" sldId="285"/>
            <ac:spMk id="427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6:24:35.008" v="1558" actId="20577"/>
          <ac:spMkLst>
            <pc:docMk/>
            <pc:sldMk cId="0" sldId="285"/>
            <ac:spMk id="429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6:24:44.002" v="1559" actId="20577"/>
          <ac:spMkLst>
            <pc:docMk/>
            <pc:sldMk cId="0" sldId="285"/>
            <ac:spMk id="430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ABRUT Romain" userId="f986ae4d-e0e7-4f69-ba10-0c02bf109da4" providerId="ADAL" clId="{4F069CF2-4B64-4720-B7C1-F9678C1B3C26}" dt="2024-04-16T16:29:37.671" v="1577"/>
              <pc2:cmMkLst xmlns:pc2="http://schemas.microsoft.com/office/powerpoint/2019/9/main/command">
                <pc:docMk/>
                <pc:sldMk cId="0" sldId="285"/>
                <pc2:cmMk id="{6F7FC28E-4DE1-47E2-B535-9D9E563C0181}"/>
              </pc2:cmMkLst>
              <pc226:cmRplyChg chg="add">
                <pc226:chgData name="MABRUT Romain" userId="f986ae4d-e0e7-4f69-ba10-0c02bf109da4" providerId="ADAL" clId="{4F069CF2-4B64-4720-B7C1-F9678C1B3C26}" dt="2024-04-16T16:29:37.671" v="1577"/>
                <pc2:cmRplyMkLst xmlns:pc2="http://schemas.microsoft.com/office/powerpoint/2019/9/main/command">
                  <pc:docMk/>
                  <pc:sldMk cId="0" sldId="285"/>
                  <pc2:cmMk id="{6F7FC28E-4DE1-47E2-B535-9D9E563C0181}"/>
                  <pc2:cmRplyMk id="{58750A0C-595F-4B00-99EA-454FEEB3076A}"/>
                </pc2:cmRplyMkLst>
              </pc226:cmRplyChg>
            </pc226:cmChg>
            <pc226:cmChg xmlns:pc226="http://schemas.microsoft.com/office/powerpoint/2022/06/main/command" chg="mod">
              <pc226:chgData name="MABRUT Romain" userId="f986ae4d-e0e7-4f69-ba10-0c02bf109da4" providerId="ADAL" clId="{4F069CF2-4B64-4720-B7C1-F9678C1B3C26}" dt="2024-04-16T16:14:10.604" v="1342" actId="20577"/>
              <pc2:cmMkLst xmlns:pc2="http://schemas.microsoft.com/office/powerpoint/2019/9/main/command">
                <pc:docMk/>
                <pc:sldMk cId="0" sldId="285"/>
                <pc2:cmMk id="{FE4F43E4-B8BE-4C6C-B652-C175B7A8720E}"/>
              </pc2:cmMkLst>
              <pc226:cmRplyChg chg="add">
                <pc226:chgData name="MABRUT Romain" userId="f986ae4d-e0e7-4f69-ba10-0c02bf109da4" providerId="ADAL" clId="{4F069CF2-4B64-4720-B7C1-F9678C1B3C26}" dt="2024-04-16T16:11:58.324" v="1104"/>
                <pc2:cmRplyMkLst xmlns:pc2="http://schemas.microsoft.com/office/powerpoint/2019/9/main/command">
                  <pc:docMk/>
                  <pc:sldMk cId="0" sldId="285"/>
                  <pc2:cmMk id="{FE4F43E4-B8BE-4C6C-B652-C175B7A8720E}"/>
                  <pc2:cmRplyMk id="{12CB54C4-5E89-4E38-A5ED-165BFEC97629}"/>
                </pc2:cmRplyMkLst>
              </pc226:cmRplyChg>
            </pc226:cmChg>
          </p:ext>
        </pc:extLst>
      </pc:sldChg>
      <pc:sldChg chg="modSp mod">
        <pc:chgData name="MABRUT Romain" userId="f986ae4d-e0e7-4f69-ba10-0c02bf109da4" providerId="ADAL" clId="{4F069CF2-4B64-4720-B7C1-F9678C1B3C26}" dt="2024-04-18T22:29:44.744" v="4852" actId="2711"/>
        <pc:sldMkLst>
          <pc:docMk/>
          <pc:sldMk cId="2622175879" sldId="288"/>
        </pc:sldMkLst>
        <pc:spChg chg="mod">
          <ac:chgData name="MABRUT Romain" userId="f986ae4d-e0e7-4f69-ba10-0c02bf109da4" providerId="ADAL" clId="{4F069CF2-4B64-4720-B7C1-F9678C1B3C26}" dt="2024-04-16T17:08:09.641" v="2495" actId="2711"/>
          <ac:spMkLst>
            <pc:docMk/>
            <pc:sldMk cId="2622175879" sldId="288"/>
            <ac:spMk id="2" creationId="{70529866-767A-C843-61C2-1A32599EE070}"/>
          </ac:spMkLst>
        </pc:spChg>
        <pc:spChg chg="mod">
          <ac:chgData name="MABRUT Romain" userId="f986ae4d-e0e7-4f69-ba10-0c02bf109da4" providerId="ADAL" clId="{4F069CF2-4B64-4720-B7C1-F9678C1B3C26}" dt="2024-04-17T22:13:41.403" v="4752" actId="20577"/>
          <ac:spMkLst>
            <pc:docMk/>
            <pc:sldMk cId="2622175879" sldId="288"/>
            <ac:spMk id="8" creationId="{B317B0F5-3D4F-87A4-C8D8-E73E5C00A9ED}"/>
          </ac:spMkLst>
        </pc:spChg>
        <pc:spChg chg="mod">
          <ac:chgData name="MABRUT Romain" userId="f986ae4d-e0e7-4f69-ba10-0c02bf109da4" providerId="ADAL" clId="{4F069CF2-4B64-4720-B7C1-F9678C1B3C26}" dt="2024-04-16T17:08:26.586" v="2497" actId="2711"/>
          <ac:spMkLst>
            <pc:docMk/>
            <pc:sldMk cId="2622175879" sldId="288"/>
            <ac:spMk id="10" creationId="{9D401F75-8BB3-500B-887E-C6D87B8A4EEA}"/>
          </ac:spMkLst>
        </pc:spChg>
        <pc:spChg chg="mod">
          <ac:chgData name="MABRUT Romain" userId="f986ae4d-e0e7-4f69-ba10-0c02bf109da4" providerId="ADAL" clId="{4F069CF2-4B64-4720-B7C1-F9678C1B3C26}" dt="2024-04-16T17:08:09.641" v="2495" actId="2711"/>
          <ac:spMkLst>
            <pc:docMk/>
            <pc:sldMk cId="2622175879" sldId="288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08:09.641" v="2495" actId="2711"/>
          <ac:spMkLst>
            <pc:docMk/>
            <pc:sldMk cId="2622175879" sldId="288"/>
            <ac:spMk id="414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6T17:08:21.804" v="2496" actId="2711"/>
          <ac:graphicFrameMkLst>
            <pc:docMk/>
            <pc:sldMk cId="2622175879" sldId="288"/>
            <ac:graphicFrameMk id="6" creationId="{39FCFA8E-B6FE-F194-68C1-C448464A7E83}"/>
          </ac:graphicFrameMkLst>
        </pc:graphicFrameChg>
        <pc:graphicFrameChg chg="modGraphic">
          <ac:chgData name="MABRUT Romain" userId="f986ae4d-e0e7-4f69-ba10-0c02bf109da4" providerId="ADAL" clId="{4F069CF2-4B64-4720-B7C1-F9678C1B3C26}" dt="2024-04-18T22:29:44.744" v="4852" actId="2711"/>
          <ac:graphicFrameMkLst>
            <pc:docMk/>
            <pc:sldMk cId="2622175879" sldId="288"/>
            <ac:graphicFrameMk id="13" creationId="{FD4E44AD-8A5F-3647-4315-BB375B88CF89}"/>
          </ac:graphicFrameMkLst>
        </pc:graphicFrameChg>
      </pc:sldChg>
      <pc:sldChg chg="modSp mod">
        <pc:chgData name="MABRUT Romain" userId="f986ae4d-e0e7-4f69-ba10-0c02bf109da4" providerId="ADAL" clId="{4F069CF2-4B64-4720-B7C1-F9678C1B3C26}" dt="2024-04-16T17:10:09.063" v="2509" actId="2711"/>
        <pc:sldMkLst>
          <pc:docMk/>
          <pc:sldMk cId="1433117163" sldId="289"/>
        </pc:sldMkLst>
        <pc:spChg chg="mod">
          <ac:chgData name="MABRUT Romain" userId="f986ae4d-e0e7-4f69-ba10-0c02bf109da4" providerId="ADAL" clId="{4F069CF2-4B64-4720-B7C1-F9678C1B3C26}" dt="2024-04-16T17:10:00.318" v="2507" actId="2711"/>
          <ac:spMkLst>
            <pc:docMk/>
            <pc:sldMk cId="1433117163" sldId="289"/>
            <ac:spMk id="2" creationId="{E3ED3639-9C2A-9D57-4A70-5BEB249C5219}"/>
          </ac:spMkLst>
        </pc:spChg>
        <pc:spChg chg="mod">
          <ac:chgData name="MABRUT Romain" userId="f986ae4d-e0e7-4f69-ba10-0c02bf109da4" providerId="ADAL" clId="{4F069CF2-4B64-4720-B7C1-F9678C1B3C26}" dt="2024-04-16T17:10:00.318" v="2507" actId="2711"/>
          <ac:spMkLst>
            <pc:docMk/>
            <pc:sldMk cId="1433117163" sldId="289"/>
            <ac:spMk id="3" creationId="{313C57ED-10AE-ABE0-6240-A3E6CFDF44E2}"/>
          </ac:spMkLst>
        </pc:spChg>
        <pc:spChg chg="mod">
          <ac:chgData name="MABRUT Romain" userId="f986ae4d-e0e7-4f69-ba10-0c02bf109da4" providerId="ADAL" clId="{4F069CF2-4B64-4720-B7C1-F9678C1B3C26}" dt="2024-04-16T17:10:00.318" v="2507" actId="2711"/>
          <ac:spMkLst>
            <pc:docMk/>
            <pc:sldMk cId="1433117163" sldId="289"/>
            <ac:spMk id="6" creationId="{4D21587C-FF9D-8092-B171-74EB1C4579F5}"/>
          </ac:spMkLst>
        </pc:spChg>
        <pc:spChg chg="mod">
          <ac:chgData name="MABRUT Romain" userId="f986ae4d-e0e7-4f69-ba10-0c02bf109da4" providerId="ADAL" clId="{4F069CF2-4B64-4720-B7C1-F9678C1B3C26}" dt="2024-04-16T17:10:00.318" v="2507" actId="2711"/>
          <ac:spMkLst>
            <pc:docMk/>
            <pc:sldMk cId="1433117163" sldId="289"/>
            <ac:spMk id="8" creationId="{8052EC03-64F0-CE29-00E8-E281DD678F58}"/>
          </ac:spMkLst>
        </pc:spChg>
        <pc:spChg chg="mod">
          <ac:chgData name="MABRUT Romain" userId="f986ae4d-e0e7-4f69-ba10-0c02bf109da4" providerId="ADAL" clId="{4F069CF2-4B64-4720-B7C1-F9678C1B3C26}" dt="2024-04-16T17:10:00.318" v="2507" actId="2711"/>
          <ac:spMkLst>
            <pc:docMk/>
            <pc:sldMk cId="1433117163" sldId="289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10:00.318" v="2507" actId="2711"/>
          <ac:spMkLst>
            <pc:docMk/>
            <pc:sldMk cId="1433117163" sldId="289"/>
            <ac:spMk id="414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6T17:10:05.724" v="2508" actId="2711"/>
          <ac:graphicFrameMkLst>
            <pc:docMk/>
            <pc:sldMk cId="1433117163" sldId="289"/>
            <ac:graphicFrameMk id="10" creationId="{84B1F253-6995-C935-421C-280F46519881}"/>
          </ac:graphicFrameMkLst>
        </pc:graphicFrameChg>
        <pc:graphicFrameChg chg="modGraphic">
          <ac:chgData name="MABRUT Romain" userId="f986ae4d-e0e7-4f69-ba10-0c02bf109da4" providerId="ADAL" clId="{4F069CF2-4B64-4720-B7C1-F9678C1B3C26}" dt="2024-04-16T17:10:09.063" v="2509" actId="2711"/>
          <ac:graphicFrameMkLst>
            <pc:docMk/>
            <pc:sldMk cId="1433117163" sldId="289"/>
            <ac:graphicFrameMk id="12" creationId="{52F68C5D-47BE-555A-4CF2-846DBE3843D0}"/>
          </ac:graphicFrameMkLst>
        </pc:graphicFrameChg>
      </pc:sldChg>
      <pc:sldChg chg="modSp mod">
        <pc:chgData name="MABRUT Romain" userId="f986ae4d-e0e7-4f69-ba10-0c02bf109da4" providerId="ADAL" clId="{4F069CF2-4B64-4720-B7C1-F9678C1B3C26}" dt="2024-04-16T17:13:28.834" v="2524" actId="2711"/>
        <pc:sldMkLst>
          <pc:docMk/>
          <pc:sldMk cId="2413928175" sldId="290"/>
        </pc:sldMkLst>
        <pc:spChg chg="mod">
          <ac:chgData name="MABRUT Romain" userId="f986ae4d-e0e7-4f69-ba10-0c02bf109da4" providerId="ADAL" clId="{4F069CF2-4B64-4720-B7C1-F9678C1B3C26}" dt="2024-04-16T17:13:20.291" v="2523" actId="2711"/>
          <ac:spMkLst>
            <pc:docMk/>
            <pc:sldMk cId="2413928175" sldId="290"/>
            <ac:spMk id="2" creationId="{D77919AA-C185-CA60-1ACF-34FD45E411BF}"/>
          </ac:spMkLst>
        </pc:spChg>
        <pc:spChg chg="mod">
          <ac:chgData name="MABRUT Romain" userId="f986ae4d-e0e7-4f69-ba10-0c02bf109da4" providerId="ADAL" clId="{4F069CF2-4B64-4720-B7C1-F9678C1B3C26}" dt="2024-04-16T17:13:20.291" v="2523" actId="2711"/>
          <ac:spMkLst>
            <pc:docMk/>
            <pc:sldMk cId="2413928175" sldId="290"/>
            <ac:spMk id="3" creationId="{EB4EE5BB-06A0-6BA3-9DD0-61B6AD0A05AB}"/>
          </ac:spMkLst>
        </pc:spChg>
        <pc:spChg chg="mod">
          <ac:chgData name="MABRUT Romain" userId="f986ae4d-e0e7-4f69-ba10-0c02bf109da4" providerId="ADAL" clId="{4F069CF2-4B64-4720-B7C1-F9678C1B3C26}" dt="2024-04-16T17:13:20.291" v="2523" actId="2711"/>
          <ac:spMkLst>
            <pc:docMk/>
            <pc:sldMk cId="2413928175" sldId="290"/>
            <ac:spMk id="6" creationId="{23E612F5-41AD-CEA4-FE94-573B812BF875}"/>
          </ac:spMkLst>
        </pc:spChg>
        <pc:spChg chg="mod">
          <ac:chgData name="MABRUT Romain" userId="f986ae4d-e0e7-4f69-ba10-0c02bf109da4" providerId="ADAL" clId="{4F069CF2-4B64-4720-B7C1-F9678C1B3C26}" dt="2024-04-16T17:13:20.291" v="2523" actId="2711"/>
          <ac:spMkLst>
            <pc:docMk/>
            <pc:sldMk cId="2413928175" sldId="290"/>
            <ac:spMk id="8" creationId="{6B42D717-A6F3-B0B3-C1CF-2BA2D2FDF352}"/>
          </ac:spMkLst>
        </pc:spChg>
        <pc:spChg chg="mod">
          <ac:chgData name="MABRUT Romain" userId="f986ae4d-e0e7-4f69-ba10-0c02bf109da4" providerId="ADAL" clId="{4F069CF2-4B64-4720-B7C1-F9678C1B3C26}" dt="2024-04-16T17:13:20.291" v="2523" actId="2711"/>
          <ac:spMkLst>
            <pc:docMk/>
            <pc:sldMk cId="2413928175" sldId="290"/>
            <ac:spMk id="10" creationId="{C30438BA-F55D-47E2-B20C-39B67BD8C751}"/>
          </ac:spMkLst>
        </pc:spChg>
        <pc:spChg chg="mod">
          <ac:chgData name="MABRUT Romain" userId="f986ae4d-e0e7-4f69-ba10-0c02bf109da4" providerId="ADAL" clId="{4F069CF2-4B64-4720-B7C1-F9678C1B3C26}" dt="2024-04-16T17:13:20.291" v="2523" actId="2711"/>
          <ac:spMkLst>
            <pc:docMk/>
            <pc:sldMk cId="2413928175" sldId="290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13:20.291" v="2523" actId="2711"/>
          <ac:spMkLst>
            <pc:docMk/>
            <pc:sldMk cId="2413928175" sldId="290"/>
            <ac:spMk id="414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6T17:13:28.834" v="2524" actId="2711"/>
          <ac:graphicFrameMkLst>
            <pc:docMk/>
            <pc:sldMk cId="2413928175" sldId="290"/>
            <ac:graphicFrameMk id="7" creationId="{12F81FD2-974E-5B3B-7C6B-D202E4E3B5A2}"/>
          </ac:graphicFrameMkLst>
        </pc:graphicFrameChg>
      </pc:sldChg>
      <pc:sldChg chg="modSp mod">
        <pc:chgData name="MABRUT Romain" userId="f986ae4d-e0e7-4f69-ba10-0c02bf109da4" providerId="ADAL" clId="{4F069CF2-4B64-4720-B7C1-F9678C1B3C26}" dt="2024-04-16T17:13:45.800" v="2526" actId="2711"/>
        <pc:sldMkLst>
          <pc:docMk/>
          <pc:sldMk cId="3456725809" sldId="291"/>
        </pc:sldMkLst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2" creationId="{14824C3A-BB22-E7DF-5872-D85FC4EACEF1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4" creationId="{08481767-68EA-F132-7C7F-86452B9FD100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6" creationId="{6984077F-51FC-4AD7-1E3F-86266AE0C8D9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7" creationId="{EC32212D-7243-D43F-1DE6-6240ADC7A7C3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13" creationId="{FB756D69-A24D-27C4-5A94-A7FE4B5D10FA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14" creationId="{4DFBA2F6-C709-C62A-033A-70173EDA50B3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18" creationId="{B1F91645-CE53-5BD0-ACED-4C9804CA69D0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19" creationId="{31EAC6D4-E078-84BC-BE01-C7A50888CF3D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20" creationId="{30DC2254-75D9-961D-542E-0FCD980567A3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21" creationId="{95D29FA6-023C-F1AE-E44D-B8ED9E0116D2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22" creationId="{6830DD1B-B86D-F8F5-76BE-9FDEF65C4925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23" creationId="{7602DFC9-F032-31CB-7153-B53AF07CDB40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24" creationId="{6FF0AA58-1B45-128B-8D5A-2FF0C25D4E5C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25" creationId="{C20DFE65-371A-B701-446C-F08307491C50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13:45.800" v="2526" actId="2711"/>
          <ac:spMkLst>
            <pc:docMk/>
            <pc:sldMk cId="3456725809" sldId="291"/>
            <ac:spMk id="414" creationId="{00000000-0000-0000-0000-000000000000}"/>
          </ac:spMkLst>
        </pc:spChg>
      </pc:sldChg>
      <pc:sldChg chg="addSp modSp mod modCm">
        <pc:chgData name="MABRUT Romain" userId="f986ae4d-e0e7-4f69-ba10-0c02bf109da4" providerId="ADAL" clId="{4F069CF2-4B64-4720-B7C1-F9678C1B3C26}" dt="2024-04-18T22:35:16.150" v="4874" actId="114"/>
        <pc:sldMkLst>
          <pc:docMk/>
          <pc:sldMk cId="2322968784" sldId="293"/>
        </pc:sldMkLst>
        <pc:spChg chg="mod">
          <ac:chgData name="MABRUT Romain" userId="f986ae4d-e0e7-4f69-ba10-0c02bf109da4" providerId="ADAL" clId="{4F069CF2-4B64-4720-B7C1-F9678C1B3C26}" dt="2024-04-16T16:57:51.159" v="2399" actId="255"/>
          <ac:spMkLst>
            <pc:docMk/>
            <pc:sldMk cId="2322968784" sldId="293"/>
            <ac:spMk id="2" creationId="{41A8C80B-4579-C078-8F1B-F5B37DB88ADC}"/>
          </ac:spMkLst>
        </pc:spChg>
        <pc:spChg chg="mod">
          <ac:chgData name="MABRUT Romain" userId="f986ae4d-e0e7-4f69-ba10-0c02bf109da4" providerId="ADAL" clId="{4F069CF2-4B64-4720-B7C1-F9678C1B3C26}" dt="2024-04-18T22:35:16.150" v="4874" actId="114"/>
          <ac:spMkLst>
            <pc:docMk/>
            <pc:sldMk cId="2322968784" sldId="293"/>
            <ac:spMk id="3" creationId="{43FA6AC1-D955-E64E-7DE1-80A314E93F2B}"/>
          </ac:spMkLst>
        </pc:spChg>
        <pc:spChg chg="mod">
          <ac:chgData name="MABRUT Romain" userId="f986ae4d-e0e7-4f69-ba10-0c02bf109da4" providerId="ADAL" clId="{4F069CF2-4B64-4720-B7C1-F9678C1B3C26}" dt="2024-04-16T16:58:12.720" v="2401" actId="1076"/>
          <ac:spMkLst>
            <pc:docMk/>
            <pc:sldMk cId="2322968784" sldId="293"/>
            <ac:spMk id="4" creationId="{9C5D2382-9227-0489-AED8-E825362E48E7}"/>
          </ac:spMkLst>
        </pc:spChg>
        <pc:spChg chg="mod">
          <ac:chgData name="MABRUT Romain" userId="f986ae4d-e0e7-4f69-ba10-0c02bf109da4" providerId="ADAL" clId="{4F069CF2-4B64-4720-B7C1-F9678C1B3C26}" dt="2024-04-16T16:58:32.615" v="2402" actId="1076"/>
          <ac:spMkLst>
            <pc:docMk/>
            <pc:sldMk cId="2322968784" sldId="293"/>
            <ac:spMk id="6" creationId="{DCEF2C50-F073-DB05-9AD8-ED959894B3F0}"/>
          </ac:spMkLst>
        </pc:spChg>
        <pc:spChg chg="mod">
          <ac:chgData name="MABRUT Romain" userId="f986ae4d-e0e7-4f69-ba10-0c02bf109da4" providerId="ADAL" clId="{4F069CF2-4B64-4720-B7C1-F9678C1B3C26}" dt="2024-04-16T16:57:38.977" v="2398" actId="2711"/>
          <ac:spMkLst>
            <pc:docMk/>
            <pc:sldMk cId="2322968784" sldId="293"/>
            <ac:spMk id="7" creationId="{992BA8EF-F4CB-FA49-AE1F-CF9770A35615}"/>
          </ac:spMkLst>
        </pc:spChg>
        <pc:spChg chg="mod">
          <ac:chgData name="MABRUT Romain" userId="f986ae4d-e0e7-4f69-ba10-0c02bf109da4" providerId="ADAL" clId="{4F069CF2-4B64-4720-B7C1-F9678C1B3C26}" dt="2024-04-16T16:57:38.977" v="2398" actId="2711"/>
          <ac:spMkLst>
            <pc:docMk/>
            <pc:sldMk cId="2322968784" sldId="293"/>
            <ac:spMk id="10" creationId="{F684FDF0-35E9-7041-8969-A93ADB6BCD69}"/>
          </ac:spMkLst>
        </pc:spChg>
        <pc:spChg chg="mod">
          <ac:chgData name="MABRUT Romain" userId="f986ae4d-e0e7-4f69-ba10-0c02bf109da4" providerId="ADAL" clId="{4F069CF2-4B64-4720-B7C1-F9678C1B3C26}" dt="2024-04-16T16:58:47.611" v="2406" actId="1076"/>
          <ac:spMkLst>
            <pc:docMk/>
            <pc:sldMk cId="2322968784" sldId="293"/>
            <ac:spMk id="11" creationId="{8D9F5ACF-F9A2-CAAF-422F-FA49544EE448}"/>
          </ac:spMkLst>
        </pc:spChg>
        <pc:spChg chg="mod">
          <ac:chgData name="MABRUT Romain" userId="f986ae4d-e0e7-4f69-ba10-0c02bf109da4" providerId="ADAL" clId="{4F069CF2-4B64-4720-B7C1-F9678C1B3C26}" dt="2024-04-16T16:59:54.875" v="2447" actId="207"/>
          <ac:spMkLst>
            <pc:docMk/>
            <pc:sldMk cId="2322968784" sldId="293"/>
            <ac:spMk id="12" creationId="{26CBCCAC-AC64-2C9D-69B3-0592B99B536D}"/>
          </ac:spMkLst>
        </pc:spChg>
        <pc:spChg chg="mod">
          <ac:chgData name="MABRUT Romain" userId="f986ae4d-e0e7-4f69-ba10-0c02bf109da4" providerId="ADAL" clId="{4F069CF2-4B64-4720-B7C1-F9678C1B3C26}" dt="2024-04-16T17:00:01.486" v="2448" actId="14100"/>
          <ac:spMkLst>
            <pc:docMk/>
            <pc:sldMk cId="2322968784" sldId="293"/>
            <ac:spMk id="13" creationId="{E2A9E336-B633-112E-6752-C452A5606D97}"/>
          </ac:spMkLst>
        </pc:spChg>
        <pc:spChg chg="mod">
          <ac:chgData name="MABRUT Romain" userId="f986ae4d-e0e7-4f69-ba10-0c02bf109da4" providerId="ADAL" clId="{4F069CF2-4B64-4720-B7C1-F9678C1B3C26}" dt="2024-04-16T16:58:47.611" v="2406" actId="1076"/>
          <ac:spMkLst>
            <pc:docMk/>
            <pc:sldMk cId="2322968784" sldId="293"/>
            <ac:spMk id="14" creationId="{710AB096-669C-E49F-9E2E-835B5085FAEE}"/>
          </ac:spMkLst>
        </pc:spChg>
        <pc:spChg chg="mod">
          <ac:chgData name="MABRUT Romain" userId="f986ae4d-e0e7-4f69-ba10-0c02bf109da4" providerId="ADAL" clId="{4F069CF2-4B64-4720-B7C1-F9678C1B3C26}" dt="2024-04-17T08:31:39.074" v="2804" actId="313"/>
          <ac:spMkLst>
            <pc:docMk/>
            <pc:sldMk cId="2322968784" sldId="293"/>
            <ac:spMk id="15" creationId="{296FC6BE-85A5-028E-9AC2-8311C32899D4}"/>
          </ac:spMkLst>
        </pc:spChg>
        <pc:spChg chg="mod">
          <ac:chgData name="MABRUT Romain" userId="f986ae4d-e0e7-4f69-ba10-0c02bf109da4" providerId="ADAL" clId="{4F069CF2-4B64-4720-B7C1-F9678C1B3C26}" dt="2024-04-16T16:58:36.210" v="2403" actId="1076"/>
          <ac:spMkLst>
            <pc:docMk/>
            <pc:sldMk cId="2322968784" sldId="293"/>
            <ac:spMk id="16" creationId="{D6D4F5D0-7360-B592-A17E-09891115D3A5}"/>
          </ac:spMkLst>
        </pc:spChg>
        <pc:spChg chg="mod">
          <ac:chgData name="MABRUT Romain" userId="f986ae4d-e0e7-4f69-ba10-0c02bf109da4" providerId="ADAL" clId="{4F069CF2-4B64-4720-B7C1-F9678C1B3C26}" dt="2024-04-16T16:57:38.977" v="2398" actId="2711"/>
          <ac:spMkLst>
            <pc:docMk/>
            <pc:sldMk cId="2322968784" sldId="293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6:57:38.977" v="2398" actId="2711"/>
          <ac:spMkLst>
            <pc:docMk/>
            <pc:sldMk cId="2322968784" sldId="293"/>
            <ac:spMk id="414" creationId="{00000000-0000-0000-0000-000000000000}"/>
          </ac:spMkLst>
        </pc:spChg>
        <pc:picChg chg="mod">
          <ac:chgData name="MABRUT Romain" userId="f986ae4d-e0e7-4f69-ba10-0c02bf109da4" providerId="ADAL" clId="{4F069CF2-4B64-4720-B7C1-F9678C1B3C26}" dt="2024-04-18T22:32:54.287" v="4866" actId="1076"/>
          <ac:picMkLst>
            <pc:docMk/>
            <pc:sldMk cId="2322968784" sldId="293"/>
            <ac:picMk id="5" creationId="{A4ACC99B-33E8-23AF-1283-E9692DF0E0C0}"/>
          </ac:picMkLst>
        </pc:picChg>
        <pc:cxnChg chg="add mod">
          <ac:chgData name="MABRUT Romain" userId="f986ae4d-e0e7-4f69-ba10-0c02bf109da4" providerId="ADAL" clId="{4F069CF2-4B64-4720-B7C1-F9678C1B3C26}" dt="2024-04-18T22:35:08.393" v="4873" actId="208"/>
          <ac:cxnSpMkLst>
            <pc:docMk/>
            <pc:sldMk cId="2322968784" sldId="293"/>
            <ac:cxnSpMk id="9" creationId="{C7F0FCC5-F65C-6F0C-A062-6BFB355A80D1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ABRUT Romain" userId="f986ae4d-e0e7-4f69-ba10-0c02bf109da4" providerId="ADAL" clId="{4F069CF2-4B64-4720-B7C1-F9678C1B3C26}" dt="2024-04-16T16:59:50.024" v="2446"/>
              <pc2:cmMkLst xmlns:pc2="http://schemas.microsoft.com/office/powerpoint/2019/9/main/command">
                <pc:docMk/>
                <pc:sldMk cId="2322968784" sldId="293"/>
                <pc2:cmMk id="{AA91036A-1650-4CA6-92CD-D5B972B2DACD}"/>
              </pc2:cmMkLst>
              <pc226:cmRplyChg chg="add">
                <pc226:chgData name="MABRUT Romain" userId="f986ae4d-e0e7-4f69-ba10-0c02bf109da4" providerId="ADAL" clId="{4F069CF2-4B64-4720-B7C1-F9678C1B3C26}" dt="2024-04-16T16:59:50.024" v="2446"/>
                <pc2:cmRplyMkLst xmlns:pc2="http://schemas.microsoft.com/office/powerpoint/2019/9/main/command">
                  <pc:docMk/>
                  <pc:sldMk cId="2322968784" sldId="293"/>
                  <pc2:cmMk id="{AA91036A-1650-4CA6-92CD-D5B972B2DACD}"/>
                  <pc2:cmRplyMk id="{C1207044-424C-4F86-8041-A3C5D2DE145D}"/>
                </pc2:cmRplyMkLst>
              </pc226:cmRplyChg>
            </pc226:cmChg>
          </p:ext>
        </pc:extLst>
      </pc:sldChg>
      <pc:sldChg chg="mod modShow">
        <pc:chgData name="MABRUT Romain" userId="f986ae4d-e0e7-4f69-ba10-0c02bf109da4" providerId="ADAL" clId="{4F069CF2-4B64-4720-B7C1-F9678C1B3C26}" dt="2024-04-16T16:29:45.292" v="1578" actId="729"/>
        <pc:sldMkLst>
          <pc:docMk/>
          <pc:sldMk cId="2630885416" sldId="295"/>
        </pc:sldMkLst>
      </pc:sldChg>
      <pc:sldChg chg="modSp mod ord">
        <pc:chgData name="MABRUT Romain" userId="f986ae4d-e0e7-4f69-ba10-0c02bf109da4" providerId="ADAL" clId="{4F069CF2-4B64-4720-B7C1-F9678C1B3C26}" dt="2024-04-17T21:56:59.765" v="4750"/>
        <pc:sldMkLst>
          <pc:docMk/>
          <pc:sldMk cId="3022371373" sldId="296"/>
        </pc:sldMkLst>
        <pc:spChg chg="mod">
          <ac:chgData name="MABRUT Romain" userId="f986ae4d-e0e7-4f69-ba10-0c02bf109da4" providerId="ADAL" clId="{4F069CF2-4B64-4720-B7C1-F9678C1B3C26}" dt="2024-04-16T17:05:17.382" v="2480" actId="2711"/>
          <ac:spMkLst>
            <pc:docMk/>
            <pc:sldMk cId="3022371373" sldId="296"/>
            <ac:spMk id="2" creationId="{6A62BCA2-1EAD-B8DC-B23E-AA5B0682DD6B}"/>
          </ac:spMkLst>
        </pc:spChg>
        <pc:spChg chg="mod">
          <ac:chgData name="MABRUT Romain" userId="f986ae4d-e0e7-4f69-ba10-0c02bf109da4" providerId="ADAL" clId="{4F069CF2-4B64-4720-B7C1-F9678C1B3C26}" dt="2024-04-16T17:05:17.382" v="2480" actId="2711"/>
          <ac:spMkLst>
            <pc:docMk/>
            <pc:sldMk cId="3022371373" sldId="296"/>
            <ac:spMk id="3" creationId="{849FB528-530C-24A5-14B5-4632EF42CF3D}"/>
          </ac:spMkLst>
        </pc:spChg>
        <pc:spChg chg="mod">
          <ac:chgData name="MABRUT Romain" userId="f986ae4d-e0e7-4f69-ba10-0c02bf109da4" providerId="ADAL" clId="{4F069CF2-4B64-4720-B7C1-F9678C1B3C26}" dt="2024-04-16T17:05:17.382" v="2480" actId="2711"/>
          <ac:spMkLst>
            <pc:docMk/>
            <pc:sldMk cId="3022371373" sldId="296"/>
            <ac:spMk id="4" creationId="{06955AEF-9B09-3740-6D3D-27DA6D0682F1}"/>
          </ac:spMkLst>
        </pc:spChg>
        <pc:spChg chg="mod">
          <ac:chgData name="MABRUT Romain" userId="f986ae4d-e0e7-4f69-ba10-0c02bf109da4" providerId="ADAL" clId="{4F069CF2-4B64-4720-B7C1-F9678C1B3C26}" dt="2024-04-16T17:05:17.382" v="2480" actId="2711"/>
          <ac:spMkLst>
            <pc:docMk/>
            <pc:sldMk cId="3022371373" sldId="296"/>
            <ac:spMk id="9" creationId="{6903DD53-E6C7-3DA5-2FE5-871780D39B08}"/>
          </ac:spMkLst>
        </pc:spChg>
        <pc:spChg chg="mod">
          <ac:chgData name="MABRUT Romain" userId="f986ae4d-e0e7-4f69-ba10-0c02bf109da4" providerId="ADAL" clId="{4F069CF2-4B64-4720-B7C1-F9678C1B3C26}" dt="2024-04-16T17:05:17.382" v="2480" actId="2711"/>
          <ac:spMkLst>
            <pc:docMk/>
            <pc:sldMk cId="3022371373" sldId="296"/>
            <ac:spMk id="10" creationId="{45D32739-95A2-B16C-7C7B-9D86B70690B9}"/>
          </ac:spMkLst>
        </pc:spChg>
        <pc:spChg chg="mod">
          <ac:chgData name="MABRUT Romain" userId="f986ae4d-e0e7-4f69-ba10-0c02bf109da4" providerId="ADAL" clId="{4F069CF2-4B64-4720-B7C1-F9678C1B3C26}" dt="2024-04-16T17:05:17.382" v="2480" actId="2711"/>
          <ac:spMkLst>
            <pc:docMk/>
            <pc:sldMk cId="3022371373" sldId="296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05:17.382" v="2480" actId="2711"/>
          <ac:spMkLst>
            <pc:docMk/>
            <pc:sldMk cId="3022371373" sldId="296"/>
            <ac:spMk id="414" creationId="{00000000-0000-0000-0000-000000000000}"/>
          </ac:spMkLst>
        </pc:spChg>
      </pc:sldChg>
      <pc:sldChg chg="modSp mod modCm">
        <pc:chgData name="MABRUT Romain" userId="f986ae4d-e0e7-4f69-ba10-0c02bf109da4" providerId="ADAL" clId="{4F069CF2-4B64-4720-B7C1-F9678C1B3C26}" dt="2024-04-16T17:17:24.441" v="2565" actId="114"/>
        <pc:sldMkLst>
          <pc:docMk/>
          <pc:sldMk cId="4278979922" sldId="297"/>
        </pc:sldMkLst>
        <pc:spChg chg="mod">
          <ac:chgData name="MABRUT Romain" userId="f986ae4d-e0e7-4f69-ba10-0c02bf109da4" providerId="ADAL" clId="{4F069CF2-4B64-4720-B7C1-F9678C1B3C26}" dt="2024-04-16T17:04:29.381" v="2478" actId="2711"/>
          <ac:spMkLst>
            <pc:docMk/>
            <pc:sldMk cId="4278979922" sldId="297"/>
            <ac:spMk id="2" creationId="{39331FF9-B266-E3A3-E316-DA197EA61CB6}"/>
          </ac:spMkLst>
        </pc:spChg>
        <pc:spChg chg="mod">
          <ac:chgData name="MABRUT Romain" userId="f986ae4d-e0e7-4f69-ba10-0c02bf109da4" providerId="ADAL" clId="{4F069CF2-4B64-4720-B7C1-F9678C1B3C26}" dt="2024-04-16T17:04:29.381" v="2478" actId="2711"/>
          <ac:spMkLst>
            <pc:docMk/>
            <pc:sldMk cId="4278979922" sldId="297"/>
            <ac:spMk id="3" creationId="{D40CBA79-5D71-ABFA-2C05-20813B8E0955}"/>
          </ac:spMkLst>
        </pc:spChg>
        <pc:spChg chg="mod">
          <ac:chgData name="MABRUT Romain" userId="f986ae4d-e0e7-4f69-ba10-0c02bf109da4" providerId="ADAL" clId="{4F069CF2-4B64-4720-B7C1-F9678C1B3C26}" dt="2024-04-16T17:04:29.381" v="2478" actId="2711"/>
          <ac:spMkLst>
            <pc:docMk/>
            <pc:sldMk cId="4278979922" sldId="297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04:29.381" v="2478" actId="2711"/>
          <ac:spMkLst>
            <pc:docMk/>
            <pc:sldMk cId="4278979922" sldId="297"/>
            <ac:spMk id="414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6T17:17:07.443" v="2564" actId="2711"/>
          <ac:graphicFrameMkLst>
            <pc:docMk/>
            <pc:sldMk cId="4278979922" sldId="297"/>
            <ac:graphicFrameMk id="18" creationId="{DDEFFD1E-A376-889B-81EC-95392A8A63C6}"/>
          </ac:graphicFrameMkLst>
        </pc:graphicFrameChg>
        <pc:graphicFrameChg chg="modGraphic">
          <ac:chgData name="MABRUT Romain" userId="f986ae4d-e0e7-4f69-ba10-0c02bf109da4" providerId="ADAL" clId="{4F069CF2-4B64-4720-B7C1-F9678C1B3C26}" dt="2024-04-16T17:17:24.441" v="2565" actId="114"/>
          <ac:graphicFrameMkLst>
            <pc:docMk/>
            <pc:sldMk cId="4278979922" sldId="297"/>
            <ac:graphicFrameMk id="22" creationId="{834A75B7-789A-22E2-F904-1A53A651171C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ABRUT Romain" userId="f986ae4d-e0e7-4f69-ba10-0c02bf109da4" providerId="ADAL" clId="{4F069CF2-4B64-4720-B7C1-F9678C1B3C26}" dt="2024-04-16T17:02:48.540" v="2449"/>
              <pc2:cmMkLst xmlns:pc2="http://schemas.microsoft.com/office/powerpoint/2019/9/main/command">
                <pc:docMk/>
                <pc:sldMk cId="4278979922" sldId="297"/>
                <pc2:cmMk id="{69845564-7400-4855-8E9E-9FCEEFDACCCE}"/>
              </pc2:cmMkLst>
              <pc226:cmRplyChg chg="add">
                <pc226:chgData name="MABRUT Romain" userId="f986ae4d-e0e7-4f69-ba10-0c02bf109da4" providerId="ADAL" clId="{4F069CF2-4B64-4720-B7C1-F9678C1B3C26}" dt="2024-04-16T17:02:48.540" v="2449"/>
                <pc2:cmRplyMkLst xmlns:pc2="http://schemas.microsoft.com/office/powerpoint/2019/9/main/command">
                  <pc:docMk/>
                  <pc:sldMk cId="4278979922" sldId="297"/>
                  <pc2:cmMk id="{69845564-7400-4855-8E9E-9FCEEFDACCCE}"/>
                  <pc2:cmRplyMk id="{6E3D7610-69EF-4968-8EDA-1A99C5CDE5FA}"/>
                </pc2:cmRplyMkLst>
              </pc226:cmRplyChg>
            </pc226:cmChg>
          </p:ext>
        </pc:extLst>
      </pc:sldChg>
      <pc:sldChg chg="modSp mod">
        <pc:chgData name="MABRUT Romain" userId="f986ae4d-e0e7-4f69-ba10-0c02bf109da4" providerId="ADAL" clId="{4F069CF2-4B64-4720-B7C1-F9678C1B3C26}" dt="2024-04-18T22:20:51.178" v="4756" actId="20577"/>
        <pc:sldMkLst>
          <pc:docMk/>
          <pc:sldMk cId="2610798125" sldId="299"/>
        </pc:sldMkLst>
        <pc:spChg chg="mod">
          <ac:chgData name="MABRUT Romain" userId="f986ae4d-e0e7-4f69-ba10-0c02bf109da4" providerId="ADAL" clId="{4F069CF2-4B64-4720-B7C1-F9678C1B3C26}" dt="2024-04-16T17:05:27.864" v="2481" actId="2711"/>
          <ac:spMkLst>
            <pc:docMk/>
            <pc:sldMk cId="2610798125" sldId="299"/>
            <ac:spMk id="2" creationId="{2A4BFCEB-96C2-E9AB-21DC-EA01CDC38321}"/>
          </ac:spMkLst>
        </pc:spChg>
        <pc:spChg chg="mod">
          <ac:chgData name="MABRUT Romain" userId="f986ae4d-e0e7-4f69-ba10-0c02bf109da4" providerId="ADAL" clId="{4F069CF2-4B64-4720-B7C1-F9678C1B3C26}" dt="2024-04-18T22:20:51.178" v="4756" actId="20577"/>
          <ac:spMkLst>
            <pc:docMk/>
            <pc:sldMk cId="2610798125" sldId="299"/>
            <ac:spMk id="4" creationId="{9C5D2382-9227-0489-AED8-E825362E48E7}"/>
          </ac:spMkLst>
        </pc:spChg>
        <pc:spChg chg="mod">
          <ac:chgData name="MABRUT Romain" userId="f986ae4d-e0e7-4f69-ba10-0c02bf109da4" providerId="ADAL" clId="{4F069CF2-4B64-4720-B7C1-F9678C1B3C26}" dt="2024-04-16T17:05:27.864" v="2481" actId="2711"/>
          <ac:spMkLst>
            <pc:docMk/>
            <pc:sldMk cId="2610798125" sldId="299"/>
            <ac:spMk id="5" creationId="{5AC0AA17-8F51-DE35-69E1-A71020D93EDE}"/>
          </ac:spMkLst>
        </pc:spChg>
        <pc:spChg chg="mod">
          <ac:chgData name="MABRUT Romain" userId="f986ae4d-e0e7-4f69-ba10-0c02bf109da4" providerId="ADAL" clId="{4F069CF2-4B64-4720-B7C1-F9678C1B3C26}" dt="2024-04-16T17:05:27.864" v="2481" actId="2711"/>
          <ac:spMkLst>
            <pc:docMk/>
            <pc:sldMk cId="2610798125" sldId="299"/>
            <ac:spMk id="20" creationId="{5A9FF9F3-3D4C-7E25-34BF-6E90ECF4C2F7}"/>
          </ac:spMkLst>
        </pc:spChg>
        <pc:spChg chg="mod">
          <ac:chgData name="MABRUT Romain" userId="f986ae4d-e0e7-4f69-ba10-0c02bf109da4" providerId="ADAL" clId="{4F069CF2-4B64-4720-B7C1-F9678C1B3C26}" dt="2024-04-16T17:05:27.864" v="2481" actId="2711"/>
          <ac:spMkLst>
            <pc:docMk/>
            <pc:sldMk cId="2610798125" sldId="299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05:27.864" v="2481" actId="2711"/>
          <ac:spMkLst>
            <pc:docMk/>
            <pc:sldMk cId="2610798125" sldId="299"/>
            <ac:spMk id="414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6T17:05:39.814" v="2482" actId="2711"/>
          <ac:graphicFrameMkLst>
            <pc:docMk/>
            <pc:sldMk cId="2610798125" sldId="299"/>
            <ac:graphicFrameMk id="3" creationId="{7596A894-E925-5F25-007F-D7A9A980BEBB}"/>
          </ac:graphicFrameMkLst>
        </pc:graphicFrameChg>
      </pc:sldChg>
      <pc:sldChg chg="modSp mod ord">
        <pc:chgData name="MABRUT Romain" userId="f986ae4d-e0e7-4f69-ba10-0c02bf109da4" providerId="ADAL" clId="{4F069CF2-4B64-4720-B7C1-F9678C1B3C26}" dt="2024-04-17T21:56:57.377" v="4748"/>
        <pc:sldMkLst>
          <pc:docMk/>
          <pc:sldMk cId="4284767037" sldId="300"/>
        </pc:sldMkLst>
        <pc:spChg chg="mod">
          <ac:chgData name="MABRUT Romain" userId="f986ae4d-e0e7-4f69-ba10-0c02bf109da4" providerId="ADAL" clId="{4F069CF2-4B64-4720-B7C1-F9678C1B3C26}" dt="2024-04-16T17:05:53.970" v="2483" actId="2711"/>
          <ac:spMkLst>
            <pc:docMk/>
            <pc:sldMk cId="4284767037" sldId="300"/>
            <ac:spMk id="2" creationId="{2A4BFCEB-96C2-E9AB-21DC-EA01CDC38321}"/>
          </ac:spMkLst>
        </pc:spChg>
        <pc:spChg chg="mod">
          <ac:chgData name="MABRUT Romain" userId="f986ae4d-e0e7-4f69-ba10-0c02bf109da4" providerId="ADAL" clId="{4F069CF2-4B64-4720-B7C1-F9678C1B3C26}" dt="2024-04-16T17:05:53.970" v="2483" actId="2711"/>
          <ac:spMkLst>
            <pc:docMk/>
            <pc:sldMk cId="4284767037" sldId="300"/>
            <ac:spMk id="3" creationId="{64172E26-519E-A921-3577-C2BAF4C3D7A7}"/>
          </ac:spMkLst>
        </pc:spChg>
        <pc:spChg chg="mod">
          <ac:chgData name="MABRUT Romain" userId="f986ae4d-e0e7-4f69-ba10-0c02bf109da4" providerId="ADAL" clId="{4F069CF2-4B64-4720-B7C1-F9678C1B3C26}" dt="2024-04-16T17:05:53.970" v="2483" actId="2711"/>
          <ac:spMkLst>
            <pc:docMk/>
            <pc:sldMk cId="4284767037" sldId="300"/>
            <ac:spMk id="20" creationId="{5A9FF9F3-3D4C-7E25-34BF-6E90ECF4C2F7}"/>
          </ac:spMkLst>
        </pc:spChg>
        <pc:spChg chg="mod">
          <ac:chgData name="MABRUT Romain" userId="f986ae4d-e0e7-4f69-ba10-0c02bf109da4" providerId="ADAL" clId="{4F069CF2-4B64-4720-B7C1-F9678C1B3C26}" dt="2024-04-16T17:05:53.970" v="2483" actId="2711"/>
          <ac:spMkLst>
            <pc:docMk/>
            <pc:sldMk cId="4284767037" sldId="300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05:53.970" v="2483" actId="2711"/>
          <ac:spMkLst>
            <pc:docMk/>
            <pc:sldMk cId="4284767037" sldId="300"/>
            <ac:spMk id="414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6T17:06:10.590" v="2485" actId="2711"/>
          <ac:graphicFrameMkLst>
            <pc:docMk/>
            <pc:sldMk cId="4284767037" sldId="300"/>
            <ac:graphicFrameMk id="6" creationId="{0370F23A-C6A8-71F3-96EE-A378B4B6D2D4}"/>
          </ac:graphicFrameMkLst>
        </pc:graphicFrameChg>
        <pc:graphicFrameChg chg="modGraphic">
          <ac:chgData name="MABRUT Romain" userId="f986ae4d-e0e7-4f69-ba10-0c02bf109da4" providerId="ADAL" clId="{4F069CF2-4B64-4720-B7C1-F9678C1B3C26}" dt="2024-04-16T17:06:03.253" v="2484" actId="2711"/>
          <ac:graphicFrameMkLst>
            <pc:docMk/>
            <pc:sldMk cId="4284767037" sldId="300"/>
            <ac:graphicFrameMk id="7" creationId="{C96B5F6B-9362-5D16-9929-948ED6F939BB}"/>
          </ac:graphicFrameMkLst>
        </pc:graphicFrameChg>
      </pc:sldChg>
      <pc:sldChg chg="modSp mod">
        <pc:chgData name="MABRUT Romain" userId="f986ae4d-e0e7-4f69-ba10-0c02bf109da4" providerId="ADAL" clId="{4F069CF2-4B64-4720-B7C1-F9678C1B3C26}" dt="2024-04-16T17:07:47.988" v="2493" actId="2711"/>
        <pc:sldMkLst>
          <pc:docMk/>
          <pc:sldMk cId="593345606" sldId="301"/>
        </pc:sldMkLst>
        <pc:spChg chg="mod">
          <ac:chgData name="MABRUT Romain" userId="f986ae4d-e0e7-4f69-ba10-0c02bf109da4" providerId="ADAL" clId="{4F069CF2-4B64-4720-B7C1-F9678C1B3C26}" dt="2024-04-16T17:07:16.612" v="2489" actId="2711"/>
          <ac:spMkLst>
            <pc:docMk/>
            <pc:sldMk cId="593345606" sldId="301"/>
            <ac:spMk id="2" creationId="{2A4BFCEB-96C2-E9AB-21DC-EA01CDC38321}"/>
          </ac:spMkLst>
        </pc:spChg>
        <pc:spChg chg="mod">
          <ac:chgData name="MABRUT Romain" userId="f986ae4d-e0e7-4f69-ba10-0c02bf109da4" providerId="ADAL" clId="{4F069CF2-4B64-4720-B7C1-F9678C1B3C26}" dt="2024-04-16T17:07:16.612" v="2489" actId="2711"/>
          <ac:spMkLst>
            <pc:docMk/>
            <pc:sldMk cId="593345606" sldId="301"/>
            <ac:spMk id="3" creationId="{A1572947-8CA5-1D03-749A-CD03EDA9D059}"/>
          </ac:spMkLst>
        </pc:spChg>
        <pc:spChg chg="mod">
          <ac:chgData name="MABRUT Romain" userId="f986ae4d-e0e7-4f69-ba10-0c02bf109da4" providerId="ADAL" clId="{4F069CF2-4B64-4720-B7C1-F9678C1B3C26}" dt="2024-04-16T17:07:16.612" v="2489" actId="2711"/>
          <ac:spMkLst>
            <pc:docMk/>
            <pc:sldMk cId="593345606" sldId="301"/>
            <ac:spMk id="20" creationId="{5A9FF9F3-3D4C-7E25-34BF-6E90ECF4C2F7}"/>
          </ac:spMkLst>
        </pc:spChg>
        <pc:spChg chg="mod">
          <ac:chgData name="MABRUT Romain" userId="f986ae4d-e0e7-4f69-ba10-0c02bf109da4" providerId="ADAL" clId="{4F069CF2-4B64-4720-B7C1-F9678C1B3C26}" dt="2024-04-16T17:07:16.612" v="2489" actId="2711"/>
          <ac:spMkLst>
            <pc:docMk/>
            <pc:sldMk cId="593345606" sldId="301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07:16.612" v="2489" actId="2711"/>
          <ac:spMkLst>
            <pc:docMk/>
            <pc:sldMk cId="593345606" sldId="301"/>
            <ac:spMk id="414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6T17:07:47.988" v="2493" actId="2711"/>
          <ac:graphicFrameMkLst>
            <pc:docMk/>
            <pc:sldMk cId="593345606" sldId="301"/>
            <ac:graphicFrameMk id="5" creationId="{EB2B1A56-FEA7-52D7-C1BE-678459F35D29}"/>
          </ac:graphicFrameMkLst>
        </pc:graphicFrameChg>
        <pc:graphicFrameChg chg="modGraphic">
          <ac:chgData name="MABRUT Romain" userId="f986ae4d-e0e7-4f69-ba10-0c02bf109da4" providerId="ADAL" clId="{4F069CF2-4B64-4720-B7C1-F9678C1B3C26}" dt="2024-04-16T17:07:23.910" v="2490" actId="2711"/>
          <ac:graphicFrameMkLst>
            <pc:docMk/>
            <pc:sldMk cId="593345606" sldId="301"/>
            <ac:graphicFrameMk id="7" creationId="{C96B5F6B-9362-5D16-9929-948ED6F939BB}"/>
          </ac:graphicFrameMkLst>
        </pc:graphicFrameChg>
      </pc:sldChg>
      <pc:sldChg chg="modSp mod">
        <pc:chgData name="MABRUT Romain" userId="f986ae4d-e0e7-4f69-ba10-0c02bf109da4" providerId="ADAL" clId="{4F069CF2-4B64-4720-B7C1-F9678C1B3C26}" dt="2024-04-16T17:10:27.355" v="2510" actId="2711"/>
        <pc:sldMkLst>
          <pc:docMk/>
          <pc:sldMk cId="2496188482" sldId="305"/>
        </pc:sldMkLst>
        <pc:spChg chg="mod">
          <ac:chgData name="MABRUT Romain" userId="f986ae4d-e0e7-4f69-ba10-0c02bf109da4" providerId="ADAL" clId="{4F069CF2-4B64-4720-B7C1-F9678C1B3C26}" dt="2024-04-16T17:10:27.355" v="2510" actId="2711"/>
          <ac:spMkLst>
            <pc:docMk/>
            <pc:sldMk cId="2496188482" sldId="305"/>
            <ac:spMk id="2" creationId="{83ACCF9F-E797-F3A7-EDEA-BFB14B34D1D9}"/>
          </ac:spMkLst>
        </pc:spChg>
        <pc:spChg chg="mod">
          <ac:chgData name="MABRUT Romain" userId="f986ae4d-e0e7-4f69-ba10-0c02bf109da4" providerId="ADAL" clId="{4F069CF2-4B64-4720-B7C1-F9678C1B3C26}" dt="2024-04-16T17:10:27.355" v="2510" actId="2711"/>
          <ac:spMkLst>
            <pc:docMk/>
            <pc:sldMk cId="2496188482" sldId="305"/>
            <ac:spMk id="9" creationId="{F88EBE58-D033-47FC-8652-D9F78558148C}"/>
          </ac:spMkLst>
        </pc:spChg>
        <pc:spChg chg="mod">
          <ac:chgData name="MABRUT Romain" userId="f986ae4d-e0e7-4f69-ba10-0c02bf109da4" providerId="ADAL" clId="{4F069CF2-4B64-4720-B7C1-F9678C1B3C26}" dt="2024-04-16T17:10:27.355" v="2510" actId="2711"/>
          <ac:spMkLst>
            <pc:docMk/>
            <pc:sldMk cId="2496188482" sldId="305"/>
            <ac:spMk id="609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10:27.355" v="2510" actId="2711"/>
          <ac:spMkLst>
            <pc:docMk/>
            <pc:sldMk cId="2496188482" sldId="305"/>
            <ac:spMk id="610" creationId="{00000000-0000-0000-0000-000000000000}"/>
          </ac:spMkLst>
        </pc:spChg>
      </pc:sldChg>
      <pc:sldChg chg="modSp mod">
        <pc:chgData name="MABRUT Romain" userId="f986ae4d-e0e7-4f69-ba10-0c02bf109da4" providerId="ADAL" clId="{4F069CF2-4B64-4720-B7C1-F9678C1B3C26}" dt="2024-04-16T17:13:38.018" v="2525" actId="2711"/>
        <pc:sldMkLst>
          <pc:docMk/>
          <pc:sldMk cId="3504014559" sldId="306"/>
        </pc:sldMkLst>
        <pc:spChg chg="mod">
          <ac:chgData name="MABRUT Romain" userId="f986ae4d-e0e7-4f69-ba10-0c02bf109da4" providerId="ADAL" clId="{4F069CF2-4B64-4720-B7C1-F9678C1B3C26}" dt="2024-04-16T17:13:38.018" v="2525" actId="2711"/>
          <ac:spMkLst>
            <pc:docMk/>
            <pc:sldMk cId="3504014559" sldId="306"/>
            <ac:spMk id="2" creationId="{967B1339-18FA-64D5-D046-1553CADC715E}"/>
          </ac:spMkLst>
        </pc:spChg>
        <pc:spChg chg="mod">
          <ac:chgData name="MABRUT Romain" userId="f986ae4d-e0e7-4f69-ba10-0c02bf109da4" providerId="ADAL" clId="{4F069CF2-4B64-4720-B7C1-F9678C1B3C26}" dt="2024-04-16T17:13:38.018" v="2525" actId="2711"/>
          <ac:spMkLst>
            <pc:docMk/>
            <pc:sldMk cId="3504014559" sldId="306"/>
            <ac:spMk id="9" creationId="{F88EBE58-D033-47FC-8652-D9F78558148C}"/>
          </ac:spMkLst>
        </pc:spChg>
        <pc:spChg chg="mod">
          <ac:chgData name="MABRUT Romain" userId="f986ae4d-e0e7-4f69-ba10-0c02bf109da4" providerId="ADAL" clId="{4F069CF2-4B64-4720-B7C1-F9678C1B3C26}" dt="2024-04-16T17:13:38.018" v="2525" actId="2711"/>
          <ac:spMkLst>
            <pc:docMk/>
            <pc:sldMk cId="3504014559" sldId="306"/>
            <ac:spMk id="609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13:38.018" v="2525" actId="2711"/>
          <ac:spMkLst>
            <pc:docMk/>
            <pc:sldMk cId="3504014559" sldId="306"/>
            <ac:spMk id="610" creationId="{00000000-0000-0000-0000-000000000000}"/>
          </ac:spMkLst>
        </pc:spChg>
      </pc:sldChg>
      <pc:sldChg chg="modSp mod">
        <pc:chgData name="MABRUT Romain" userId="f986ae4d-e0e7-4f69-ba10-0c02bf109da4" providerId="ADAL" clId="{4F069CF2-4B64-4720-B7C1-F9678C1B3C26}" dt="2024-04-16T17:14:32.235" v="2531" actId="207"/>
        <pc:sldMkLst>
          <pc:docMk/>
          <pc:sldMk cId="1515753182" sldId="307"/>
        </pc:sldMkLst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2" creationId="{210D1AE1-B461-7C3F-E729-AAB366AFA836}"/>
          </ac:spMkLst>
        </pc:spChg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5" creationId="{763FCFB1-8727-4C6A-E69E-E5CD2107BF83}"/>
          </ac:spMkLst>
        </pc:spChg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6" creationId="{373F521F-E23E-7351-F2C4-056D0F71D7C2}"/>
          </ac:spMkLst>
        </pc:spChg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8" creationId="{D0C2AB04-6113-19DD-0F21-689353EDF3A9}"/>
          </ac:spMkLst>
        </pc:spChg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9" creationId="{1AE74F04-700C-CC0C-AE07-AAD1CDA8B516}"/>
          </ac:spMkLst>
        </pc:spChg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11" creationId="{92FBBC9D-9689-63A9-8085-9A312D98FB1C}"/>
          </ac:spMkLst>
        </pc:spChg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12" creationId="{36A47654-384A-A259-CE3B-D02DD966F24F}"/>
          </ac:spMkLst>
        </pc:spChg>
        <pc:spChg chg="mod">
          <ac:chgData name="MABRUT Romain" userId="f986ae4d-e0e7-4f69-ba10-0c02bf109da4" providerId="ADAL" clId="{4F069CF2-4B64-4720-B7C1-F9678C1B3C26}" dt="2024-04-16T17:14:10.588" v="2529" actId="404"/>
          <ac:spMkLst>
            <pc:docMk/>
            <pc:sldMk cId="1515753182" sldId="307"/>
            <ac:spMk id="13" creationId="{51BBF166-289C-1F37-95A6-87AD0B59EC02}"/>
          </ac:spMkLst>
        </pc:spChg>
        <pc:spChg chg="mod">
          <ac:chgData name="MABRUT Romain" userId="f986ae4d-e0e7-4f69-ba10-0c02bf109da4" providerId="ADAL" clId="{4F069CF2-4B64-4720-B7C1-F9678C1B3C26}" dt="2024-04-16T17:14:10.588" v="2529" actId="404"/>
          <ac:spMkLst>
            <pc:docMk/>
            <pc:sldMk cId="1515753182" sldId="307"/>
            <ac:spMk id="14" creationId="{8DE48AF9-38BD-6DE2-178D-A8241BCB14A2}"/>
          </ac:spMkLst>
        </pc:spChg>
        <pc:spChg chg="mod">
          <ac:chgData name="MABRUT Romain" userId="f986ae4d-e0e7-4f69-ba10-0c02bf109da4" providerId="ADAL" clId="{4F069CF2-4B64-4720-B7C1-F9678C1B3C26}" dt="2024-04-16T17:14:10.588" v="2529" actId="404"/>
          <ac:spMkLst>
            <pc:docMk/>
            <pc:sldMk cId="1515753182" sldId="307"/>
            <ac:spMk id="15" creationId="{12C9EFAB-EB7E-AFCA-9B55-5BCBA5C3B4FF}"/>
          </ac:spMkLst>
        </pc:spChg>
        <pc:spChg chg="mod">
          <ac:chgData name="MABRUT Romain" userId="f986ae4d-e0e7-4f69-ba10-0c02bf109da4" providerId="ADAL" clId="{4F069CF2-4B64-4720-B7C1-F9678C1B3C26}" dt="2024-04-16T17:14:04.479" v="2528" actId="404"/>
          <ac:spMkLst>
            <pc:docMk/>
            <pc:sldMk cId="1515753182" sldId="307"/>
            <ac:spMk id="18" creationId="{A6912BF2-B039-4D57-271A-7408BC207955}"/>
          </ac:spMkLst>
        </pc:spChg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19" creationId="{6E0D13BD-A4E9-8932-C8D6-9CCF947414B4}"/>
          </ac:spMkLst>
        </pc:spChg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20" creationId="{8B672D76-8DFD-E973-1FDC-C17EBB7274E5}"/>
          </ac:spMkLst>
        </pc:spChg>
        <pc:spChg chg="mod">
          <ac:chgData name="MABRUT Romain" userId="f986ae4d-e0e7-4f69-ba10-0c02bf109da4" providerId="ADAL" clId="{4F069CF2-4B64-4720-B7C1-F9678C1B3C26}" dt="2024-04-16T17:14:32.235" v="2531" actId="207"/>
          <ac:spMkLst>
            <pc:docMk/>
            <pc:sldMk cId="1515753182" sldId="307"/>
            <ac:spMk id="21" creationId="{05CE33C9-0FD1-48F3-EE0F-C0C0C193FC58}"/>
          </ac:spMkLst>
        </pc:spChg>
        <pc:spChg chg="mod">
          <ac:chgData name="MABRUT Romain" userId="f986ae4d-e0e7-4f69-ba10-0c02bf109da4" providerId="ADAL" clId="{4F069CF2-4B64-4720-B7C1-F9678C1B3C26}" dt="2024-04-16T17:14:22.702" v="2530" actId="207"/>
          <ac:spMkLst>
            <pc:docMk/>
            <pc:sldMk cId="1515753182" sldId="307"/>
            <ac:spMk id="22" creationId="{C0325472-4F50-9EA6-87EE-EA000C1B1DF5}"/>
          </ac:spMkLst>
        </pc:spChg>
        <pc:spChg chg="mod">
          <ac:chgData name="MABRUT Romain" userId="f986ae4d-e0e7-4f69-ba10-0c02bf109da4" providerId="ADAL" clId="{4F069CF2-4B64-4720-B7C1-F9678C1B3C26}" dt="2024-04-16T17:14:22.702" v="2530" actId="207"/>
          <ac:spMkLst>
            <pc:docMk/>
            <pc:sldMk cId="1515753182" sldId="307"/>
            <ac:spMk id="23" creationId="{75798E3E-A1AD-AE1B-EF08-C888C1E8CF40}"/>
          </ac:spMkLst>
        </pc:spChg>
        <pc:spChg chg="mod">
          <ac:chgData name="MABRUT Romain" userId="f986ae4d-e0e7-4f69-ba10-0c02bf109da4" providerId="ADAL" clId="{4F069CF2-4B64-4720-B7C1-F9678C1B3C26}" dt="2024-04-16T17:14:22.702" v="2530" actId="207"/>
          <ac:spMkLst>
            <pc:docMk/>
            <pc:sldMk cId="1515753182" sldId="307"/>
            <ac:spMk id="24" creationId="{21739F26-62DD-1C88-1559-D9DB8CE52367}"/>
          </ac:spMkLst>
        </pc:spChg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30" creationId="{34C02B62-A398-D926-AF30-17F9E94247E3}"/>
          </ac:spMkLst>
        </pc:spChg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31" creationId="{75D9411F-C9AB-E321-6D1E-628B3146760F}"/>
          </ac:spMkLst>
        </pc:spChg>
        <pc:spChg chg="mod">
          <ac:chgData name="MABRUT Romain" userId="f986ae4d-e0e7-4f69-ba10-0c02bf109da4" providerId="ADAL" clId="{4F069CF2-4B64-4720-B7C1-F9678C1B3C26}" dt="2024-04-16T17:13:59.202" v="2527" actId="2711"/>
          <ac:spMkLst>
            <pc:docMk/>
            <pc:sldMk cId="1515753182" sldId="307"/>
            <ac:spMk id="35" creationId="{A478092F-4FEC-0335-2DBD-A00E7ED0B57F}"/>
          </ac:spMkLst>
        </pc:spChg>
      </pc:sldChg>
      <pc:sldChg chg="modSp mod">
        <pc:chgData name="MABRUT Romain" userId="f986ae4d-e0e7-4f69-ba10-0c02bf109da4" providerId="ADAL" clId="{4F069CF2-4B64-4720-B7C1-F9678C1B3C26}" dt="2024-04-16T17:16:27.612" v="2562" actId="255"/>
        <pc:sldMkLst>
          <pc:docMk/>
          <pc:sldMk cId="2037497676" sldId="309"/>
        </pc:sldMkLst>
        <pc:spChg chg="mod">
          <ac:chgData name="MABRUT Romain" userId="f986ae4d-e0e7-4f69-ba10-0c02bf109da4" providerId="ADAL" clId="{4F069CF2-4B64-4720-B7C1-F9678C1B3C26}" dt="2024-04-16T17:14:49.324" v="2532" actId="2711"/>
          <ac:spMkLst>
            <pc:docMk/>
            <pc:sldMk cId="2037497676" sldId="309"/>
            <ac:spMk id="2" creationId="{74F78656-30F4-6FCC-D62C-60E0E430E568}"/>
          </ac:spMkLst>
        </pc:spChg>
        <pc:spChg chg="mod">
          <ac:chgData name="MABRUT Romain" userId="f986ae4d-e0e7-4f69-ba10-0c02bf109da4" providerId="ADAL" clId="{4F069CF2-4B64-4720-B7C1-F9678C1B3C26}" dt="2024-04-16T17:14:49.324" v="2532" actId="2711"/>
          <ac:spMkLst>
            <pc:docMk/>
            <pc:sldMk cId="2037497676" sldId="309"/>
            <ac:spMk id="3" creationId="{7174326F-F56D-F5EF-29E2-C1BCFFE7B779}"/>
          </ac:spMkLst>
        </pc:spChg>
        <pc:spChg chg="mod">
          <ac:chgData name="MABRUT Romain" userId="f986ae4d-e0e7-4f69-ba10-0c02bf109da4" providerId="ADAL" clId="{4F069CF2-4B64-4720-B7C1-F9678C1B3C26}" dt="2024-04-16T17:14:49.324" v="2532" actId="2711"/>
          <ac:spMkLst>
            <pc:docMk/>
            <pc:sldMk cId="2037497676" sldId="309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14:49.324" v="2532" actId="2711"/>
          <ac:spMkLst>
            <pc:docMk/>
            <pc:sldMk cId="2037497676" sldId="309"/>
            <ac:spMk id="32" creationId="{68FEEF89-2710-9047-028E-33069473FC0C}"/>
          </ac:spMkLst>
        </pc:spChg>
        <pc:spChg chg="mod">
          <ac:chgData name="MABRUT Romain" userId="f986ae4d-e0e7-4f69-ba10-0c02bf109da4" providerId="ADAL" clId="{4F069CF2-4B64-4720-B7C1-F9678C1B3C26}" dt="2024-04-16T17:14:49.324" v="2532" actId="2711"/>
          <ac:spMkLst>
            <pc:docMk/>
            <pc:sldMk cId="2037497676" sldId="309"/>
            <ac:spMk id="34" creationId="{11871559-0777-105E-4FCA-76DB145FF8DE}"/>
          </ac:spMkLst>
        </pc:spChg>
        <pc:spChg chg="mod">
          <ac:chgData name="MABRUT Romain" userId="f986ae4d-e0e7-4f69-ba10-0c02bf109da4" providerId="ADAL" clId="{4F069CF2-4B64-4720-B7C1-F9678C1B3C26}" dt="2024-04-16T17:14:49.324" v="2532" actId="2711"/>
          <ac:spMkLst>
            <pc:docMk/>
            <pc:sldMk cId="2037497676" sldId="309"/>
            <ac:spMk id="35" creationId="{A56004D8-E162-65A4-56B6-EDFCD970053A}"/>
          </ac:spMkLst>
        </pc:spChg>
        <pc:spChg chg="mod">
          <ac:chgData name="MABRUT Romain" userId="f986ae4d-e0e7-4f69-ba10-0c02bf109da4" providerId="ADAL" clId="{4F069CF2-4B64-4720-B7C1-F9678C1B3C26}" dt="2024-04-16T17:14:49.324" v="2532" actId="2711"/>
          <ac:spMkLst>
            <pc:docMk/>
            <pc:sldMk cId="2037497676" sldId="309"/>
            <ac:spMk id="39" creationId="{399CDD70-20CE-19E7-3366-75A1998F3F22}"/>
          </ac:spMkLst>
        </pc:spChg>
        <pc:graphicFrameChg chg="modGraphic">
          <ac:chgData name="MABRUT Romain" userId="f986ae4d-e0e7-4f69-ba10-0c02bf109da4" providerId="ADAL" clId="{4F069CF2-4B64-4720-B7C1-F9678C1B3C26}" dt="2024-04-16T17:15:11.362" v="2535" actId="403"/>
          <ac:graphicFrameMkLst>
            <pc:docMk/>
            <pc:sldMk cId="2037497676" sldId="309"/>
            <ac:graphicFrameMk id="33" creationId="{3E9C6130-B37F-E3D9-A2ED-666584AC3DBC}"/>
          </ac:graphicFrameMkLst>
        </pc:graphicFrameChg>
        <pc:graphicFrameChg chg="mod modGraphic">
          <ac:chgData name="MABRUT Romain" userId="f986ae4d-e0e7-4f69-ba10-0c02bf109da4" providerId="ADAL" clId="{4F069CF2-4B64-4720-B7C1-F9678C1B3C26}" dt="2024-04-16T17:16:27.612" v="2562" actId="255"/>
          <ac:graphicFrameMkLst>
            <pc:docMk/>
            <pc:sldMk cId="2037497676" sldId="309"/>
            <ac:graphicFrameMk id="36" creationId="{07279C4E-AD3A-2904-30D5-6C0999235B2F}"/>
          </ac:graphicFrameMkLst>
        </pc:graphicFrameChg>
      </pc:sldChg>
      <pc:sldChg chg="modSp mod">
        <pc:chgData name="MABRUT Romain" userId="f986ae4d-e0e7-4f69-ba10-0c02bf109da4" providerId="ADAL" clId="{4F069CF2-4B64-4720-B7C1-F9678C1B3C26}" dt="2024-04-16T17:16:44.101" v="2563" actId="2711"/>
        <pc:sldMkLst>
          <pc:docMk/>
          <pc:sldMk cId="2383456701" sldId="310"/>
        </pc:sldMkLst>
        <pc:spChg chg="mod">
          <ac:chgData name="MABRUT Romain" userId="f986ae4d-e0e7-4f69-ba10-0c02bf109da4" providerId="ADAL" clId="{4F069CF2-4B64-4720-B7C1-F9678C1B3C26}" dt="2024-04-16T17:16:44.101" v="2563" actId="2711"/>
          <ac:spMkLst>
            <pc:docMk/>
            <pc:sldMk cId="2383456701" sldId="310"/>
            <ac:spMk id="2" creationId="{D77919AA-C185-CA60-1ACF-34FD45E411BF}"/>
          </ac:spMkLst>
        </pc:spChg>
        <pc:spChg chg="mod">
          <ac:chgData name="MABRUT Romain" userId="f986ae4d-e0e7-4f69-ba10-0c02bf109da4" providerId="ADAL" clId="{4F069CF2-4B64-4720-B7C1-F9678C1B3C26}" dt="2024-04-16T17:16:44.101" v="2563" actId="2711"/>
          <ac:spMkLst>
            <pc:docMk/>
            <pc:sldMk cId="2383456701" sldId="310"/>
            <ac:spMk id="3" creationId="{A5F33152-1B2D-5984-35BC-A64EB216E1BF}"/>
          </ac:spMkLst>
        </pc:spChg>
        <pc:spChg chg="mod">
          <ac:chgData name="MABRUT Romain" userId="f986ae4d-e0e7-4f69-ba10-0c02bf109da4" providerId="ADAL" clId="{4F069CF2-4B64-4720-B7C1-F9678C1B3C26}" dt="2024-04-16T17:16:44.101" v="2563" actId="2711"/>
          <ac:spMkLst>
            <pc:docMk/>
            <pc:sldMk cId="2383456701" sldId="310"/>
            <ac:spMk id="8" creationId="{6B42D717-A6F3-B0B3-C1CF-2BA2D2FDF352}"/>
          </ac:spMkLst>
        </pc:spChg>
        <pc:spChg chg="mod">
          <ac:chgData name="MABRUT Romain" userId="f986ae4d-e0e7-4f69-ba10-0c02bf109da4" providerId="ADAL" clId="{4F069CF2-4B64-4720-B7C1-F9678C1B3C26}" dt="2024-04-16T17:16:44.101" v="2563" actId="2711"/>
          <ac:spMkLst>
            <pc:docMk/>
            <pc:sldMk cId="2383456701" sldId="310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16:44.101" v="2563" actId="2711"/>
          <ac:spMkLst>
            <pc:docMk/>
            <pc:sldMk cId="2383456701" sldId="310"/>
            <ac:spMk id="414" creationId="{00000000-0000-0000-0000-000000000000}"/>
          </ac:spMkLst>
        </pc:spChg>
      </pc:sldChg>
      <pc:sldChg chg="modSp mod">
        <pc:chgData name="MABRUT Romain" userId="f986ae4d-e0e7-4f69-ba10-0c02bf109da4" providerId="ADAL" clId="{4F069CF2-4B64-4720-B7C1-F9678C1B3C26}" dt="2024-04-17T08:30:10.165" v="2799" actId="20577"/>
        <pc:sldMkLst>
          <pc:docMk/>
          <pc:sldMk cId="1924420382" sldId="311"/>
        </pc:sldMkLst>
        <pc:spChg chg="mod">
          <ac:chgData name="MABRUT Romain" userId="f986ae4d-e0e7-4f69-ba10-0c02bf109da4" providerId="ADAL" clId="{4F069CF2-4B64-4720-B7C1-F9678C1B3C26}" dt="2024-04-16T15:37:30.888" v="435" actId="403"/>
          <ac:spMkLst>
            <pc:docMk/>
            <pc:sldMk cId="1924420382" sldId="311"/>
            <ac:spMk id="280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7T08:30:10.165" v="2799" actId="20577"/>
          <ac:graphicFrameMkLst>
            <pc:docMk/>
            <pc:sldMk cId="1924420382" sldId="311"/>
            <ac:graphicFrameMk id="2" creationId="{3E0C0504-F852-90A4-46E3-E2722B7E5E9C}"/>
          </ac:graphicFrameMkLst>
        </pc:graphicFrameChg>
      </pc:sldChg>
      <pc:sldChg chg="modSp mod">
        <pc:chgData name="MABRUT Romain" userId="f986ae4d-e0e7-4f69-ba10-0c02bf109da4" providerId="ADAL" clId="{4F069CF2-4B64-4720-B7C1-F9678C1B3C26}" dt="2024-04-18T22:28:28.197" v="4851" actId="313"/>
        <pc:sldMkLst>
          <pc:docMk/>
          <pc:sldMk cId="3455744597" sldId="2147469481"/>
        </pc:sldMkLst>
        <pc:spChg chg="mod">
          <ac:chgData name="MABRUT Romain" userId="f986ae4d-e0e7-4f69-ba10-0c02bf109da4" providerId="ADAL" clId="{4F069CF2-4B64-4720-B7C1-F9678C1B3C26}" dt="2024-04-16T16:56:07.335" v="2395" actId="2711"/>
          <ac:spMkLst>
            <pc:docMk/>
            <pc:sldMk cId="3455744597" sldId="2147469481"/>
            <ac:spMk id="2" creationId="{94B2010B-AE58-D273-3C86-9407357EFFC5}"/>
          </ac:spMkLst>
        </pc:spChg>
        <pc:spChg chg="mod">
          <ac:chgData name="MABRUT Romain" userId="f986ae4d-e0e7-4f69-ba10-0c02bf109da4" providerId="ADAL" clId="{4F069CF2-4B64-4720-B7C1-F9678C1B3C26}" dt="2024-04-16T16:56:07.335" v="2395" actId="2711"/>
          <ac:spMkLst>
            <pc:docMk/>
            <pc:sldMk cId="3455744597" sldId="2147469481"/>
            <ac:spMk id="3" creationId="{A8CAA08E-650A-986C-2E6B-0578F9E83290}"/>
          </ac:spMkLst>
        </pc:spChg>
        <pc:spChg chg="mod">
          <ac:chgData name="MABRUT Romain" userId="f986ae4d-e0e7-4f69-ba10-0c02bf109da4" providerId="ADAL" clId="{4F069CF2-4B64-4720-B7C1-F9678C1B3C26}" dt="2024-04-16T16:56:07.335" v="2395" actId="2711"/>
          <ac:spMkLst>
            <pc:docMk/>
            <pc:sldMk cId="3455744597" sldId="2147469481"/>
            <ac:spMk id="4" creationId="{AB3584F1-A819-6653-6F8E-65CED9B38505}"/>
          </ac:spMkLst>
        </pc:spChg>
        <pc:spChg chg="mod">
          <ac:chgData name="MABRUT Romain" userId="f986ae4d-e0e7-4f69-ba10-0c02bf109da4" providerId="ADAL" clId="{4F069CF2-4B64-4720-B7C1-F9678C1B3C26}" dt="2024-04-16T16:56:07.335" v="2395" actId="2711"/>
          <ac:spMkLst>
            <pc:docMk/>
            <pc:sldMk cId="3455744597" sldId="2147469481"/>
            <ac:spMk id="5" creationId="{51CCC47E-38A3-D8EC-2838-378B9023DF7A}"/>
          </ac:spMkLst>
        </pc:spChg>
        <pc:spChg chg="mod">
          <ac:chgData name="MABRUT Romain" userId="f986ae4d-e0e7-4f69-ba10-0c02bf109da4" providerId="ADAL" clId="{4F069CF2-4B64-4720-B7C1-F9678C1B3C26}" dt="2024-04-16T16:56:07.335" v="2395" actId="2711"/>
          <ac:spMkLst>
            <pc:docMk/>
            <pc:sldMk cId="3455744597" sldId="2147469481"/>
            <ac:spMk id="25" creationId="{5DDC5E98-ACE3-0BC8-E68B-32F3CB5CB824}"/>
          </ac:spMkLst>
        </pc:spChg>
        <pc:spChg chg="mod">
          <ac:chgData name="MABRUT Romain" userId="f986ae4d-e0e7-4f69-ba10-0c02bf109da4" providerId="ADAL" clId="{4F069CF2-4B64-4720-B7C1-F9678C1B3C26}" dt="2024-04-16T16:56:07.335" v="2395" actId="2711"/>
          <ac:spMkLst>
            <pc:docMk/>
            <pc:sldMk cId="3455744597" sldId="2147469481"/>
            <ac:spMk id="31" creationId="{7990D077-19D8-33C0-E276-32E17BC2CEF3}"/>
          </ac:spMkLst>
        </pc:spChg>
        <pc:spChg chg="mod">
          <ac:chgData name="MABRUT Romain" userId="f986ae4d-e0e7-4f69-ba10-0c02bf109da4" providerId="ADAL" clId="{4F069CF2-4B64-4720-B7C1-F9678C1B3C26}" dt="2024-04-16T16:56:07.335" v="2395" actId="2711"/>
          <ac:spMkLst>
            <pc:docMk/>
            <pc:sldMk cId="3455744597" sldId="2147469481"/>
            <ac:spMk id="32" creationId="{5CCE1453-E517-0D52-7DE2-5CFEFDEC3D43}"/>
          </ac:spMkLst>
        </pc:spChg>
        <pc:spChg chg="mod">
          <ac:chgData name="MABRUT Romain" userId="f986ae4d-e0e7-4f69-ba10-0c02bf109da4" providerId="ADAL" clId="{4F069CF2-4B64-4720-B7C1-F9678C1B3C26}" dt="2024-04-16T16:56:07.335" v="2395" actId="2711"/>
          <ac:spMkLst>
            <pc:docMk/>
            <pc:sldMk cId="3455744597" sldId="2147469481"/>
            <ac:spMk id="33" creationId="{4EF5FDFF-EFB4-2C63-362B-F3E33EBF1490}"/>
          </ac:spMkLst>
        </pc:spChg>
        <pc:spChg chg="mod">
          <ac:chgData name="MABRUT Romain" userId="f986ae4d-e0e7-4f69-ba10-0c02bf109da4" providerId="ADAL" clId="{4F069CF2-4B64-4720-B7C1-F9678C1B3C26}" dt="2024-04-16T16:56:07.335" v="2395" actId="2711"/>
          <ac:spMkLst>
            <pc:docMk/>
            <pc:sldMk cId="3455744597" sldId="2147469481"/>
            <ac:spMk id="34" creationId="{A03CDFEF-D2AC-90DE-7026-F13101AC731E}"/>
          </ac:spMkLst>
        </pc:spChg>
        <pc:spChg chg="mod">
          <ac:chgData name="MABRUT Romain" userId="f986ae4d-e0e7-4f69-ba10-0c02bf109da4" providerId="ADAL" clId="{4F069CF2-4B64-4720-B7C1-F9678C1B3C26}" dt="2024-04-18T22:28:28.197" v="4851" actId="313"/>
          <ac:spMkLst>
            <pc:docMk/>
            <pc:sldMk cId="3455744597" sldId="2147469481"/>
            <ac:spMk id="36" creationId="{2BA27897-D5DC-E921-8C77-F86C6301BE52}"/>
          </ac:spMkLst>
        </pc:spChg>
        <pc:spChg chg="mod">
          <ac:chgData name="MABRUT Romain" userId="f986ae4d-e0e7-4f69-ba10-0c02bf109da4" providerId="ADAL" clId="{4F069CF2-4B64-4720-B7C1-F9678C1B3C26}" dt="2024-04-16T16:56:07.335" v="2395" actId="2711"/>
          <ac:spMkLst>
            <pc:docMk/>
            <pc:sldMk cId="3455744597" sldId="2147469481"/>
            <ac:spMk id="42" creationId="{8BB10B00-07DF-B1C6-F5AE-FD66A80BAEB4}"/>
          </ac:spMkLst>
        </pc:spChg>
        <pc:grpChg chg="mod">
          <ac:chgData name="MABRUT Romain" userId="f986ae4d-e0e7-4f69-ba10-0c02bf109da4" providerId="ADAL" clId="{4F069CF2-4B64-4720-B7C1-F9678C1B3C26}" dt="2024-04-16T16:56:07.335" v="2395" actId="2711"/>
          <ac:grpSpMkLst>
            <pc:docMk/>
            <pc:sldMk cId="3455744597" sldId="2147469481"/>
            <ac:grpSpMk id="43" creationId="{D67B39B4-B7BE-2DC8-CECA-86A4CC8E808E}"/>
          </ac:grpSpMkLst>
        </pc:grpChg>
      </pc:sldChg>
      <pc:sldChg chg="modSp mod">
        <pc:chgData name="MABRUT Romain" userId="f986ae4d-e0e7-4f69-ba10-0c02bf109da4" providerId="ADAL" clId="{4F069CF2-4B64-4720-B7C1-F9678C1B3C26}" dt="2024-04-17T14:45:45.846" v="4133" actId="120"/>
        <pc:sldMkLst>
          <pc:docMk/>
          <pc:sldMk cId="2623720755" sldId="2147469574"/>
        </pc:sldMkLst>
        <pc:spChg chg="mod">
          <ac:chgData name="MABRUT Romain" userId="f986ae4d-e0e7-4f69-ba10-0c02bf109da4" providerId="ADAL" clId="{4F069CF2-4B64-4720-B7C1-F9678C1B3C26}" dt="2024-04-16T15:39:38.262" v="446" actId="2711"/>
          <ac:spMkLst>
            <pc:docMk/>
            <pc:sldMk cId="2623720755" sldId="2147469574"/>
            <ac:spMk id="2" creationId="{5ADA3B0F-36A1-DE7E-7348-2D077BC37AB2}"/>
          </ac:spMkLst>
        </pc:spChg>
        <pc:spChg chg="mod">
          <ac:chgData name="MABRUT Romain" userId="f986ae4d-e0e7-4f69-ba10-0c02bf109da4" providerId="ADAL" clId="{4F069CF2-4B64-4720-B7C1-F9678C1B3C26}" dt="2024-04-16T15:39:38.262" v="446" actId="2711"/>
          <ac:spMkLst>
            <pc:docMk/>
            <pc:sldMk cId="2623720755" sldId="2147469574"/>
            <ac:spMk id="3" creationId="{11E3F19F-CBFF-0E62-D3A7-E6A19C1792A0}"/>
          </ac:spMkLst>
        </pc:spChg>
        <pc:spChg chg="mod">
          <ac:chgData name="MABRUT Romain" userId="f986ae4d-e0e7-4f69-ba10-0c02bf109da4" providerId="ADAL" clId="{4F069CF2-4B64-4720-B7C1-F9678C1B3C26}" dt="2024-04-16T15:39:38.262" v="446" actId="2711"/>
          <ac:spMkLst>
            <pc:docMk/>
            <pc:sldMk cId="2623720755" sldId="2147469574"/>
            <ac:spMk id="4" creationId="{D964F934-DC6F-DA17-9EE4-232A07C4D30C}"/>
          </ac:spMkLst>
        </pc:spChg>
        <pc:spChg chg="mod">
          <ac:chgData name="MABRUT Romain" userId="f986ae4d-e0e7-4f69-ba10-0c02bf109da4" providerId="ADAL" clId="{4F069CF2-4B64-4720-B7C1-F9678C1B3C26}" dt="2024-04-17T14:45:45.846" v="4133" actId="120"/>
          <ac:spMkLst>
            <pc:docMk/>
            <pc:sldMk cId="2623720755" sldId="2147469574"/>
            <ac:spMk id="5" creationId="{0D28F59D-EA8A-B91F-7124-BC82440C7C7B}"/>
          </ac:spMkLst>
        </pc:spChg>
        <pc:spChg chg="mod">
          <ac:chgData name="MABRUT Romain" userId="f986ae4d-e0e7-4f69-ba10-0c02bf109da4" providerId="ADAL" clId="{4F069CF2-4B64-4720-B7C1-F9678C1B3C26}" dt="2024-04-16T15:39:38.262" v="446" actId="2711"/>
          <ac:spMkLst>
            <pc:docMk/>
            <pc:sldMk cId="2623720755" sldId="2147469574"/>
            <ac:spMk id="6" creationId="{7F7414E2-430D-FFA0-872A-9C0749750FF5}"/>
          </ac:spMkLst>
        </pc:spChg>
        <pc:spChg chg="mod">
          <ac:chgData name="MABRUT Romain" userId="f986ae4d-e0e7-4f69-ba10-0c02bf109da4" providerId="ADAL" clId="{4F069CF2-4B64-4720-B7C1-F9678C1B3C26}" dt="2024-04-17T14:45:45.846" v="4133" actId="120"/>
          <ac:spMkLst>
            <pc:docMk/>
            <pc:sldMk cId="2623720755" sldId="2147469574"/>
            <ac:spMk id="8" creationId="{EE3B679B-8461-4559-8AE9-A6B2D19AC4B0}"/>
          </ac:spMkLst>
        </pc:spChg>
        <pc:spChg chg="mod">
          <ac:chgData name="MABRUT Romain" userId="f986ae4d-e0e7-4f69-ba10-0c02bf109da4" providerId="ADAL" clId="{4F069CF2-4B64-4720-B7C1-F9678C1B3C26}" dt="2024-04-16T15:39:38.262" v="446" actId="2711"/>
          <ac:spMkLst>
            <pc:docMk/>
            <pc:sldMk cId="2623720755" sldId="2147469574"/>
            <ac:spMk id="9" creationId="{54654D10-0E11-E9A5-696F-72597A585341}"/>
          </ac:spMkLst>
        </pc:spChg>
        <pc:spChg chg="mod">
          <ac:chgData name="MABRUT Romain" userId="f986ae4d-e0e7-4f69-ba10-0c02bf109da4" providerId="ADAL" clId="{4F069CF2-4B64-4720-B7C1-F9678C1B3C26}" dt="2024-04-17T14:45:45.846" v="4133" actId="120"/>
          <ac:spMkLst>
            <pc:docMk/>
            <pc:sldMk cId="2623720755" sldId="2147469574"/>
            <ac:spMk id="10" creationId="{ABC420B5-A71A-7E71-7B58-B61B4DFC98B2}"/>
          </ac:spMkLst>
        </pc:spChg>
        <pc:spChg chg="mod">
          <ac:chgData name="MABRUT Romain" userId="f986ae4d-e0e7-4f69-ba10-0c02bf109da4" providerId="ADAL" clId="{4F069CF2-4B64-4720-B7C1-F9678C1B3C26}" dt="2024-04-17T14:45:45.846" v="4133" actId="120"/>
          <ac:spMkLst>
            <pc:docMk/>
            <pc:sldMk cId="2623720755" sldId="2147469574"/>
            <ac:spMk id="11" creationId="{2ECC30CF-9BBA-83CC-CFF9-37CCE131BD3A}"/>
          </ac:spMkLst>
        </pc:spChg>
        <pc:spChg chg="mod">
          <ac:chgData name="MABRUT Romain" userId="f986ae4d-e0e7-4f69-ba10-0c02bf109da4" providerId="ADAL" clId="{4F069CF2-4B64-4720-B7C1-F9678C1B3C26}" dt="2024-04-16T15:39:38.262" v="446" actId="2711"/>
          <ac:spMkLst>
            <pc:docMk/>
            <pc:sldMk cId="2623720755" sldId="2147469574"/>
            <ac:spMk id="12" creationId="{C593504A-59C2-D982-CBB7-C143DC1BFC2C}"/>
          </ac:spMkLst>
        </pc:spChg>
      </pc:sldChg>
      <pc:sldChg chg="modSp mod">
        <pc:chgData name="MABRUT Romain" userId="f986ae4d-e0e7-4f69-ba10-0c02bf109da4" providerId="ADAL" clId="{4F069CF2-4B64-4720-B7C1-F9678C1B3C26}" dt="2024-04-16T17:07:04.793" v="2488" actId="2711"/>
        <pc:sldMkLst>
          <pc:docMk/>
          <pc:sldMk cId="2317343185" sldId="2147469575"/>
        </pc:sldMkLst>
        <pc:spChg chg="mod">
          <ac:chgData name="MABRUT Romain" userId="f986ae4d-e0e7-4f69-ba10-0c02bf109da4" providerId="ADAL" clId="{4F069CF2-4B64-4720-B7C1-F9678C1B3C26}" dt="2024-04-16T17:06:44.847" v="2486" actId="2711"/>
          <ac:spMkLst>
            <pc:docMk/>
            <pc:sldMk cId="2317343185" sldId="2147469575"/>
            <ac:spMk id="2" creationId="{2A4BFCEB-96C2-E9AB-21DC-EA01CDC38321}"/>
          </ac:spMkLst>
        </pc:spChg>
        <pc:spChg chg="mod">
          <ac:chgData name="MABRUT Romain" userId="f986ae4d-e0e7-4f69-ba10-0c02bf109da4" providerId="ADAL" clId="{4F069CF2-4B64-4720-B7C1-F9678C1B3C26}" dt="2024-04-16T17:06:44.847" v="2486" actId="2711"/>
          <ac:spMkLst>
            <pc:docMk/>
            <pc:sldMk cId="2317343185" sldId="2147469575"/>
            <ac:spMk id="4" creationId="{374A42B8-5B6E-9E28-610F-021AB09560FA}"/>
          </ac:spMkLst>
        </pc:spChg>
        <pc:spChg chg="mod">
          <ac:chgData name="MABRUT Romain" userId="f986ae4d-e0e7-4f69-ba10-0c02bf109da4" providerId="ADAL" clId="{4F069CF2-4B64-4720-B7C1-F9678C1B3C26}" dt="2024-04-16T17:06:44.847" v="2486" actId="2711"/>
          <ac:spMkLst>
            <pc:docMk/>
            <pc:sldMk cId="2317343185" sldId="2147469575"/>
            <ac:spMk id="20" creationId="{5A9FF9F3-3D4C-7E25-34BF-6E90ECF4C2F7}"/>
          </ac:spMkLst>
        </pc:spChg>
        <pc:spChg chg="mod">
          <ac:chgData name="MABRUT Romain" userId="f986ae4d-e0e7-4f69-ba10-0c02bf109da4" providerId="ADAL" clId="{4F069CF2-4B64-4720-B7C1-F9678C1B3C26}" dt="2024-04-16T17:06:44.847" v="2486" actId="2711"/>
          <ac:spMkLst>
            <pc:docMk/>
            <pc:sldMk cId="2317343185" sldId="2147469575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06:44.847" v="2486" actId="2711"/>
          <ac:spMkLst>
            <pc:docMk/>
            <pc:sldMk cId="2317343185" sldId="2147469575"/>
            <ac:spMk id="414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6T17:07:04.793" v="2488" actId="2711"/>
          <ac:graphicFrameMkLst>
            <pc:docMk/>
            <pc:sldMk cId="2317343185" sldId="2147469575"/>
            <ac:graphicFrameMk id="3" creationId="{6CDF9EDF-4E3A-F013-BDC8-7656DDBA019B}"/>
          </ac:graphicFrameMkLst>
        </pc:graphicFrameChg>
        <pc:graphicFrameChg chg="modGraphic">
          <ac:chgData name="MABRUT Romain" userId="f986ae4d-e0e7-4f69-ba10-0c02bf109da4" providerId="ADAL" clId="{4F069CF2-4B64-4720-B7C1-F9678C1B3C26}" dt="2024-04-16T17:07:00.582" v="2487" actId="2711"/>
          <ac:graphicFrameMkLst>
            <pc:docMk/>
            <pc:sldMk cId="2317343185" sldId="2147469575"/>
            <ac:graphicFrameMk id="7" creationId="{C96B5F6B-9362-5D16-9929-948ED6F939BB}"/>
          </ac:graphicFrameMkLst>
        </pc:graphicFrameChg>
      </pc:sldChg>
      <pc:sldChg chg="modSp mod">
        <pc:chgData name="MABRUT Romain" userId="f986ae4d-e0e7-4f69-ba10-0c02bf109da4" providerId="ADAL" clId="{4F069CF2-4B64-4720-B7C1-F9678C1B3C26}" dt="2024-04-16T17:08:55.262" v="2500" actId="2711"/>
        <pc:sldMkLst>
          <pc:docMk/>
          <pc:sldMk cId="3546889877" sldId="2147469576"/>
        </pc:sldMkLst>
        <pc:spChg chg="mod">
          <ac:chgData name="MABRUT Romain" userId="f986ae4d-e0e7-4f69-ba10-0c02bf109da4" providerId="ADAL" clId="{4F069CF2-4B64-4720-B7C1-F9678C1B3C26}" dt="2024-04-16T17:08:37.058" v="2498" actId="2711"/>
          <ac:spMkLst>
            <pc:docMk/>
            <pc:sldMk cId="3546889877" sldId="2147469576"/>
            <ac:spMk id="2" creationId="{AE626845-97E6-3228-829D-1CBFB1A3DF29}"/>
          </ac:spMkLst>
        </pc:spChg>
        <pc:spChg chg="mod">
          <ac:chgData name="MABRUT Romain" userId="f986ae4d-e0e7-4f69-ba10-0c02bf109da4" providerId="ADAL" clId="{4F069CF2-4B64-4720-B7C1-F9678C1B3C26}" dt="2024-04-16T17:08:37.058" v="2498" actId="2711"/>
          <ac:spMkLst>
            <pc:docMk/>
            <pc:sldMk cId="3546889877" sldId="2147469576"/>
            <ac:spMk id="8" creationId="{B317B0F5-3D4F-87A4-C8D8-E73E5C00A9ED}"/>
          </ac:spMkLst>
        </pc:spChg>
        <pc:spChg chg="mod">
          <ac:chgData name="MABRUT Romain" userId="f986ae4d-e0e7-4f69-ba10-0c02bf109da4" providerId="ADAL" clId="{4F069CF2-4B64-4720-B7C1-F9678C1B3C26}" dt="2024-04-16T17:08:37.058" v="2498" actId="2711"/>
          <ac:spMkLst>
            <pc:docMk/>
            <pc:sldMk cId="3546889877" sldId="2147469576"/>
            <ac:spMk id="10" creationId="{9D401F75-8BB3-500B-887E-C6D87B8A4EEA}"/>
          </ac:spMkLst>
        </pc:spChg>
        <pc:spChg chg="mod">
          <ac:chgData name="MABRUT Romain" userId="f986ae4d-e0e7-4f69-ba10-0c02bf109da4" providerId="ADAL" clId="{4F069CF2-4B64-4720-B7C1-F9678C1B3C26}" dt="2024-04-16T17:08:37.058" v="2498" actId="2711"/>
          <ac:spMkLst>
            <pc:docMk/>
            <pc:sldMk cId="3546889877" sldId="2147469576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08:37.058" v="2498" actId="2711"/>
          <ac:spMkLst>
            <pc:docMk/>
            <pc:sldMk cId="3546889877" sldId="2147469576"/>
            <ac:spMk id="414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6T17:08:45.557" v="2499" actId="2711"/>
          <ac:graphicFrameMkLst>
            <pc:docMk/>
            <pc:sldMk cId="3546889877" sldId="2147469576"/>
            <ac:graphicFrameMk id="3" creationId="{C850CABE-2B8E-8AD6-CAB9-82BA1CD972CD}"/>
          </ac:graphicFrameMkLst>
        </pc:graphicFrameChg>
        <pc:graphicFrameChg chg="modGraphic">
          <ac:chgData name="MABRUT Romain" userId="f986ae4d-e0e7-4f69-ba10-0c02bf109da4" providerId="ADAL" clId="{4F069CF2-4B64-4720-B7C1-F9678C1B3C26}" dt="2024-04-16T17:08:55.262" v="2500" actId="2711"/>
          <ac:graphicFrameMkLst>
            <pc:docMk/>
            <pc:sldMk cId="3546889877" sldId="2147469576"/>
            <ac:graphicFrameMk id="6" creationId="{39FCFA8E-B6FE-F194-68C1-C448464A7E83}"/>
          </ac:graphicFrameMkLst>
        </pc:graphicFrameChg>
      </pc:sldChg>
      <pc:sldChg chg="modSp mod">
        <pc:chgData name="MABRUT Romain" userId="f986ae4d-e0e7-4f69-ba10-0c02bf109da4" providerId="ADAL" clId="{4F069CF2-4B64-4720-B7C1-F9678C1B3C26}" dt="2024-04-16T17:09:25.639" v="2503" actId="2711"/>
        <pc:sldMkLst>
          <pc:docMk/>
          <pc:sldMk cId="2679172149" sldId="2147469577"/>
        </pc:sldMkLst>
        <pc:spChg chg="mod">
          <ac:chgData name="MABRUT Romain" userId="f986ae4d-e0e7-4f69-ba10-0c02bf109da4" providerId="ADAL" clId="{4F069CF2-4B64-4720-B7C1-F9678C1B3C26}" dt="2024-04-16T17:09:04.137" v="2501" actId="2711"/>
          <ac:spMkLst>
            <pc:docMk/>
            <pc:sldMk cId="2679172149" sldId="2147469577"/>
            <ac:spMk id="2" creationId="{90CD9857-B26E-1886-E1E0-427628BD9F21}"/>
          </ac:spMkLst>
        </pc:spChg>
        <pc:spChg chg="mod">
          <ac:chgData name="MABRUT Romain" userId="f986ae4d-e0e7-4f69-ba10-0c02bf109da4" providerId="ADAL" clId="{4F069CF2-4B64-4720-B7C1-F9678C1B3C26}" dt="2024-04-16T17:09:04.137" v="2501" actId="2711"/>
          <ac:spMkLst>
            <pc:docMk/>
            <pc:sldMk cId="2679172149" sldId="2147469577"/>
            <ac:spMk id="8" creationId="{B317B0F5-3D4F-87A4-C8D8-E73E5C00A9ED}"/>
          </ac:spMkLst>
        </pc:spChg>
        <pc:spChg chg="mod">
          <ac:chgData name="MABRUT Romain" userId="f986ae4d-e0e7-4f69-ba10-0c02bf109da4" providerId="ADAL" clId="{4F069CF2-4B64-4720-B7C1-F9678C1B3C26}" dt="2024-04-16T17:09:04.137" v="2501" actId="2711"/>
          <ac:spMkLst>
            <pc:docMk/>
            <pc:sldMk cId="2679172149" sldId="2147469577"/>
            <ac:spMk id="10" creationId="{9D401F75-8BB3-500B-887E-C6D87B8A4EEA}"/>
          </ac:spMkLst>
        </pc:spChg>
        <pc:spChg chg="mod">
          <ac:chgData name="MABRUT Romain" userId="f986ae4d-e0e7-4f69-ba10-0c02bf109da4" providerId="ADAL" clId="{4F069CF2-4B64-4720-B7C1-F9678C1B3C26}" dt="2024-04-16T17:09:04.137" v="2501" actId="2711"/>
          <ac:spMkLst>
            <pc:docMk/>
            <pc:sldMk cId="2679172149" sldId="2147469577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09:04.137" v="2501" actId="2711"/>
          <ac:spMkLst>
            <pc:docMk/>
            <pc:sldMk cId="2679172149" sldId="2147469577"/>
            <ac:spMk id="414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6T17:09:16.375" v="2502" actId="2711"/>
          <ac:graphicFrameMkLst>
            <pc:docMk/>
            <pc:sldMk cId="2679172149" sldId="2147469577"/>
            <ac:graphicFrameMk id="4" creationId="{70C94DFC-5D60-0628-8D3C-7F96DC32A873}"/>
          </ac:graphicFrameMkLst>
        </pc:graphicFrameChg>
        <pc:graphicFrameChg chg="modGraphic">
          <ac:chgData name="MABRUT Romain" userId="f986ae4d-e0e7-4f69-ba10-0c02bf109da4" providerId="ADAL" clId="{4F069CF2-4B64-4720-B7C1-F9678C1B3C26}" dt="2024-04-16T17:09:25.639" v="2503" actId="2711"/>
          <ac:graphicFrameMkLst>
            <pc:docMk/>
            <pc:sldMk cId="2679172149" sldId="2147469577"/>
            <ac:graphicFrameMk id="6" creationId="{39FCFA8E-B6FE-F194-68C1-C448464A7E83}"/>
          </ac:graphicFrameMkLst>
        </pc:graphicFrameChg>
      </pc:sldChg>
      <pc:sldChg chg="modSp mod">
        <pc:chgData name="MABRUT Romain" userId="f986ae4d-e0e7-4f69-ba10-0c02bf109da4" providerId="ADAL" clId="{4F069CF2-4B64-4720-B7C1-F9678C1B3C26}" dt="2024-04-18T22:30:33.128" v="4854"/>
        <pc:sldMkLst>
          <pc:docMk/>
          <pc:sldMk cId="3163881835" sldId="2147469578"/>
        </pc:sldMkLst>
        <pc:spChg chg="mod">
          <ac:chgData name="MABRUT Romain" userId="f986ae4d-e0e7-4f69-ba10-0c02bf109da4" providerId="ADAL" clId="{4F069CF2-4B64-4720-B7C1-F9678C1B3C26}" dt="2024-04-16T17:09:40.828" v="2504" actId="2711"/>
          <ac:spMkLst>
            <pc:docMk/>
            <pc:sldMk cId="3163881835" sldId="2147469578"/>
            <ac:spMk id="2" creationId="{05E1A60C-DD54-3E7A-CD23-CA6B3248D388}"/>
          </ac:spMkLst>
        </pc:spChg>
        <pc:spChg chg="mod">
          <ac:chgData name="MABRUT Romain" userId="f986ae4d-e0e7-4f69-ba10-0c02bf109da4" providerId="ADAL" clId="{4F069CF2-4B64-4720-B7C1-F9678C1B3C26}" dt="2024-04-16T17:09:40.828" v="2504" actId="2711"/>
          <ac:spMkLst>
            <pc:docMk/>
            <pc:sldMk cId="3163881835" sldId="2147469578"/>
            <ac:spMk id="8" creationId="{B317B0F5-3D4F-87A4-C8D8-E73E5C00A9ED}"/>
          </ac:spMkLst>
        </pc:spChg>
        <pc:spChg chg="mod">
          <ac:chgData name="MABRUT Romain" userId="f986ae4d-e0e7-4f69-ba10-0c02bf109da4" providerId="ADAL" clId="{4F069CF2-4B64-4720-B7C1-F9678C1B3C26}" dt="2024-04-16T17:09:40.828" v="2504" actId="2711"/>
          <ac:spMkLst>
            <pc:docMk/>
            <pc:sldMk cId="3163881835" sldId="2147469578"/>
            <ac:spMk id="10" creationId="{9D401F75-8BB3-500B-887E-C6D87B8A4EEA}"/>
          </ac:spMkLst>
        </pc:spChg>
        <pc:spChg chg="mod">
          <ac:chgData name="MABRUT Romain" userId="f986ae4d-e0e7-4f69-ba10-0c02bf109da4" providerId="ADAL" clId="{4F069CF2-4B64-4720-B7C1-F9678C1B3C26}" dt="2024-04-16T17:09:40.828" v="2504" actId="2711"/>
          <ac:spMkLst>
            <pc:docMk/>
            <pc:sldMk cId="3163881835" sldId="2147469578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7:09:40.828" v="2504" actId="2711"/>
          <ac:spMkLst>
            <pc:docMk/>
            <pc:sldMk cId="3163881835" sldId="2147469578"/>
            <ac:spMk id="414" creationId="{00000000-0000-0000-0000-000000000000}"/>
          </ac:spMkLst>
        </pc:spChg>
        <pc:graphicFrameChg chg="mod modGraphic">
          <ac:chgData name="MABRUT Romain" userId="f986ae4d-e0e7-4f69-ba10-0c02bf109da4" providerId="ADAL" clId="{4F069CF2-4B64-4720-B7C1-F9678C1B3C26}" dt="2024-04-18T22:30:33.128" v="4854"/>
          <ac:graphicFrameMkLst>
            <pc:docMk/>
            <pc:sldMk cId="3163881835" sldId="2147469578"/>
            <ac:graphicFrameMk id="3" creationId="{EE8018ED-6429-2420-CDA5-D3B0349168D3}"/>
          </ac:graphicFrameMkLst>
        </pc:graphicFrameChg>
        <pc:graphicFrameChg chg="modGraphic">
          <ac:chgData name="MABRUT Romain" userId="f986ae4d-e0e7-4f69-ba10-0c02bf109da4" providerId="ADAL" clId="{4F069CF2-4B64-4720-B7C1-F9678C1B3C26}" dt="2024-04-16T17:09:46.822" v="2505" actId="2711"/>
          <ac:graphicFrameMkLst>
            <pc:docMk/>
            <pc:sldMk cId="3163881835" sldId="2147469578"/>
            <ac:graphicFrameMk id="6" creationId="{39FCFA8E-B6FE-F194-68C1-C448464A7E83}"/>
          </ac:graphicFrameMkLst>
        </pc:graphicFrameChg>
      </pc:sldChg>
      <pc:sldChg chg="modSp mod">
        <pc:chgData name="MABRUT Romain" userId="f986ae4d-e0e7-4f69-ba10-0c02bf109da4" providerId="ADAL" clId="{4F069CF2-4B64-4720-B7C1-F9678C1B3C26}" dt="2024-04-17T08:31:45.110" v="2813" actId="20577"/>
        <pc:sldMkLst>
          <pc:docMk/>
          <pc:sldMk cId="311590976" sldId="2147469580"/>
        </pc:sldMkLst>
        <pc:spChg chg="mod">
          <ac:chgData name="MABRUT Romain" userId="f986ae4d-e0e7-4f69-ba10-0c02bf109da4" providerId="ADAL" clId="{4F069CF2-4B64-4720-B7C1-F9678C1B3C26}" dt="2024-04-16T15:37:43.083" v="437" actId="403"/>
          <ac:spMkLst>
            <pc:docMk/>
            <pc:sldMk cId="311590976" sldId="2147469580"/>
            <ac:spMk id="280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7T08:31:45.110" v="2813" actId="20577"/>
          <ac:graphicFrameMkLst>
            <pc:docMk/>
            <pc:sldMk cId="311590976" sldId="2147469580"/>
            <ac:graphicFrameMk id="2" creationId="{3E0C0504-F852-90A4-46E3-E2722B7E5E9C}"/>
          </ac:graphicFrameMkLst>
        </pc:graphicFrameChg>
      </pc:sldChg>
      <pc:sldChg chg="addSp delSp modSp mod">
        <pc:chgData name="MABRUT Romain" userId="f986ae4d-e0e7-4f69-ba10-0c02bf109da4" providerId="ADAL" clId="{4F069CF2-4B64-4720-B7C1-F9678C1B3C26}" dt="2024-04-18T23:13:08.366" v="5168" actId="29295"/>
        <pc:sldMkLst>
          <pc:docMk/>
          <pc:sldMk cId="4188921290" sldId="2147469582"/>
        </pc:sldMkLst>
        <pc:spChg chg="mod">
          <ac:chgData name="MABRUT Romain" userId="f986ae4d-e0e7-4f69-ba10-0c02bf109da4" providerId="ADAL" clId="{4F069CF2-4B64-4720-B7C1-F9678C1B3C26}" dt="2024-04-18T22:38:12.858" v="4876" actId="207"/>
          <ac:spMkLst>
            <pc:docMk/>
            <pc:sldMk cId="4188921290" sldId="2147469582"/>
            <ac:spMk id="3" creationId="{97455338-B4CF-E8F8-C098-2E0F0B5E274C}"/>
          </ac:spMkLst>
        </pc:spChg>
        <pc:spChg chg="mod">
          <ac:chgData name="MABRUT Romain" userId="f986ae4d-e0e7-4f69-ba10-0c02bf109da4" providerId="ADAL" clId="{4F069CF2-4B64-4720-B7C1-F9678C1B3C26}" dt="2024-04-18T22:42:27.919" v="4905" actId="114"/>
          <ac:spMkLst>
            <pc:docMk/>
            <pc:sldMk cId="4188921290" sldId="2147469582"/>
            <ac:spMk id="9" creationId="{727F7EFA-F524-E6C0-5588-9CE0F9F94279}"/>
          </ac:spMkLst>
        </pc:spChg>
        <pc:spChg chg="mod">
          <ac:chgData name="MABRUT Romain" userId="f986ae4d-e0e7-4f69-ba10-0c02bf109da4" providerId="ADAL" clId="{4F069CF2-4B64-4720-B7C1-F9678C1B3C26}" dt="2024-04-18T22:55:21.784" v="4949" actId="1076"/>
          <ac:spMkLst>
            <pc:docMk/>
            <pc:sldMk cId="4188921290" sldId="2147469582"/>
            <ac:spMk id="26" creationId="{5DED21C8-2717-44BA-9762-CBB536F7F544}"/>
          </ac:spMkLst>
        </pc:spChg>
        <pc:spChg chg="del mod">
          <ac:chgData name="MABRUT Romain" userId="f986ae4d-e0e7-4f69-ba10-0c02bf109da4" providerId="ADAL" clId="{4F069CF2-4B64-4720-B7C1-F9678C1B3C26}" dt="2024-04-18T22:54:52.797" v="4942" actId="478"/>
          <ac:spMkLst>
            <pc:docMk/>
            <pc:sldMk cId="4188921290" sldId="2147469582"/>
            <ac:spMk id="38" creationId="{8132C9EA-B8DC-828A-0134-D18BAA901347}"/>
          </ac:spMkLst>
        </pc:spChg>
        <pc:spChg chg="mod">
          <ac:chgData name="MABRUT Romain" userId="f986ae4d-e0e7-4f69-ba10-0c02bf109da4" providerId="ADAL" clId="{4F069CF2-4B64-4720-B7C1-F9678C1B3C26}" dt="2024-04-18T22:58:51.613" v="4994" actId="1076"/>
          <ac:spMkLst>
            <pc:docMk/>
            <pc:sldMk cId="4188921290" sldId="2147469582"/>
            <ac:spMk id="47" creationId="{4A8AB40A-3749-04A6-A26B-09F9ACF4E9DA}"/>
          </ac:spMkLst>
        </pc:spChg>
        <pc:spChg chg="mod">
          <ac:chgData name="MABRUT Romain" userId="f986ae4d-e0e7-4f69-ba10-0c02bf109da4" providerId="ADAL" clId="{4F069CF2-4B64-4720-B7C1-F9678C1B3C26}" dt="2024-04-18T23:12:26.622" v="5166" actId="12"/>
          <ac:spMkLst>
            <pc:docMk/>
            <pc:sldMk cId="4188921290" sldId="2147469582"/>
            <ac:spMk id="63" creationId="{F2740761-A6F1-AE80-204C-756EDD824A2F}"/>
          </ac:spMkLst>
        </pc:spChg>
        <pc:spChg chg="mod ord">
          <ac:chgData name="MABRUT Romain" userId="f986ae4d-e0e7-4f69-ba10-0c02bf109da4" providerId="ADAL" clId="{4F069CF2-4B64-4720-B7C1-F9678C1B3C26}" dt="2024-04-18T23:12:44.368" v="5167" actId="207"/>
          <ac:spMkLst>
            <pc:docMk/>
            <pc:sldMk cId="4188921290" sldId="2147469582"/>
            <ac:spMk id="335" creationId="{333F61E8-7647-0745-AB28-AD522FD94246}"/>
          </ac:spMkLst>
        </pc:spChg>
        <pc:spChg chg="mod">
          <ac:chgData name="MABRUT Romain" userId="f986ae4d-e0e7-4f69-ba10-0c02bf109da4" providerId="ADAL" clId="{4F069CF2-4B64-4720-B7C1-F9678C1B3C26}" dt="2024-04-16T15:38:31.770" v="443" actId="14100"/>
          <ac:spMkLst>
            <pc:docMk/>
            <pc:sldMk cId="4188921290" sldId="2147469582"/>
            <ac:spMk id="357" creationId="{00000000-0000-0000-0000-000000000000}"/>
          </ac:spMkLst>
        </pc:spChg>
        <pc:grpChg chg="mod">
          <ac:chgData name="MABRUT Romain" userId="f986ae4d-e0e7-4f69-ba10-0c02bf109da4" providerId="ADAL" clId="{4F069CF2-4B64-4720-B7C1-F9678C1B3C26}" dt="2024-04-18T22:55:42.720" v="4956" actId="1076"/>
          <ac:grpSpMkLst>
            <pc:docMk/>
            <pc:sldMk cId="4188921290" sldId="2147469582"/>
            <ac:grpSpMk id="2" creationId="{29BB6760-E9F4-4BD6-67C8-5ECACC37085B}"/>
          </ac:grpSpMkLst>
        </pc:grpChg>
        <pc:picChg chg="mod">
          <ac:chgData name="MABRUT Romain" userId="f986ae4d-e0e7-4f69-ba10-0c02bf109da4" providerId="ADAL" clId="{4F069CF2-4B64-4720-B7C1-F9678C1B3C26}" dt="2024-04-18T23:08:48.004" v="5089" actId="207"/>
          <ac:picMkLst>
            <pc:docMk/>
            <pc:sldMk cId="4188921290" sldId="2147469582"/>
            <ac:picMk id="7" creationId="{DD430055-05E1-EA6B-4739-936C6C5AAC11}"/>
          </ac:picMkLst>
        </pc:picChg>
        <pc:picChg chg="add mod">
          <ac:chgData name="MABRUT Romain" userId="f986ae4d-e0e7-4f69-ba10-0c02bf109da4" providerId="ADAL" clId="{4F069CF2-4B64-4720-B7C1-F9678C1B3C26}" dt="2024-04-18T23:13:08.366" v="5168" actId="29295"/>
          <ac:picMkLst>
            <pc:docMk/>
            <pc:sldMk cId="4188921290" sldId="2147469582"/>
            <ac:picMk id="8" creationId="{46E9D5EE-616C-D47F-A89C-E8BF322866A4}"/>
          </ac:picMkLst>
        </pc:picChg>
        <pc:picChg chg="add del mod">
          <ac:chgData name="MABRUT Romain" userId="f986ae4d-e0e7-4f69-ba10-0c02bf109da4" providerId="ADAL" clId="{4F069CF2-4B64-4720-B7C1-F9678C1B3C26}" dt="2024-04-18T22:58:43.916" v="4993" actId="1076"/>
          <ac:picMkLst>
            <pc:docMk/>
            <pc:sldMk cId="4188921290" sldId="2147469582"/>
            <ac:picMk id="12" creationId="{24508218-2B68-513A-92CE-1627EE91ED36}"/>
          </ac:picMkLst>
        </pc:picChg>
        <pc:picChg chg="del mod">
          <ac:chgData name="MABRUT Romain" userId="f986ae4d-e0e7-4f69-ba10-0c02bf109da4" providerId="ADAL" clId="{4F069CF2-4B64-4720-B7C1-F9678C1B3C26}" dt="2024-04-18T22:57:44.054" v="4982" actId="478"/>
          <ac:picMkLst>
            <pc:docMk/>
            <pc:sldMk cId="4188921290" sldId="2147469582"/>
            <ac:picMk id="51" creationId="{CDAC8633-A0BE-7DB2-D40E-00EAD1A9E942}"/>
          </ac:picMkLst>
        </pc:picChg>
        <pc:picChg chg="del mod">
          <ac:chgData name="MABRUT Romain" userId="f986ae4d-e0e7-4f69-ba10-0c02bf109da4" providerId="ADAL" clId="{4F069CF2-4B64-4720-B7C1-F9678C1B3C26}" dt="2024-04-18T22:57:56.515" v="4988" actId="478"/>
          <ac:picMkLst>
            <pc:docMk/>
            <pc:sldMk cId="4188921290" sldId="2147469582"/>
            <ac:picMk id="53" creationId="{6651B484-75A5-035C-CC1C-4BA9E55F9F03}"/>
          </ac:picMkLst>
        </pc:picChg>
        <pc:picChg chg="del mod">
          <ac:chgData name="MABRUT Romain" userId="f986ae4d-e0e7-4f69-ba10-0c02bf109da4" providerId="ADAL" clId="{4F069CF2-4B64-4720-B7C1-F9678C1B3C26}" dt="2024-04-18T22:57:42.086" v="4981" actId="478"/>
          <ac:picMkLst>
            <pc:docMk/>
            <pc:sldMk cId="4188921290" sldId="2147469582"/>
            <ac:picMk id="55" creationId="{D78EFA20-1DBF-A241-955C-C561ECF55252}"/>
          </ac:picMkLst>
        </pc:picChg>
        <pc:picChg chg="del mod">
          <ac:chgData name="MABRUT Romain" userId="f986ae4d-e0e7-4f69-ba10-0c02bf109da4" providerId="ADAL" clId="{4F069CF2-4B64-4720-B7C1-F9678C1B3C26}" dt="2024-04-18T22:57:45.654" v="4983" actId="478"/>
          <ac:picMkLst>
            <pc:docMk/>
            <pc:sldMk cId="4188921290" sldId="2147469582"/>
            <ac:picMk id="57" creationId="{B29E2408-622E-8B18-93D7-23E05F0810B7}"/>
          </ac:picMkLst>
        </pc:picChg>
        <pc:picChg chg="del mod">
          <ac:chgData name="MABRUT Romain" userId="f986ae4d-e0e7-4f69-ba10-0c02bf109da4" providerId="ADAL" clId="{4F069CF2-4B64-4720-B7C1-F9678C1B3C26}" dt="2024-04-18T22:57:48.831" v="4984" actId="478"/>
          <ac:picMkLst>
            <pc:docMk/>
            <pc:sldMk cId="4188921290" sldId="2147469582"/>
            <ac:picMk id="59" creationId="{BEDE4995-3A9C-39F1-DD23-0F7C833A4679}"/>
          </ac:picMkLst>
        </pc:picChg>
        <pc:picChg chg="del mod">
          <ac:chgData name="MABRUT Romain" userId="f986ae4d-e0e7-4f69-ba10-0c02bf109da4" providerId="ADAL" clId="{4F069CF2-4B64-4720-B7C1-F9678C1B3C26}" dt="2024-04-18T22:49:42.007" v="4931" actId="478"/>
          <ac:picMkLst>
            <pc:docMk/>
            <pc:sldMk cId="4188921290" sldId="2147469582"/>
            <ac:picMk id="324" creationId="{4A70935C-29DD-7E9A-8DC1-6C72ACFEF7C5}"/>
          </ac:picMkLst>
        </pc:picChg>
      </pc:sldChg>
      <pc:sldChg chg="modSp mod modCm">
        <pc:chgData name="MABRUT Romain" userId="f986ae4d-e0e7-4f69-ba10-0c02bf109da4" providerId="ADAL" clId="{4F069CF2-4B64-4720-B7C1-F9678C1B3C26}" dt="2024-04-16T16:08:26.869" v="1081"/>
        <pc:sldMkLst>
          <pc:docMk/>
          <pc:sldMk cId="2630222455" sldId="2147469583"/>
        </pc:sldMkLst>
        <pc:spChg chg="mod">
          <ac:chgData name="MABRUT Romain" userId="f986ae4d-e0e7-4f69-ba10-0c02bf109da4" providerId="ADAL" clId="{4F069CF2-4B64-4720-B7C1-F9678C1B3C26}" dt="2024-04-16T16:07:48.362" v="1080" actId="20577"/>
          <ac:spMkLst>
            <pc:docMk/>
            <pc:sldMk cId="2630222455" sldId="2147469583"/>
            <ac:spMk id="8" creationId="{286FF877-D843-DEB5-7764-8D021F0E5296}"/>
          </ac:spMkLst>
        </pc:spChg>
        <pc:spChg chg="mod">
          <ac:chgData name="MABRUT Romain" userId="f986ae4d-e0e7-4f69-ba10-0c02bf109da4" providerId="ADAL" clId="{4F069CF2-4B64-4720-B7C1-F9678C1B3C26}" dt="2024-04-16T15:43:40.482" v="465" actId="2711"/>
          <ac:spMkLst>
            <pc:docMk/>
            <pc:sldMk cId="2630222455" sldId="2147469583"/>
            <ac:spMk id="9" creationId="{D6EF32F3-7826-4811-F808-EA74C71CAFE2}"/>
          </ac:spMkLst>
        </pc:spChg>
        <pc:spChg chg="mod">
          <ac:chgData name="MABRUT Romain" userId="f986ae4d-e0e7-4f69-ba10-0c02bf109da4" providerId="ADAL" clId="{4F069CF2-4B64-4720-B7C1-F9678C1B3C26}" dt="2024-04-16T15:43:40.482" v="465" actId="2711"/>
          <ac:spMkLst>
            <pc:docMk/>
            <pc:sldMk cId="2630222455" sldId="2147469583"/>
            <ac:spMk id="27" creationId="{F2D28372-2571-409D-8B0C-EE08A01C10BA}"/>
          </ac:spMkLst>
        </pc:spChg>
        <pc:spChg chg="mod">
          <ac:chgData name="MABRUT Romain" userId="f986ae4d-e0e7-4f69-ba10-0c02bf109da4" providerId="ADAL" clId="{4F069CF2-4B64-4720-B7C1-F9678C1B3C26}" dt="2024-04-16T15:43:40.482" v="465" actId="2711"/>
          <ac:spMkLst>
            <pc:docMk/>
            <pc:sldMk cId="2630222455" sldId="2147469583"/>
            <ac:spMk id="634" creationId="{00000000-0000-0000-0000-000000000000}"/>
          </ac:spMkLst>
        </pc:spChg>
        <pc:graphicFrameChg chg="modGraphic">
          <ac:chgData name="MABRUT Romain" userId="f986ae4d-e0e7-4f69-ba10-0c02bf109da4" providerId="ADAL" clId="{4F069CF2-4B64-4720-B7C1-F9678C1B3C26}" dt="2024-04-16T15:53:57.442" v="821" actId="2711"/>
          <ac:graphicFrameMkLst>
            <pc:docMk/>
            <pc:sldMk cId="2630222455" sldId="2147469583"/>
            <ac:graphicFrameMk id="2" creationId="{8345F0AA-1D01-46EC-F4C7-2D1AA9424C14}"/>
          </ac:graphicFrameMkLst>
        </pc:graphicFrameChg>
        <pc:graphicFrameChg chg="mod modGraphic">
          <ac:chgData name="MABRUT Romain" userId="f986ae4d-e0e7-4f69-ba10-0c02bf109da4" providerId="ADAL" clId="{4F069CF2-4B64-4720-B7C1-F9678C1B3C26}" dt="2024-04-16T16:06:28.666" v="1078" actId="1076"/>
          <ac:graphicFrameMkLst>
            <pc:docMk/>
            <pc:sldMk cId="2630222455" sldId="2147469583"/>
            <ac:graphicFrameMk id="6" creationId="{D07540E2-F595-76F2-2FEE-A5204418CAD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ABRUT Romain" userId="f986ae4d-e0e7-4f69-ba10-0c02bf109da4" providerId="ADAL" clId="{4F069CF2-4B64-4720-B7C1-F9678C1B3C26}" dt="2024-04-16T16:08:26.869" v="1081"/>
              <pc2:cmMkLst xmlns:pc2="http://schemas.microsoft.com/office/powerpoint/2019/9/main/command">
                <pc:docMk/>
                <pc:sldMk cId="2630222455" sldId="2147469583"/>
                <pc2:cmMk id="{4F5FD4AB-9D77-4243-B4CF-3CB0C04B4F6A}"/>
              </pc2:cmMkLst>
              <pc226:cmRplyChg chg="add">
                <pc226:chgData name="MABRUT Romain" userId="f986ae4d-e0e7-4f69-ba10-0c02bf109da4" providerId="ADAL" clId="{4F069CF2-4B64-4720-B7C1-F9678C1B3C26}" dt="2024-04-16T16:08:26.869" v="1081"/>
                <pc2:cmRplyMkLst xmlns:pc2="http://schemas.microsoft.com/office/powerpoint/2019/9/main/command">
                  <pc:docMk/>
                  <pc:sldMk cId="2630222455" sldId="2147469583"/>
                  <pc2:cmMk id="{4F5FD4AB-9D77-4243-B4CF-3CB0C04B4F6A}"/>
                  <pc2:cmRplyMk id="{10415D4A-0C4A-4A21-AE50-BB70377BE931}"/>
                </pc2:cmRplyMkLst>
              </pc226:cmRplyChg>
            </pc226:cmChg>
          </p:ext>
        </pc:extLst>
      </pc:sldChg>
      <pc:sldChg chg="addSp delSp modSp mod">
        <pc:chgData name="MABRUT Romain" userId="f986ae4d-e0e7-4f69-ba10-0c02bf109da4" providerId="ADAL" clId="{4F069CF2-4B64-4720-B7C1-F9678C1B3C26}" dt="2024-04-18T23:15:27.784" v="5179" actId="14100"/>
        <pc:sldMkLst>
          <pc:docMk/>
          <pc:sldMk cId="632270633" sldId="2147469585"/>
        </pc:sldMkLst>
        <pc:spChg chg="mod">
          <ac:chgData name="MABRUT Romain" userId="f986ae4d-e0e7-4f69-ba10-0c02bf109da4" providerId="ADAL" clId="{4F069CF2-4B64-4720-B7C1-F9678C1B3C26}" dt="2024-04-16T15:39:10.617" v="445" actId="2711"/>
          <ac:spMkLst>
            <pc:docMk/>
            <pc:sldMk cId="632270633" sldId="2147469585"/>
            <ac:spMk id="2" creationId="{5ADA3B0F-36A1-DE7E-7348-2D077BC37AB2}"/>
          </ac:spMkLst>
        </pc:spChg>
        <pc:spChg chg="mod">
          <ac:chgData name="MABRUT Romain" userId="f986ae4d-e0e7-4f69-ba10-0c02bf109da4" providerId="ADAL" clId="{4F069CF2-4B64-4720-B7C1-F9678C1B3C26}" dt="2024-04-16T15:39:10.617" v="445" actId="2711"/>
          <ac:spMkLst>
            <pc:docMk/>
            <pc:sldMk cId="632270633" sldId="2147469585"/>
            <ac:spMk id="3" creationId="{11E3F19F-CBFF-0E62-D3A7-E6A19C1792A0}"/>
          </ac:spMkLst>
        </pc:spChg>
        <pc:spChg chg="del">
          <ac:chgData name="MABRUT Romain" userId="f986ae4d-e0e7-4f69-ba10-0c02bf109da4" providerId="ADAL" clId="{4F069CF2-4B64-4720-B7C1-F9678C1B3C26}" dt="2024-04-16T15:13:32.136" v="8" actId="478"/>
          <ac:spMkLst>
            <pc:docMk/>
            <pc:sldMk cId="632270633" sldId="2147469585"/>
            <ac:spMk id="5" creationId="{C97EE58F-D63C-95ED-DEE9-B7769D48DD8D}"/>
          </ac:spMkLst>
        </pc:spChg>
        <pc:spChg chg="mod">
          <ac:chgData name="MABRUT Romain" userId="f986ae4d-e0e7-4f69-ba10-0c02bf109da4" providerId="ADAL" clId="{4F069CF2-4B64-4720-B7C1-F9678C1B3C26}" dt="2024-04-18T23:15:13.884" v="5177" actId="1076"/>
          <ac:spMkLst>
            <pc:docMk/>
            <pc:sldMk cId="632270633" sldId="2147469585"/>
            <ac:spMk id="6" creationId="{59B2C9DB-4F7F-6E63-6307-54761A8717EB}"/>
          </ac:spMkLst>
        </pc:spChg>
        <pc:spChg chg="mod">
          <ac:chgData name="MABRUT Romain" userId="f986ae4d-e0e7-4f69-ba10-0c02bf109da4" providerId="ADAL" clId="{4F069CF2-4B64-4720-B7C1-F9678C1B3C26}" dt="2024-04-18T23:15:08.175" v="5176" actId="1076"/>
          <ac:spMkLst>
            <pc:docMk/>
            <pc:sldMk cId="632270633" sldId="2147469585"/>
            <ac:spMk id="8" creationId="{F0394BE0-29CB-AB7F-77F7-1239CB90E2BE}"/>
          </ac:spMkLst>
        </pc:spChg>
        <pc:spChg chg="mod">
          <ac:chgData name="MABRUT Romain" userId="f986ae4d-e0e7-4f69-ba10-0c02bf109da4" providerId="ADAL" clId="{4F069CF2-4B64-4720-B7C1-F9678C1B3C26}" dt="2024-04-18T23:14:52.731" v="5173" actId="14100"/>
          <ac:spMkLst>
            <pc:docMk/>
            <pc:sldMk cId="632270633" sldId="2147469585"/>
            <ac:spMk id="9" creationId="{E2206689-4167-29B0-0701-25C44163DA82}"/>
          </ac:spMkLst>
        </pc:spChg>
        <pc:spChg chg="mod">
          <ac:chgData name="MABRUT Romain" userId="f986ae4d-e0e7-4f69-ba10-0c02bf109da4" providerId="ADAL" clId="{4F069CF2-4B64-4720-B7C1-F9678C1B3C26}" dt="2024-04-18T23:05:41.175" v="5021" actId="207"/>
          <ac:spMkLst>
            <pc:docMk/>
            <pc:sldMk cId="632270633" sldId="2147469585"/>
            <ac:spMk id="13" creationId="{B6D00FAA-F47F-F0CF-64C2-1863C527F5DD}"/>
          </ac:spMkLst>
        </pc:spChg>
        <pc:spChg chg="mod">
          <ac:chgData name="MABRUT Romain" userId="f986ae4d-e0e7-4f69-ba10-0c02bf109da4" providerId="ADAL" clId="{4F069CF2-4B64-4720-B7C1-F9678C1B3C26}" dt="2024-04-16T15:39:10.617" v="445" actId="2711"/>
          <ac:spMkLst>
            <pc:docMk/>
            <pc:sldMk cId="632270633" sldId="2147469585"/>
            <ac:spMk id="14" creationId="{886774F7-6D74-53B6-ED0A-BD7E84F64E84}"/>
          </ac:spMkLst>
        </pc:spChg>
        <pc:spChg chg="mod">
          <ac:chgData name="MABRUT Romain" userId="f986ae4d-e0e7-4f69-ba10-0c02bf109da4" providerId="ADAL" clId="{4F069CF2-4B64-4720-B7C1-F9678C1B3C26}" dt="2024-04-16T15:39:10.617" v="445" actId="2711"/>
          <ac:spMkLst>
            <pc:docMk/>
            <pc:sldMk cId="632270633" sldId="2147469585"/>
            <ac:spMk id="15" creationId="{64127DC0-C53A-C8C6-793A-116260A5C84B}"/>
          </ac:spMkLst>
        </pc:spChg>
        <pc:spChg chg="mod ord">
          <ac:chgData name="MABRUT Romain" userId="f986ae4d-e0e7-4f69-ba10-0c02bf109da4" providerId="ADAL" clId="{4F069CF2-4B64-4720-B7C1-F9678C1B3C26}" dt="2024-04-18T23:14:38.868" v="5172" actId="14100"/>
          <ac:spMkLst>
            <pc:docMk/>
            <pc:sldMk cId="632270633" sldId="2147469585"/>
            <ac:spMk id="16" creationId="{AEDC2FDF-9EFC-A400-9F37-033D793090A1}"/>
          </ac:spMkLst>
        </pc:spChg>
        <pc:picChg chg="add mod">
          <ac:chgData name="MABRUT Romain" userId="f986ae4d-e0e7-4f69-ba10-0c02bf109da4" providerId="ADAL" clId="{4F069CF2-4B64-4720-B7C1-F9678C1B3C26}" dt="2024-04-18T23:15:27.784" v="5179" actId="14100"/>
          <ac:picMkLst>
            <pc:docMk/>
            <pc:sldMk cId="632270633" sldId="2147469585"/>
            <ac:picMk id="5" creationId="{847B5E2E-FF3A-E5DF-5606-5684835905E3}"/>
          </ac:picMkLst>
        </pc:picChg>
      </pc:sldChg>
      <pc:sldChg chg="delSp modSp mod">
        <pc:chgData name="MABRUT Romain" userId="f986ae4d-e0e7-4f69-ba10-0c02bf109da4" providerId="ADAL" clId="{4F069CF2-4B64-4720-B7C1-F9678C1B3C26}" dt="2024-04-16T15:41:17.901" v="453" actId="2711"/>
        <pc:sldMkLst>
          <pc:docMk/>
          <pc:sldMk cId="543487766" sldId="2147469587"/>
        </pc:sldMkLst>
        <pc:spChg chg="mod">
          <ac:chgData name="MABRUT Romain" userId="f986ae4d-e0e7-4f69-ba10-0c02bf109da4" providerId="ADAL" clId="{4F069CF2-4B64-4720-B7C1-F9678C1B3C26}" dt="2024-04-16T15:41:17.901" v="453" actId="2711"/>
          <ac:spMkLst>
            <pc:docMk/>
            <pc:sldMk cId="543487766" sldId="2147469587"/>
            <ac:spMk id="609" creationId="{00000000-0000-0000-0000-000000000000}"/>
          </ac:spMkLst>
        </pc:spChg>
        <pc:spChg chg="del mod">
          <ac:chgData name="MABRUT Romain" userId="f986ae4d-e0e7-4f69-ba10-0c02bf109da4" providerId="ADAL" clId="{4F069CF2-4B64-4720-B7C1-F9678C1B3C26}" dt="2024-04-16T15:25:19.146" v="324" actId="478"/>
          <ac:spMkLst>
            <pc:docMk/>
            <pc:sldMk cId="543487766" sldId="2147469587"/>
            <ac:spMk id="610" creationId="{00000000-0000-0000-0000-000000000000}"/>
          </ac:spMkLst>
        </pc:spChg>
      </pc:sldChg>
      <pc:sldChg chg="modSp mod ord modCm">
        <pc:chgData name="MABRUT Romain" userId="f986ae4d-e0e7-4f69-ba10-0c02bf109da4" providerId="ADAL" clId="{4F069CF2-4B64-4720-B7C1-F9678C1B3C26}" dt="2024-04-16T17:07:58.365" v="2494" actId="2711"/>
        <pc:sldMkLst>
          <pc:docMk/>
          <pc:sldMk cId="786925682" sldId="2147469588"/>
        </pc:sldMkLst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3" creationId="{B83DFB2D-2677-BA30-EA34-5DEE7BA23C1C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9" creationId="{9DF2027A-1615-DDC2-4567-0C046E86EBB0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10" creationId="{CEF38899-6D35-9C5C-F75C-E7C218CBC751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11" creationId="{CCB2BD9B-8D7D-7F4F-7899-77E7CFFE504C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27" creationId="{F2D28372-2571-409D-8B0C-EE08A01C10BA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634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638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639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642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643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644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645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647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648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7:07:58.365" v="2494" actId="2711"/>
          <ac:spMkLst>
            <pc:docMk/>
            <pc:sldMk cId="786925682" sldId="2147469588"/>
            <ac:spMk id="650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MABRUT Romain" userId="f986ae4d-e0e7-4f69-ba10-0c02bf109da4" providerId="ADAL" clId="{4F069CF2-4B64-4720-B7C1-F9678C1B3C26}" dt="2024-04-16T16:10:26.053" v="1085"/>
              <pc2:cmMkLst xmlns:pc2="http://schemas.microsoft.com/office/powerpoint/2019/9/main/command">
                <pc:docMk/>
                <pc:sldMk cId="786925682" sldId="2147469588"/>
                <pc2:cmMk id="{29C10730-3887-4557-902F-1CDAF3C6E566}"/>
              </pc2:cmMkLst>
              <pc226:cmRplyChg chg="add">
                <pc226:chgData name="MABRUT Romain" userId="f986ae4d-e0e7-4f69-ba10-0c02bf109da4" providerId="ADAL" clId="{4F069CF2-4B64-4720-B7C1-F9678C1B3C26}" dt="2024-04-16T16:10:26.053" v="1085"/>
                <pc2:cmRplyMkLst xmlns:pc2="http://schemas.microsoft.com/office/powerpoint/2019/9/main/command">
                  <pc:docMk/>
                  <pc:sldMk cId="786925682" sldId="2147469588"/>
                  <pc2:cmMk id="{29C10730-3887-4557-902F-1CDAF3C6E566}"/>
                  <pc2:cmRplyMk id="{2F4AF100-25AC-4396-84B9-DDF1D843A277}"/>
                </pc2:cmRplyMkLst>
              </pc226:cmRplyChg>
              <pc226:cmRplyChg chg="add">
                <pc226:chgData name="MABRUT Romain" userId="f986ae4d-e0e7-4f69-ba10-0c02bf109da4" providerId="ADAL" clId="{4F069CF2-4B64-4720-B7C1-F9678C1B3C26}" dt="2024-04-16T16:08:59.151" v="1082"/>
                <pc2:cmRplyMkLst xmlns:pc2="http://schemas.microsoft.com/office/powerpoint/2019/9/main/command">
                  <pc:docMk/>
                  <pc:sldMk cId="786925682" sldId="2147469588"/>
                  <pc2:cmMk id="{29C10730-3887-4557-902F-1CDAF3C6E566}"/>
                  <pc2:cmRplyMk id="{8869FA6B-CA3F-4111-97AE-A7763C788DA4}"/>
                </pc2:cmRplyMkLst>
              </pc226:cmRplyChg>
            </pc226:cmChg>
          </p:ext>
        </pc:extLst>
      </pc:sldChg>
      <pc:sldChg chg="modSp mod">
        <pc:chgData name="MABRUT Romain" userId="f986ae4d-e0e7-4f69-ba10-0c02bf109da4" providerId="ADAL" clId="{4F069CF2-4B64-4720-B7C1-F9678C1B3C26}" dt="2024-04-18T22:25:48.343" v="4846" actId="20577"/>
        <pc:sldMkLst>
          <pc:docMk/>
          <pc:sldMk cId="1964346670" sldId="2147469589"/>
        </pc:sldMkLst>
        <pc:spChg chg="mod">
          <ac:chgData name="MABRUT Romain" userId="f986ae4d-e0e7-4f69-ba10-0c02bf109da4" providerId="ADAL" clId="{4F069CF2-4B64-4720-B7C1-F9678C1B3C26}" dt="2024-04-16T16:56:39.928" v="2396" actId="2711"/>
          <ac:spMkLst>
            <pc:docMk/>
            <pc:sldMk cId="1964346670" sldId="2147469589"/>
            <ac:spMk id="6" creationId="{8986D149-A359-9E33-E9D9-351C1CBB0E2E}"/>
          </ac:spMkLst>
        </pc:spChg>
        <pc:spChg chg="mod">
          <ac:chgData name="MABRUT Romain" userId="f986ae4d-e0e7-4f69-ba10-0c02bf109da4" providerId="ADAL" clId="{4F069CF2-4B64-4720-B7C1-F9678C1B3C26}" dt="2024-04-18T22:25:48.343" v="4846" actId="20577"/>
          <ac:spMkLst>
            <pc:docMk/>
            <pc:sldMk cId="1964346670" sldId="2147469589"/>
            <ac:spMk id="9" creationId="{9DF2027A-1615-DDC2-4567-0C046E86EBB0}"/>
          </ac:spMkLst>
        </pc:spChg>
        <pc:spChg chg="mod">
          <ac:chgData name="MABRUT Romain" userId="f986ae4d-e0e7-4f69-ba10-0c02bf109da4" providerId="ADAL" clId="{4F069CF2-4B64-4720-B7C1-F9678C1B3C26}" dt="2024-04-16T16:56:39.928" v="2396" actId="2711"/>
          <ac:spMkLst>
            <pc:docMk/>
            <pc:sldMk cId="1964346670" sldId="2147469589"/>
            <ac:spMk id="11" creationId="{CCB2BD9B-8D7D-7F4F-7899-77E7CFFE504C}"/>
          </ac:spMkLst>
        </pc:spChg>
        <pc:spChg chg="mod">
          <ac:chgData name="MABRUT Romain" userId="f986ae4d-e0e7-4f69-ba10-0c02bf109da4" providerId="ADAL" clId="{4F069CF2-4B64-4720-B7C1-F9678C1B3C26}" dt="2024-04-16T16:56:39.928" v="2396" actId="2711"/>
          <ac:spMkLst>
            <pc:docMk/>
            <pc:sldMk cId="1964346670" sldId="2147469589"/>
            <ac:spMk id="27" creationId="{F2D28372-2571-409D-8B0C-EE08A01C10BA}"/>
          </ac:spMkLst>
        </pc:spChg>
        <pc:spChg chg="mod">
          <ac:chgData name="MABRUT Romain" userId="f986ae4d-e0e7-4f69-ba10-0c02bf109da4" providerId="ADAL" clId="{4F069CF2-4B64-4720-B7C1-F9678C1B3C26}" dt="2024-04-16T16:56:39.928" v="2396" actId="2711"/>
          <ac:spMkLst>
            <pc:docMk/>
            <pc:sldMk cId="1964346670" sldId="2147469589"/>
            <ac:spMk id="634" creationId="{00000000-0000-0000-0000-000000000000}"/>
          </ac:spMkLst>
        </pc:spChg>
        <pc:spChg chg="mod">
          <ac:chgData name="MABRUT Romain" userId="f986ae4d-e0e7-4f69-ba10-0c02bf109da4" providerId="ADAL" clId="{4F069CF2-4B64-4720-B7C1-F9678C1B3C26}" dt="2024-04-16T16:56:39.928" v="2396" actId="2711"/>
          <ac:spMkLst>
            <pc:docMk/>
            <pc:sldMk cId="1964346670" sldId="2147469589"/>
            <ac:spMk id="638" creationId="{00000000-0000-0000-0000-000000000000}"/>
          </ac:spMkLst>
        </pc:spChg>
      </pc:sldChg>
      <pc:sldChg chg="addSp delSp modSp add mod addCm">
        <pc:chgData name="MABRUT Romain" userId="f986ae4d-e0e7-4f69-ba10-0c02bf109da4" providerId="ADAL" clId="{4F069CF2-4B64-4720-B7C1-F9678C1B3C26}" dt="2024-04-17T13:19:57.957" v="3634" actId="478"/>
        <pc:sldMkLst>
          <pc:docMk/>
          <pc:sldMk cId="1656732238" sldId="2147469590"/>
        </pc:sldMkLst>
        <pc:spChg chg="mod">
          <ac:chgData name="MABRUT Romain" userId="f986ae4d-e0e7-4f69-ba10-0c02bf109da4" providerId="ADAL" clId="{4F069CF2-4B64-4720-B7C1-F9678C1B3C26}" dt="2024-04-16T16:25:04.599" v="1561" actId="2711"/>
          <ac:spMkLst>
            <pc:docMk/>
            <pc:sldMk cId="1656732238" sldId="2147469590"/>
            <ac:spMk id="3" creationId="{F7C2493E-C077-233B-43DD-4C459F78A0FA}"/>
          </ac:spMkLst>
        </pc:spChg>
        <pc:spChg chg="mod">
          <ac:chgData name="MABRUT Romain" userId="f986ae4d-e0e7-4f69-ba10-0c02bf109da4" providerId="ADAL" clId="{4F069CF2-4B64-4720-B7C1-F9678C1B3C26}" dt="2024-04-16T16:25:04.599" v="1561" actId="2711"/>
          <ac:spMkLst>
            <pc:docMk/>
            <pc:sldMk cId="1656732238" sldId="2147469590"/>
            <ac:spMk id="4" creationId="{6E9FAFFD-8A21-E6E6-3D47-9401522EB17E}"/>
          </ac:spMkLst>
        </pc:spChg>
        <pc:spChg chg="add mod">
          <ac:chgData name="MABRUT Romain" userId="f986ae4d-e0e7-4f69-ba10-0c02bf109da4" providerId="ADAL" clId="{4F069CF2-4B64-4720-B7C1-F9678C1B3C26}" dt="2024-04-16T17:17:55.768" v="2566" actId="115"/>
          <ac:spMkLst>
            <pc:docMk/>
            <pc:sldMk cId="1656732238" sldId="2147469590"/>
            <ac:spMk id="5" creationId="{DCC0DB00-8C59-55B1-C648-8D87228908D3}"/>
          </ac:spMkLst>
        </pc:spChg>
        <pc:spChg chg="mod">
          <ac:chgData name="MABRUT Romain" userId="f986ae4d-e0e7-4f69-ba10-0c02bf109da4" providerId="ADAL" clId="{4F069CF2-4B64-4720-B7C1-F9678C1B3C26}" dt="2024-04-16T16:25:04.599" v="1561" actId="2711"/>
          <ac:spMkLst>
            <pc:docMk/>
            <pc:sldMk cId="1656732238" sldId="2147469590"/>
            <ac:spMk id="9" creationId="{D1FD25AE-D958-A319-EA98-14CDF1AC444B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10" creationId="{ADEAB112-EAA4-3460-F918-F456978CF028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17" creationId="{3C678191-292B-A783-99F3-D4D60FD7AD94}"/>
          </ac:spMkLst>
        </pc:spChg>
        <pc:spChg chg="mod">
          <ac:chgData name="MABRUT Romain" userId="f986ae4d-e0e7-4f69-ba10-0c02bf109da4" providerId="ADAL" clId="{4F069CF2-4B64-4720-B7C1-F9678C1B3C26}" dt="2024-04-16T16:25:04.599" v="1561" actId="2711"/>
          <ac:spMkLst>
            <pc:docMk/>
            <pc:sldMk cId="1656732238" sldId="2147469590"/>
            <ac:spMk id="19" creationId="{A8EE8409-46D7-12C7-24B5-644A84F52347}"/>
          </ac:spMkLst>
        </pc:spChg>
        <pc:spChg chg="mod">
          <ac:chgData name="MABRUT Romain" userId="f986ae4d-e0e7-4f69-ba10-0c02bf109da4" providerId="ADAL" clId="{4F069CF2-4B64-4720-B7C1-F9678C1B3C26}" dt="2024-04-16T16:25:04.599" v="1561" actId="2711"/>
          <ac:spMkLst>
            <pc:docMk/>
            <pc:sldMk cId="1656732238" sldId="2147469590"/>
            <ac:spMk id="20" creationId="{4D441B5C-4A49-4744-351C-2276F7BAE816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21" creationId="{8D5A8BB3-7745-6437-44A4-DB765FC2F3FE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22" creationId="{0DA4254C-F0F5-615F-822A-F0E45DEF2247}"/>
          </ac:spMkLst>
        </pc:spChg>
        <pc:spChg chg="mod">
          <ac:chgData name="MABRUT Romain" userId="f986ae4d-e0e7-4f69-ba10-0c02bf109da4" providerId="ADAL" clId="{4F069CF2-4B64-4720-B7C1-F9678C1B3C26}" dt="2024-04-16T16:25:04.599" v="1561" actId="2711"/>
          <ac:spMkLst>
            <pc:docMk/>
            <pc:sldMk cId="1656732238" sldId="2147469590"/>
            <ac:spMk id="24" creationId="{938DABDB-0E93-7712-A8AF-BEBB5AD168A9}"/>
          </ac:spMkLst>
        </pc:spChg>
        <pc:spChg chg="mod">
          <ac:chgData name="MABRUT Romain" userId="f986ae4d-e0e7-4f69-ba10-0c02bf109da4" providerId="ADAL" clId="{4F069CF2-4B64-4720-B7C1-F9678C1B3C26}" dt="2024-04-16T16:25:04.599" v="1561" actId="2711"/>
          <ac:spMkLst>
            <pc:docMk/>
            <pc:sldMk cId="1656732238" sldId="2147469590"/>
            <ac:spMk id="25" creationId="{D0DBADBA-507E-4FD9-1161-F694461B0413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26" creationId="{7CD5BA9F-A433-9EBE-9833-1F1218CF6244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27" creationId="{6C458850-0797-A0FB-F64A-82415DF58154}"/>
          </ac:spMkLst>
        </pc:spChg>
        <pc:spChg chg="mod">
          <ac:chgData name="MABRUT Romain" userId="f986ae4d-e0e7-4f69-ba10-0c02bf109da4" providerId="ADAL" clId="{4F069CF2-4B64-4720-B7C1-F9678C1B3C26}" dt="2024-04-16T16:46:39.369" v="2135" actId="1076"/>
          <ac:spMkLst>
            <pc:docMk/>
            <pc:sldMk cId="1656732238" sldId="2147469590"/>
            <ac:spMk id="29" creationId="{8A6F68CB-A9F8-424D-97C5-BFEA1A038704}"/>
          </ac:spMkLst>
        </pc:spChg>
        <pc:spChg chg="mod">
          <ac:chgData name="MABRUT Romain" userId="f986ae4d-e0e7-4f69-ba10-0c02bf109da4" providerId="ADAL" clId="{4F069CF2-4B64-4720-B7C1-F9678C1B3C26}" dt="2024-04-16T16:25:04.599" v="1561" actId="2711"/>
          <ac:spMkLst>
            <pc:docMk/>
            <pc:sldMk cId="1656732238" sldId="2147469590"/>
            <ac:spMk id="30" creationId="{86BB34E2-A256-5DEA-C688-7DE51248B31E}"/>
          </ac:spMkLst>
        </pc:spChg>
        <pc:spChg chg="mod">
          <ac:chgData name="MABRUT Romain" userId="f986ae4d-e0e7-4f69-ba10-0c02bf109da4" providerId="ADAL" clId="{4F069CF2-4B64-4720-B7C1-F9678C1B3C26}" dt="2024-04-16T16:25:04.599" v="1561" actId="2711"/>
          <ac:spMkLst>
            <pc:docMk/>
            <pc:sldMk cId="1656732238" sldId="2147469590"/>
            <ac:spMk id="31" creationId="{B9F9B393-0390-9DB1-EDB8-78A680D100C8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32" creationId="{A113B113-41CB-5E67-326F-151395D561CF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33" creationId="{07ACF445-ADE2-798A-C44F-65DA92E8A153}"/>
          </ac:spMkLst>
        </pc:spChg>
        <pc:spChg chg="mod">
          <ac:chgData name="MABRUT Romain" userId="f986ae4d-e0e7-4f69-ba10-0c02bf109da4" providerId="ADAL" clId="{4F069CF2-4B64-4720-B7C1-F9678C1B3C26}" dt="2024-04-16T16:25:04.599" v="1561" actId="2711"/>
          <ac:spMkLst>
            <pc:docMk/>
            <pc:sldMk cId="1656732238" sldId="2147469590"/>
            <ac:spMk id="35" creationId="{AD8CD342-4B60-149D-AA0B-B03007844D63}"/>
          </ac:spMkLst>
        </pc:spChg>
        <pc:spChg chg="mod">
          <ac:chgData name="MABRUT Romain" userId="f986ae4d-e0e7-4f69-ba10-0c02bf109da4" providerId="ADAL" clId="{4F069CF2-4B64-4720-B7C1-F9678C1B3C26}" dt="2024-04-16T16:25:04.599" v="1561" actId="2711"/>
          <ac:spMkLst>
            <pc:docMk/>
            <pc:sldMk cId="1656732238" sldId="2147469590"/>
            <ac:spMk id="36" creationId="{6376545F-D6B8-494E-9D6A-4412FEAD2555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37" creationId="{F1A207A8-6F58-E509-43AC-5E11CAB5E40B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38" creationId="{B908B000-8B00-2981-22F5-D20C26E7145E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39" creationId="{5B205098-09EF-C74A-859A-F6CF43F95D61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40" creationId="{454CC6C5-8CD9-1A9D-053B-8DC9D9083148}"/>
          </ac:spMkLst>
        </pc:spChg>
        <pc:spChg chg="del mod">
          <ac:chgData name="MABRUT Romain" userId="f986ae4d-e0e7-4f69-ba10-0c02bf109da4" providerId="ADAL" clId="{4F069CF2-4B64-4720-B7C1-F9678C1B3C26}" dt="2024-04-16T16:50:07.306" v="2306" actId="478"/>
          <ac:spMkLst>
            <pc:docMk/>
            <pc:sldMk cId="1656732238" sldId="2147469590"/>
            <ac:spMk id="41" creationId="{FAE86979-5DFD-816E-76E3-E4FD5243CA1E}"/>
          </ac:spMkLst>
        </pc:spChg>
        <pc:spChg chg="mod">
          <ac:chgData name="MABRUT Romain" userId="f986ae4d-e0e7-4f69-ba10-0c02bf109da4" providerId="ADAL" clId="{4F069CF2-4B64-4720-B7C1-F9678C1B3C26}" dt="2024-04-16T16:50:02.978" v="2304" actId="1076"/>
          <ac:spMkLst>
            <pc:docMk/>
            <pc:sldMk cId="1656732238" sldId="2147469590"/>
            <ac:spMk id="42" creationId="{7AAF2E22-444E-6E1D-94FF-276BA27FE242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43" creationId="{9E65F6B4-DDC6-B4D9-0275-C5F1A7B5017F}"/>
          </ac:spMkLst>
        </pc:spChg>
        <pc:spChg chg="mod">
          <ac:chgData name="MABRUT Romain" userId="f986ae4d-e0e7-4f69-ba10-0c02bf109da4" providerId="ADAL" clId="{4F069CF2-4B64-4720-B7C1-F9678C1B3C26}" dt="2024-04-16T16:49:41.767" v="2300" actId="1076"/>
          <ac:spMkLst>
            <pc:docMk/>
            <pc:sldMk cId="1656732238" sldId="2147469590"/>
            <ac:spMk id="44" creationId="{C0D9A510-334A-AF77-8EB4-1BC0024F3EDE}"/>
          </ac:spMkLst>
        </pc:spChg>
        <pc:spChg chg="mod">
          <ac:chgData name="MABRUT Romain" userId="f986ae4d-e0e7-4f69-ba10-0c02bf109da4" providerId="ADAL" clId="{4F069CF2-4B64-4720-B7C1-F9678C1B3C26}" dt="2024-04-16T16:25:04.599" v="1561" actId="2711"/>
          <ac:spMkLst>
            <pc:docMk/>
            <pc:sldMk cId="1656732238" sldId="2147469590"/>
            <ac:spMk id="414" creationId="{00000000-0000-0000-0000-000000000000}"/>
          </ac:spMkLst>
        </pc:spChg>
        <pc:grpChg chg="mod">
          <ac:chgData name="MABRUT Romain" userId="f986ae4d-e0e7-4f69-ba10-0c02bf109da4" providerId="ADAL" clId="{4F069CF2-4B64-4720-B7C1-F9678C1B3C26}" dt="2024-04-16T16:49:41.767" v="2300" actId="1076"/>
          <ac:grpSpMkLst>
            <pc:docMk/>
            <pc:sldMk cId="1656732238" sldId="2147469590"/>
            <ac:grpSpMk id="2" creationId="{64FA2227-965B-DEBB-6AE8-FC728333C750}"/>
          </ac:grpSpMkLst>
        </pc:grpChg>
        <pc:grpChg chg="mod">
          <ac:chgData name="MABRUT Romain" userId="f986ae4d-e0e7-4f69-ba10-0c02bf109da4" providerId="ADAL" clId="{4F069CF2-4B64-4720-B7C1-F9678C1B3C26}" dt="2024-04-16T16:49:41.767" v="2300" actId="1076"/>
          <ac:grpSpMkLst>
            <pc:docMk/>
            <pc:sldMk cId="1656732238" sldId="2147469590"/>
            <ac:grpSpMk id="18" creationId="{445FBBBD-6CE6-1009-0E53-5345D871B986}"/>
          </ac:grpSpMkLst>
        </pc:grpChg>
        <pc:grpChg chg="mod">
          <ac:chgData name="MABRUT Romain" userId="f986ae4d-e0e7-4f69-ba10-0c02bf109da4" providerId="ADAL" clId="{4F069CF2-4B64-4720-B7C1-F9678C1B3C26}" dt="2024-04-16T16:49:41.767" v="2300" actId="1076"/>
          <ac:grpSpMkLst>
            <pc:docMk/>
            <pc:sldMk cId="1656732238" sldId="2147469590"/>
            <ac:grpSpMk id="23" creationId="{19DCC328-2D9D-4972-DE8C-86ED3841AED0}"/>
          </ac:grpSpMkLst>
        </pc:grpChg>
        <pc:grpChg chg="mod">
          <ac:chgData name="MABRUT Romain" userId="f986ae4d-e0e7-4f69-ba10-0c02bf109da4" providerId="ADAL" clId="{4F069CF2-4B64-4720-B7C1-F9678C1B3C26}" dt="2024-04-16T16:49:41.767" v="2300" actId="1076"/>
          <ac:grpSpMkLst>
            <pc:docMk/>
            <pc:sldMk cId="1656732238" sldId="2147469590"/>
            <ac:grpSpMk id="28" creationId="{C2F6B491-89B4-53B8-D7EE-6457627A29BF}"/>
          </ac:grpSpMkLst>
        </pc:grpChg>
        <pc:grpChg chg="mod">
          <ac:chgData name="MABRUT Romain" userId="f986ae4d-e0e7-4f69-ba10-0c02bf109da4" providerId="ADAL" clId="{4F069CF2-4B64-4720-B7C1-F9678C1B3C26}" dt="2024-04-16T16:49:41.767" v="2300" actId="1076"/>
          <ac:grpSpMkLst>
            <pc:docMk/>
            <pc:sldMk cId="1656732238" sldId="2147469590"/>
            <ac:grpSpMk id="34" creationId="{012745C8-3596-B1D4-6C48-E44F59B59A6B}"/>
          </ac:grpSpMkLst>
        </pc:grpChg>
        <pc:graphicFrameChg chg="add del modGraphic">
          <ac:chgData name="MABRUT Romain" userId="f986ae4d-e0e7-4f69-ba10-0c02bf109da4" providerId="ADAL" clId="{4F069CF2-4B64-4720-B7C1-F9678C1B3C26}" dt="2024-04-17T13:19:57.957" v="3634" actId="478"/>
          <ac:graphicFrameMkLst>
            <pc:docMk/>
            <pc:sldMk cId="1656732238" sldId="2147469590"/>
            <ac:graphicFrameMk id="6" creationId="{4D706525-7BFD-9C49-2FCB-0467139F849C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ABRUT Romain" userId="f986ae4d-e0e7-4f69-ba10-0c02bf109da4" providerId="ADAL" clId="{4F069CF2-4B64-4720-B7C1-F9678C1B3C26}" dt="2024-04-16T16:31:02.857" v="1579"/>
              <pc2:cmMkLst xmlns:pc2="http://schemas.microsoft.com/office/powerpoint/2019/9/main/command">
                <pc:docMk/>
                <pc:sldMk cId="1656732238" sldId="2147469590"/>
                <pc2:cmMk id="{5D4823E6-DFD0-4E27-BD06-EA1DEE640D9A}"/>
              </pc2:cmMkLst>
            </pc226:cmChg>
          </p:ext>
        </pc:extLst>
      </pc:sldChg>
      <pc:sldChg chg="addSp delSp modSp add mod modCm">
        <pc:chgData name="MABRUT Romain" userId="f986ae4d-e0e7-4f69-ba10-0c02bf109da4" providerId="ADAL" clId="{4F069CF2-4B64-4720-B7C1-F9678C1B3C26}" dt="2024-04-17T14:46:34.111" v="4138" actId="14100"/>
        <pc:sldMkLst>
          <pc:docMk/>
          <pc:sldMk cId="164571207" sldId="2147469591"/>
        </pc:sldMkLst>
        <pc:spChg chg="mod ord">
          <ac:chgData name="MABRUT Romain" userId="f986ae4d-e0e7-4f69-ba10-0c02bf109da4" providerId="ADAL" clId="{4F069CF2-4B64-4720-B7C1-F9678C1B3C26}" dt="2024-04-17T14:46:23.411" v="4137" actId="120"/>
          <ac:spMkLst>
            <pc:docMk/>
            <pc:sldMk cId="164571207" sldId="2147469591"/>
            <ac:spMk id="2" creationId="{4E524216-5FE0-F4A8-6803-D153EE06392D}"/>
          </ac:spMkLst>
        </pc:spChg>
        <pc:spChg chg="add mod ord">
          <ac:chgData name="MABRUT Romain" userId="f986ae4d-e0e7-4f69-ba10-0c02bf109da4" providerId="ADAL" clId="{4F069CF2-4B64-4720-B7C1-F9678C1B3C26}" dt="2024-04-17T14:46:34.111" v="4138" actId="14100"/>
          <ac:spMkLst>
            <pc:docMk/>
            <pc:sldMk cId="164571207" sldId="2147469591"/>
            <ac:spMk id="3" creationId="{BFCD5C13-7B86-2A50-CF7D-F5763ADB4C8C}"/>
          </ac:spMkLst>
        </pc:spChg>
        <pc:spChg chg="mod">
          <ac:chgData name="MABRUT Romain" userId="f986ae4d-e0e7-4f69-ba10-0c02bf109da4" providerId="ADAL" clId="{4F069CF2-4B64-4720-B7C1-F9678C1B3C26}" dt="2024-04-17T08:29:57.551" v="2798" actId="20577"/>
          <ac:spMkLst>
            <pc:docMk/>
            <pc:sldMk cId="164571207" sldId="2147469591"/>
            <ac:spMk id="10" creationId="{648DDE01-3ECC-7EC0-76E7-1E950B6230FB}"/>
          </ac:spMkLst>
        </pc:spChg>
        <pc:spChg chg="ord">
          <ac:chgData name="MABRUT Romain" userId="f986ae4d-e0e7-4f69-ba10-0c02bf109da4" providerId="ADAL" clId="{4F069CF2-4B64-4720-B7C1-F9678C1B3C26}" dt="2024-04-17T09:19:18.499" v="3567" actId="167"/>
          <ac:spMkLst>
            <pc:docMk/>
            <pc:sldMk cId="164571207" sldId="2147469591"/>
            <ac:spMk id="15" creationId="{B816F967-B3FA-4AD4-AC63-C0AF50BF1EE1}"/>
          </ac:spMkLst>
        </pc:spChg>
        <pc:spChg chg="mod">
          <ac:chgData name="MABRUT Romain" userId="f986ae4d-e0e7-4f69-ba10-0c02bf109da4" providerId="ADAL" clId="{4F069CF2-4B64-4720-B7C1-F9678C1B3C26}" dt="2024-04-17T08:36:04.106" v="3018" actId="20577"/>
          <ac:spMkLst>
            <pc:docMk/>
            <pc:sldMk cId="164571207" sldId="2147469591"/>
            <ac:spMk id="782" creationId="{00000000-0000-0000-0000-000000000000}"/>
          </ac:spMkLst>
        </pc:spChg>
        <pc:grpChg chg="del">
          <ac:chgData name="MABRUT Romain" userId="f986ae4d-e0e7-4f69-ba10-0c02bf109da4" providerId="ADAL" clId="{4F069CF2-4B64-4720-B7C1-F9678C1B3C26}" dt="2024-04-17T08:25:53.689" v="2690" actId="478"/>
          <ac:grpSpMkLst>
            <pc:docMk/>
            <pc:sldMk cId="164571207" sldId="2147469591"/>
            <ac:grpSpMk id="16" creationId="{CB1C4E14-2761-DE4A-5AFC-E229B195279F}"/>
          </ac:grpSpMkLst>
        </pc:grpChg>
        <pc:picChg chg="add mod">
          <ac:chgData name="MABRUT Romain" userId="f986ae4d-e0e7-4f69-ba10-0c02bf109da4" providerId="ADAL" clId="{4F069CF2-4B64-4720-B7C1-F9678C1B3C26}" dt="2024-04-17T09:18:01.408" v="3557" actId="1076"/>
          <ac:picMkLst>
            <pc:docMk/>
            <pc:sldMk cId="164571207" sldId="2147469591"/>
            <ac:picMk id="5" creationId="{16E7B74B-0718-BAD1-841C-0F80F67E8EC7}"/>
          </ac:picMkLst>
        </pc:picChg>
        <pc:picChg chg="del">
          <ac:chgData name="MABRUT Romain" userId="f986ae4d-e0e7-4f69-ba10-0c02bf109da4" providerId="ADAL" clId="{4F069CF2-4B64-4720-B7C1-F9678C1B3C26}" dt="2024-04-17T08:25:53.689" v="2690" actId="478"/>
          <ac:picMkLst>
            <pc:docMk/>
            <pc:sldMk cId="164571207" sldId="2147469591"/>
            <ac:picMk id="9" creationId="{75F2E15F-A356-E731-640E-A5988B0E256E}"/>
          </ac:picMkLst>
        </pc:picChg>
        <pc:picChg chg="mod">
          <ac:chgData name="MABRUT Romain" userId="f986ae4d-e0e7-4f69-ba10-0c02bf109da4" providerId="ADAL" clId="{4F069CF2-4B64-4720-B7C1-F9678C1B3C26}" dt="2024-04-17T08:28:05.577" v="2722" actId="1076"/>
          <ac:picMkLst>
            <pc:docMk/>
            <pc:sldMk cId="164571207" sldId="2147469591"/>
            <ac:picMk id="12" creationId="{7B7C9158-F0C2-4957-D688-EE50BE2162A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BRUT Romain" userId="f986ae4d-e0e7-4f69-ba10-0c02bf109da4" providerId="ADAL" clId="{4F069CF2-4B64-4720-B7C1-F9678C1B3C26}" dt="2024-04-17T08:29:57.551" v="2798" actId="20577"/>
              <pc2:cmMkLst xmlns:pc2="http://schemas.microsoft.com/office/powerpoint/2019/9/main/command">
                <pc:docMk/>
                <pc:sldMk cId="164571207" sldId="2147469591"/>
                <pc2:cmMk id="{DA561F1F-8536-43E7-938F-D4ED97A6C537}"/>
              </pc2:cmMkLst>
            </pc226:cmChg>
          </p:ext>
        </pc:extLst>
      </pc:sldChg>
    </pc:docChg>
  </pc:docChgLst>
  <pc:docChgLst>
    <pc:chgData name="Tony Lacomat" userId="2c64e117-2ebd-431b-b047-0e06b776026c" providerId="ADAL" clId="{51F92AD3-9949-45A0-82DF-8B0087163892}"/>
    <pc:docChg chg="undo custSel modSld">
      <pc:chgData name="Tony Lacomat" userId="2c64e117-2ebd-431b-b047-0e06b776026c" providerId="ADAL" clId="{51F92AD3-9949-45A0-82DF-8B0087163892}" dt="2025-01-13T16:08:17.672" v="107" actId="478"/>
      <pc:docMkLst>
        <pc:docMk/>
      </pc:docMkLst>
      <pc:sldChg chg="delSp mod">
        <pc:chgData name="Tony Lacomat" userId="2c64e117-2ebd-431b-b047-0e06b776026c" providerId="ADAL" clId="{51F92AD3-9949-45A0-82DF-8B0087163892}" dt="2025-01-13T16:08:17.672" v="107" actId="478"/>
        <pc:sldMkLst>
          <pc:docMk/>
          <pc:sldMk cId="0" sldId="256"/>
        </pc:sldMkLst>
        <pc:spChg chg="del">
          <ac:chgData name="Tony Lacomat" userId="2c64e117-2ebd-431b-b047-0e06b776026c" providerId="ADAL" clId="{51F92AD3-9949-45A0-82DF-8B0087163892}" dt="2025-01-13T16:08:17.672" v="107" actId="478"/>
          <ac:spMkLst>
            <pc:docMk/>
            <pc:sldMk cId="0" sldId="256"/>
            <ac:spMk id="12" creationId="{AE18910E-2220-4262-B6A4-376B66B09489}"/>
          </ac:spMkLst>
        </pc:spChg>
      </pc:sldChg>
      <pc:sldChg chg="addSp delSp modSp mod">
        <pc:chgData name="Tony Lacomat" userId="2c64e117-2ebd-431b-b047-0e06b776026c" providerId="ADAL" clId="{51F92AD3-9949-45A0-82DF-8B0087163892}" dt="2025-01-13T08:54:36.608" v="106" actId="313"/>
        <pc:sldMkLst>
          <pc:docMk/>
          <pc:sldMk cId="1775151769" sldId="2147469744"/>
        </pc:sldMkLst>
        <pc:spChg chg="mod topLvl">
          <ac:chgData name="Tony Lacomat" userId="2c64e117-2ebd-431b-b047-0e06b776026c" providerId="ADAL" clId="{51F92AD3-9949-45A0-82DF-8B0087163892}" dt="2025-01-13T08:54:27.889" v="87" actId="2085"/>
          <ac:spMkLst>
            <pc:docMk/>
            <pc:sldMk cId="1775151769" sldId="2147469744"/>
            <ac:spMk id="37" creationId="{50B8A158-BE1B-CBA8-BF72-DD82421CC5BB}"/>
          </ac:spMkLst>
        </pc:spChg>
        <pc:spChg chg="mod topLvl">
          <ac:chgData name="Tony Lacomat" userId="2c64e117-2ebd-431b-b047-0e06b776026c" providerId="ADAL" clId="{51F92AD3-9949-45A0-82DF-8B0087163892}" dt="2025-01-13T08:54:36.608" v="106" actId="313"/>
          <ac:spMkLst>
            <pc:docMk/>
            <pc:sldMk cId="1775151769" sldId="2147469744"/>
            <ac:spMk id="38" creationId="{BBA686CC-84D0-0CA5-BECF-2E2267F08E2F}"/>
          </ac:spMkLst>
        </pc:spChg>
        <pc:spChg chg="add del mod topLvl">
          <ac:chgData name="Tony Lacomat" userId="2c64e117-2ebd-431b-b047-0e06b776026c" providerId="ADAL" clId="{51F92AD3-9949-45A0-82DF-8B0087163892}" dt="2025-01-13T08:52:41.364" v="85" actId="552"/>
          <ac:spMkLst>
            <pc:docMk/>
            <pc:sldMk cId="1775151769" sldId="2147469744"/>
            <ac:spMk id="50" creationId="{AC561BD7-2508-D4D3-8A30-E3EB4EDFC3EF}"/>
          </ac:spMkLst>
        </pc:spChg>
        <pc:spChg chg="mod topLvl">
          <ac:chgData name="Tony Lacomat" userId="2c64e117-2ebd-431b-b047-0e06b776026c" providerId="ADAL" clId="{51F92AD3-9949-45A0-82DF-8B0087163892}" dt="2025-01-13T08:52:41.364" v="85" actId="552"/>
          <ac:spMkLst>
            <pc:docMk/>
            <pc:sldMk cId="1775151769" sldId="2147469744"/>
            <ac:spMk id="51" creationId="{F7C5FBEA-084E-CFF4-1538-8D1776911CF4}"/>
          </ac:spMkLst>
        </pc:spChg>
        <pc:grpChg chg="del">
          <ac:chgData name="Tony Lacomat" userId="2c64e117-2ebd-431b-b047-0e06b776026c" providerId="ADAL" clId="{51F92AD3-9949-45A0-82DF-8B0087163892}" dt="2025-01-13T08:54:22.319" v="86" actId="165"/>
          <ac:grpSpMkLst>
            <pc:docMk/>
            <pc:sldMk cId="1775151769" sldId="2147469744"/>
            <ac:grpSpMk id="30" creationId="{C9CDA929-9859-5E81-6E41-F6DE5403467E}"/>
          </ac:grpSpMkLst>
        </pc:grpChg>
        <pc:grpChg chg="del">
          <ac:chgData name="Tony Lacomat" userId="2c64e117-2ebd-431b-b047-0e06b776026c" providerId="ADAL" clId="{51F92AD3-9949-45A0-82DF-8B0087163892}" dt="2025-01-13T08:50:43.918" v="0" actId="165"/>
          <ac:grpSpMkLst>
            <pc:docMk/>
            <pc:sldMk cId="1775151769" sldId="2147469744"/>
            <ac:grpSpMk id="49" creationId="{8D50DA31-7E2A-509E-DB25-5E30F896541C}"/>
          </ac:grpSpMkLst>
        </pc:grpChg>
      </pc:sldChg>
    </pc:docChg>
  </pc:docChgLst>
  <pc:docChgLst>
    <pc:chgData name="MABRUT Romain" userId="7a6897e7-896d-4e62-ae35-7a32cd4a9778" providerId="ADAL" clId="{74EEBF98-1BF0-4438-BE50-8AE8B3018A2C}"/>
    <pc:docChg chg="undo custSel addSld delSld modSld delMainMaster modMainMaster delSection modSection modNotesMaster">
      <pc:chgData name="MABRUT Romain" userId="7a6897e7-896d-4e62-ae35-7a32cd4a9778" providerId="ADAL" clId="{74EEBF98-1BF0-4438-BE50-8AE8B3018A2C}" dt="2024-07-22T09:23:41.959" v="1933" actId="6549"/>
      <pc:docMkLst>
        <pc:docMk/>
      </pc:docMkLst>
      <pc:sldChg chg="addSp delSp modSp mod modNotes">
        <pc:chgData name="MABRUT Romain" userId="7a6897e7-896d-4e62-ae35-7a32cd4a9778" providerId="ADAL" clId="{74EEBF98-1BF0-4438-BE50-8AE8B3018A2C}" dt="2024-07-22T09:06:41.982" v="160" actId="20577"/>
        <pc:sldMkLst>
          <pc:docMk/>
          <pc:sldMk cId="0" sldId="256"/>
        </pc:sldMkLst>
        <pc:spChg chg="add del mod">
          <ac:chgData name="MABRUT Romain" userId="7a6897e7-896d-4e62-ae35-7a32cd4a9778" providerId="ADAL" clId="{74EEBF98-1BF0-4438-BE50-8AE8B3018A2C}" dt="2024-07-16T09:00:24.872" v="98" actId="478"/>
          <ac:spMkLst>
            <pc:docMk/>
            <pc:sldMk cId="0" sldId="256"/>
            <ac:spMk id="4" creationId="{D80DB45E-3852-BCB4-9D04-30B9B1FF68EF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56"/>
            <ac:spMk id="12" creationId="{AE18910E-2220-4262-B6A4-376B66B09489}"/>
          </ac:spMkLst>
        </pc:spChg>
        <pc:spChg chg="mod">
          <ac:chgData name="MABRUT Romain" userId="7a6897e7-896d-4e62-ae35-7a32cd4a9778" providerId="ADAL" clId="{74EEBF98-1BF0-4438-BE50-8AE8B3018A2C}" dt="2024-07-22T09:06:41.982" v="160" actId="20577"/>
          <ac:spMkLst>
            <pc:docMk/>
            <pc:sldMk cId="0" sldId="256"/>
            <ac:spMk id="240" creationId="{00000000-0000-0000-0000-000000000000}"/>
          </ac:spMkLst>
        </pc:spChg>
        <pc:spChg chg="del mod">
          <ac:chgData name="MABRUT Romain" userId="7a6897e7-896d-4e62-ae35-7a32cd4a9778" providerId="ADAL" clId="{74EEBF98-1BF0-4438-BE50-8AE8B3018A2C}" dt="2024-07-16T09:00:22.665" v="96" actId="478"/>
          <ac:spMkLst>
            <pc:docMk/>
            <pc:sldMk cId="0" sldId="256"/>
            <ac:spMk id="242" creationId="{00000000-0000-0000-0000-000000000000}"/>
          </ac:spMkLst>
        </pc:sp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0" sldId="256"/>
            <ac:picMk id="3" creationId="{355720F8-50F0-ACA9-A473-E1B8FCCD06B8}"/>
          </ac:picMkLst>
        </pc:picChg>
      </pc:sldChg>
      <pc:sldChg chg="modSp add del mod">
        <pc:chgData name="MABRUT Romain" userId="7a6897e7-896d-4e62-ae35-7a32cd4a9778" providerId="ADAL" clId="{74EEBF98-1BF0-4438-BE50-8AE8B3018A2C}" dt="2024-07-22T09:23:41.959" v="1933" actId="6549"/>
        <pc:sldMkLst>
          <pc:docMk/>
          <pc:sldMk cId="0" sldId="257"/>
        </pc:sldMkLst>
        <pc:spChg chg="mod">
          <ac:chgData name="MABRUT Romain" userId="7a6897e7-896d-4e62-ae35-7a32cd4a9778" providerId="ADAL" clId="{74EEBF98-1BF0-4438-BE50-8AE8B3018A2C}" dt="2024-07-22T09:23:41.959" v="1933" actId="6549"/>
          <ac:spMkLst>
            <pc:docMk/>
            <pc:sldMk cId="0" sldId="257"/>
            <ac:spMk id="249" creationId="{00000000-0000-0000-0000-000000000000}"/>
          </ac:spMkLst>
        </pc:spChg>
      </pc:sldChg>
      <pc:sldChg chg="modSp del mod modNotes modNotesTx">
        <pc:chgData name="MABRUT Romain" userId="7a6897e7-896d-4e62-ae35-7a32cd4a9778" providerId="ADAL" clId="{74EEBF98-1BF0-4438-BE50-8AE8B3018A2C}" dt="2024-07-22T09:10:27.779" v="162" actId="47"/>
        <pc:sldMkLst>
          <pc:docMk/>
          <pc:sldMk cId="0" sldId="258"/>
        </pc:sld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58"/>
            <ac:spMk id="2" creationId="{F9CA1529-7983-E531-EDD5-E05017F2D39B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58"/>
            <ac:spMk id="4" creationId="{1C727FF0-D17A-2570-0E6C-A772855133AD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58"/>
            <ac:spMk id="6" creationId="{20B2C848-D752-21D1-AF1B-9AB4B84A733D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58"/>
            <ac:spMk id="25" creationId="{6B02A948-5039-4063-95B6-D4A8B7F97C6D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58"/>
            <ac:spMk id="257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58"/>
            <ac:spMk id="258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58"/>
            <ac:spMk id="259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58"/>
            <ac:spMk id="263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58"/>
            <ac:spMk id="264" creationId="{00000000-0000-0000-0000-000000000000}"/>
          </ac:spMkLst>
        </pc:sp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0" sldId="258"/>
            <ac:picMk id="3" creationId="{DC249020-2396-BFF8-B7F5-43D227A1B827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0" sldId="258"/>
            <ac:picMk id="5" creationId="{E3D77798-CB38-B696-C26E-FEE5BBE9371E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0" sldId="258"/>
            <ac:picMk id="260" creationId="{00000000-0000-0000-0000-000000000000}"/>
          </ac:picMkLst>
        </pc:pic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58"/>
            <ac:cxnSpMk id="266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58"/>
            <ac:cxnSpMk id="267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58"/>
            <ac:cxnSpMk id="268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58"/>
            <ac:cxnSpMk id="269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58"/>
            <ac:cxnSpMk id="270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58"/>
            <ac:cxnSpMk id="271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58"/>
            <ac:cxnSpMk id="272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58"/>
            <ac:cxnSpMk id="273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58"/>
            <ac:cxnSpMk id="274" creationId="{00000000-0000-0000-0000-000000000000}"/>
          </ac:cxnSpMkLst>
        </pc:cxnChg>
      </pc:sldChg>
      <pc:sldChg chg="modSp del mod modNotes">
        <pc:chgData name="MABRUT Romain" userId="7a6897e7-896d-4e62-ae35-7a32cd4a9778" providerId="ADAL" clId="{74EEBF98-1BF0-4438-BE50-8AE8B3018A2C}" dt="2024-07-22T09:10:27.779" v="162" actId="47"/>
        <pc:sldMkLst>
          <pc:docMk/>
          <pc:sldMk cId="0" sldId="262"/>
        </pc:sld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2" creationId="{64AEAF09-71E2-FC9B-2658-18BCE6F43625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25" creationId="{C92860DB-2958-4497-9903-AF9120A89A66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32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33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34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35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36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37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39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40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41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43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44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45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48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49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2"/>
            <ac:spMk id="350" creationId="{00000000-0000-0000-0000-000000000000}"/>
          </ac:spMkLst>
        </pc:spChg>
        <pc:grpChg chg="mod">
          <ac:chgData name="MABRUT Romain" userId="7a6897e7-896d-4e62-ae35-7a32cd4a9778" providerId="ADAL" clId="{74EEBF98-1BF0-4438-BE50-8AE8B3018A2C}" dt="2024-07-16T09:14:25.932" v="131"/>
          <ac:grpSpMkLst>
            <pc:docMk/>
            <pc:sldMk cId="0" sldId="262"/>
            <ac:grpSpMk id="338" creationId="{00000000-0000-0000-0000-000000000000}"/>
          </ac:grpSpMkLst>
        </pc:grp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62"/>
            <ac:cxnSpMk id="342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62"/>
            <ac:cxnSpMk id="346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62"/>
            <ac:cxnSpMk id="347" creationId="{00000000-0000-0000-0000-000000000000}"/>
          </ac:cxnSpMkLst>
        </pc:cxnChg>
      </pc:sldChg>
      <pc:sldChg chg="modSp del modNotes">
        <pc:chgData name="MABRUT Romain" userId="7a6897e7-896d-4e62-ae35-7a32cd4a9778" providerId="ADAL" clId="{74EEBF98-1BF0-4438-BE50-8AE8B3018A2C}" dt="2024-07-22T09:10:27.779" v="162" actId="47"/>
        <pc:sldMkLst>
          <pc:docMk/>
          <pc:sldMk cId="0" sldId="263"/>
        </pc:sld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" creationId="{5A04CCF3-6ED4-4AF7-5E40-8C27B4D27F4B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26" creationId="{5DED21C8-2717-44BA-9762-CBB536F7F544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57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58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62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63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64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65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66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67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68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69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70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71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72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73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74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3"/>
            <ac:spMk id="375" creationId="{00000000-0000-0000-0000-000000000000}"/>
          </ac:spMkLst>
        </pc:spChg>
        <pc:grpChg chg="mod">
          <ac:chgData name="MABRUT Romain" userId="7a6897e7-896d-4e62-ae35-7a32cd4a9778" providerId="ADAL" clId="{74EEBF98-1BF0-4438-BE50-8AE8B3018A2C}" dt="2024-07-16T09:14:25.932" v="131"/>
          <ac:grpSpMkLst>
            <pc:docMk/>
            <pc:sldMk cId="0" sldId="263"/>
            <ac:grpSpMk id="2" creationId="{CFB5142A-BDE7-1514-7507-A57F415686CB}"/>
          </ac:grpSpMkLst>
        </pc:grp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63"/>
            <ac:cxnSpMk id="359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63"/>
            <ac:cxnSpMk id="360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63"/>
            <ac:cxnSpMk id="361" creationId="{00000000-0000-0000-0000-000000000000}"/>
          </ac:cxnSpMkLst>
        </pc:cxnChg>
      </pc:sldChg>
      <pc:sldChg chg="modSp del mod modNotes">
        <pc:chgData name="MABRUT Romain" userId="7a6897e7-896d-4e62-ae35-7a32cd4a9778" providerId="ADAL" clId="{74EEBF98-1BF0-4438-BE50-8AE8B3018A2C}" dt="2024-07-22T09:10:27.779" v="162" actId="47"/>
        <pc:sldMkLst>
          <pc:docMk/>
          <pc:sldMk cId="0" sldId="264"/>
        </pc:sld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4"/>
            <ac:spMk id="2" creationId="{66472F1D-58E2-A328-D3DA-9983DB5F1E18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4"/>
            <ac:spMk id="16" creationId="{73804F2D-7AE0-40AD-BC19-721EC0D51D1D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4"/>
            <ac:spMk id="382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4"/>
            <ac:spMk id="383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4"/>
            <ac:spMk id="384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4"/>
            <ac:spMk id="388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4"/>
            <ac:spMk id="389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64"/>
            <ac:spMk id="390" creationId="{00000000-0000-0000-0000-000000000000}"/>
          </ac:spMkLst>
        </pc:sp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0" sldId="264"/>
            <ac:picMk id="381" creationId="{00000000-0000-0000-0000-000000000000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0" sldId="264"/>
            <ac:picMk id="385" creationId="{00000000-0000-0000-0000-000000000000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0" sldId="264"/>
            <ac:picMk id="386" creationId="{00000000-0000-0000-0000-000000000000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0" sldId="264"/>
            <ac:picMk id="387" creationId="{00000000-0000-0000-0000-000000000000}"/>
          </ac:picMkLst>
        </pc:picChg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1487578617" sldId="265"/>
        </pc:sldMkLst>
      </pc:sldChg>
      <pc:sldChg chg="modSp del mod modNotes">
        <pc:chgData name="MABRUT Romain" userId="7a6897e7-896d-4e62-ae35-7a32cd4a9778" providerId="ADAL" clId="{74EEBF98-1BF0-4438-BE50-8AE8B3018A2C}" dt="2024-07-22T09:10:27.779" v="162" actId="47"/>
        <pc:sldMkLst>
          <pc:docMk/>
          <pc:sldMk cId="0" sldId="271"/>
        </pc:sld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2" creationId="{086C85A6-4001-D032-3596-FF34EB6002E6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3" creationId="{60D77218-E91D-C253-FDC4-1C63010C9307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4" creationId="{F42F292A-702A-2163-3792-0CB6F278E5F3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18" creationId="{A070DEC8-6ED6-4D82-AF6D-0A045B3000ED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617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618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619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620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621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623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624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625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626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0" sldId="271"/>
            <ac:spMk id="627" creationId="{00000000-0000-0000-0000-000000000000}"/>
          </ac:spMkLst>
        </pc:sp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71"/>
            <ac:cxnSpMk id="6" creationId="{7DF52F06-E923-061E-BF04-C1753317B6CE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k cId="0" sldId="271"/>
            <ac:cxnSpMk id="8" creationId="{40ABF7CA-331B-BE6E-BF0C-EEE93450C5D2}"/>
          </ac:cxnSpMkLst>
        </pc:cxnChg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0" sldId="272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0" sldId="279"/>
        </pc:sldMkLst>
      </pc:sldChg>
      <pc:sldChg chg="modSp del mod modNotes">
        <pc:chgData name="MABRUT Romain" userId="7a6897e7-896d-4e62-ae35-7a32cd4a9778" providerId="ADAL" clId="{74EEBF98-1BF0-4438-BE50-8AE8B3018A2C}" dt="2024-07-22T09:10:27.779" v="162" actId="47"/>
        <pc:sldMkLst>
          <pc:docMk/>
          <pc:sldMk cId="2695489986" sldId="280"/>
        </pc:sld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5" creationId="{2B2FFF97-7244-0A6E-6AAC-10128D1FF796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11" creationId="{AA8D9EEA-C8B6-12F4-0220-A8252403637A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12" creationId="{75F50EDF-20FC-3AB8-C5C9-4BABABA7BB12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13" creationId="{BAA6E2A7-D2C4-06BF-3E24-958ED25BAE7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15" creationId="{B816F967-B3FA-4AD4-AC63-C0AF50BF1EE1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30" creationId="{D1909E2C-2EB1-EB63-37CD-C7F0F055B20D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31" creationId="{10BA8B13-6EFB-74F7-7728-BBFEDACBAA1A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35" creationId="{74F6A414-646A-019A-9F39-725344FC1ED9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38" creationId="{FCFBD59E-5F47-D367-6043-06AF65859C05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40" creationId="{585CFDD7-BA1C-24D7-9207-F6AB2F6D805A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43" creationId="{65EE7D53-BCB8-1EB2-3EAB-FD017CC8C807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47" creationId="{06256520-F89A-509A-07F7-3FC5B23BB8DD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51" creationId="{DE30BA75-0174-6F73-12FE-04B55F60A39A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52" creationId="{F6C2E558-30DF-DF4C-1844-E0B4DF16A361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773" creationId="{45C7E305-66C8-97D3-91AB-B76CF1AC5836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777" creationId="{58387884-15B5-AEDF-A188-78E8F3E4406F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782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95489986" sldId="280"/>
            <ac:spMk id="783" creationId="{00000000-0000-0000-0000-000000000000}"/>
          </ac:spMkLst>
        </pc:spChg>
        <pc:grpChg chg="mod">
          <ac:chgData name="MABRUT Romain" userId="7a6897e7-896d-4e62-ae35-7a32cd4a9778" providerId="ADAL" clId="{74EEBF98-1BF0-4438-BE50-8AE8B3018A2C}" dt="2024-07-16T09:14:25.932" v="131"/>
          <ac:grpSpMkLst>
            <pc:docMk/>
            <pc:sldMk cId="2695489986" sldId="280"/>
            <ac:grpSpMk id="3" creationId="{EE8894D8-6F4B-82C0-6C82-D9687B2DCC19}"/>
          </ac:grpSpMkLst>
        </pc:grpChg>
        <pc:grpChg chg="mod">
          <ac:chgData name="MABRUT Romain" userId="7a6897e7-896d-4e62-ae35-7a32cd4a9778" providerId="ADAL" clId="{74EEBF98-1BF0-4438-BE50-8AE8B3018A2C}" dt="2024-07-16T09:14:25.932" v="131"/>
          <ac:grpSpMkLst>
            <pc:docMk/>
            <pc:sldMk cId="2695489986" sldId="280"/>
            <ac:grpSpMk id="21" creationId="{0B1288A3-4824-FDA3-EC6D-323EAA0E5152}"/>
          </ac:grpSpMkLst>
        </pc:grpChg>
        <pc:grpChg chg="mod">
          <ac:chgData name="MABRUT Romain" userId="7a6897e7-896d-4e62-ae35-7a32cd4a9778" providerId="ADAL" clId="{74EEBF98-1BF0-4438-BE50-8AE8B3018A2C}" dt="2024-07-16T09:14:25.932" v="131"/>
          <ac:grpSpMkLst>
            <pc:docMk/>
            <pc:sldMk cId="2695489986" sldId="280"/>
            <ac:grpSpMk id="28" creationId="{93700B86-1D94-D965-DC66-B6F7CA9DB8E4}"/>
          </ac:grpSpMkLst>
        </pc:grpChg>
        <pc:grpChg chg="mod">
          <ac:chgData name="MABRUT Romain" userId="7a6897e7-896d-4e62-ae35-7a32cd4a9778" providerId="ADAL" clId="{74EEBF98-1BF0-4438-BE50-8AE8B3018A2C}" dt="2024-07-16T09:14:25.932" v="131"/>
          <ac:grpSpMkLst>
            <pc:docMk/>
            <pc:sldMk cId="2695489986" sldId="280"/>
            <ac:grpSpMk id="33" creationId="{2F7EE0A4-D4BE-AE03-698B-6DF527DA88B7}"/>
          </ac:grpSpMkLst>
        </pc:grpChg>
        <pc:grpChg chg="mod">
          <ac:chgData name="MABRUT Romain" userId="7a6897e7-896d-4e62-ae35-7a32cd4a9778" providerId="ADAL" clId="{74EEBF98-1BF0-4438-BE50-8AE8B3018A2C}" dt="2024-07-16T09:14:25.932" v="131"/>
          <ac:grpSpMkLst>
            <pc:docMk/>
            <pc:sldMk cId="2695489986" sldId="280"/>
            <ac:grpSpMk id="36" creationId="{EB5B0A4F-B32D-6382-00E0-EFB25DD793DB}"/>
          </ac:grpSpMkLst>
        </pc:grpChg>
        <pc:grpChg chg="mod">
          <ac:chgData name="MABRUT Romain" userId="7a6897e7-896d-4e62-ae35-7a32cd4a9778" providerId="ADAL" clId="{74EEBF98-1BF0-4438-BE50-8AE8B3018A2C}" dt="2024-07-16T09:14:25.932" v="131"/>
          <ac:grpSpMkLst>
            <pc:docMk/>
            <pc:sldMk cId="2695489986" sldId="280"/>
            <ac:grpSpMk id="44" creationId="{4C212EEE-602E-B28D-F7E6-0FD060BF3DE7}"/>
          </ac:grpSpMkLst>
        </pc:grpChg>
        <pc:grpChg chg="mod">
          <ac:chgData name="MABRUT Romain" userId="7a6897e7-896d-4e62-ae35-7a32cd4a9778" providerId="ADAL" clId="{74EEBF98-1BF0-4438-BE50-8AE8B3018A2C}" dt="2024-07-16T09:14:25.932" v="131"/>
          <ac:grpSpMkLst>
            <pc:docMk/>
            <pc:sldMk cId="2695489986" sldId="280"/>
            <ac:grpSpMk id="48" creationId="{CF8E1EB7-553C-CDB6-5419-A8BA0C67B36D}"/>
          </ac:grpSpMkLst>
        </pc:grpChg>
        <pc:grpChg chg="mod">
          <ac:chgData name="MABRUT Romain" userId="7a6897e7-896d-4e62-ae35-7a32cd4a9778" providerId="ADAL" clId="{74EEBF98-1BF0-4438-BE50-8AE8B3018A2C}" dt="2024-07-16T09:14:25.932" v="131"/>
          <ac:grpSpMkLst>
            <pc:docMk/>
            <pc:sldMk cId="2695489986" sldId="280"/>
            <ac:grpSpMk id="774" creationId="{E7E9B74D-CD92-8640-29C9-4FBBAC230CA1}"/>
          </ac:grpSpMkLst>
        </pc:grpChg>
        <pc:graphicFrameChg chg="mod">
          <ac:chgData name="MABRUT Romain" userId="7a6897e7-896d-4e62-ae35-7a32cd4a9778" providerId="ADAL" clId="{74EEBF98-1BF0-4438-BE50-8AE8B3018A2C}" dt="2024-07-16T09:14:25.932" v="131"/>
          <ac:graphicFrameMkLst>
            <pc:docMk/>
            <pc:sldMk cId="2695489986" sldId="280"/>
            <ac:graphicFrameMk id="2" creationId="{AE88B58C-7952-25FE-9FC2-5545120666D7}"/>
          </ac:graphicFrameMkLst>
        </pc:graphicFrame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2695489986" sldId="280"/>
            <ac:picMk id="4" creationId="{CEC05584-E868-FC88-6F99-EFA3E016F64D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2695489986" sldId="280"/>
            <ac:picMk id="29" creationId="{95C5A9E1-5197-72FC-89D8-D2F2DA973EA5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2695489986" sldId="280"/>
            <ac:picMk id="34" creationId="{019BB433-11C6-7E38-23B6-2E615FF7AF44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2695489986" sldId="280"/>
            <ac:picMk id="37" creationId="{90A7A5A7-A495-6CA7-C244-1501D3665183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2695489986" sldId="280"/>
            <ac:picMk id="42" creationId="{360667F2-7CCF-AE86-32C2-FD4BF2B25A4D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2695489986" sldId="280"/>
            <ac:picMk id="46" creationId="{D68FB75B-E3FE-872F-2BE9-2AACAA103B52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2695489986" sldId="280"/>
            <ac:picMk id="49" creationId="{06F42C7E-71AB-07A9-25D1-E2469C40C656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2695489986" sldId="280"/>
            <ac:picMk id="775" creationId="{C661645D-760A-F6E9-CFC7-A738857A7B3E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2695489986" sldId="280"/>
            <ac:picMk id="776" creationId="{FAAFEFAD-D2D9-9AA9-2EE6-3BCBA238F12F}"/>
          </ac:picMkLst>
        </pc:picChg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0" sldId="281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3253112781" sldId="282"/>
        </pc:sldMkLst>
      </pc:sldChg>
      <pc:sldChg chg="modSp del modNotes">
        <pc:chgData name="MABRUT Romain" userId="7a6897e7-896d-4e62-ae35-7a32cd4a9778" providerId="ADAL" clId="{74EEBF98-1BF0-4438-BE50-8AE8B3018A2C}" dt="2024-07-22T09:10:27.779" v="162" actId="47"/>
        <pc:sldMkLst>
          <pc:docMk/>
          <pc:sldMk cId="1534906086" sldId="283"/>
        </pc:sld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1534906086" sldId="283"/>
            <ac:spMk id="2" creationId="{00A0FCC7-656C-9DC4-B486-D8CDA3060FFC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1534906086" sldId="283"/>
            <ac:spMk id="9" creationId="{AE18910E-2220-4262-B6A4-376B66B09489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1534906086" sldId="283"/>
            <ac:spMk id="248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1534906086" sldId="283"/>
            <ac:spMk id="249" creationId="{00000000-0000-0000-0000-000000000000}"/>
          </ac:spMkLst>
        </pc:sp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1534906086" sldId="283"/>
            <ac:picMk id="250" creationId="{00000000-0000-0000-0000-000000000000}"/>
          </ac:picMkLst>
        </pc:picChg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1119532426" sldId="284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0" sldId="285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2622175879" sldId="288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1433117163" sldId="289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2413928175" sldId="290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3456725809" sldId="291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2322968784" sldId="293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2630885416" sldId="295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3022371373" sldId="296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4278979922" sldId="297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2610798125" sldId="299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4284767037" sldId="300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593345606" sldId="301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2496188482" sldId="305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3504014559" sldId="306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1515753182" sldId="307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2037497676" sldId="309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2383456701" sldId="310"/>
        </pc:sldMkLst>
      </pc:sldChg>
      <pc:sldChg chg="modSp del modNotes">
        <pc:chgData name="MABRUT Romain" userId="7a6897e7-896d-4e62-ae35-7a32cd4a9778" providerId="ADAL" clId="{74EEBF98-1BF0-4438-BE50-8AE8B3018A2C}" dt="2024-07-22T09:10:27.779" v="162" actId="47"/>
        <pc:sldMkLst>
          <pc:docMk/>
          <pc:sldMk cId="1924420382" sldId="311"/>
        </pc:sld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1924420382" sldId="311"/>
            <ac:spMk id="3" creationId="{90681470-BDA8-1E3F-8D3A-3E00876C4C7F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1924420382" sldId="311"/>
            <ac:spMk id="19" creationId="{84BF1B0A-6CB9-43AE-97BB-5441CF71E86A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1924420382" sldId="311"/>
            <ac:spMk id="280" creationId="{00000000-0000-0000-0000-000000000000}"/>
          </ac:spMkLst>
        </pc:spChg>
        <pc:graphicFrameChg chg="mod">
          <ac:chgData name="MABRUT Romain" userId="7a6897e7-896d-4e62-ae35-7a32cd4a9778" providerId="ADAL" clId="{74EEBF98-1BF0-4438-BE50-8AE8B3018A2C}" dt="2024-07-16T09:14:25.932" v="131"/>
          <ac:graphicFrameMkLst>
            <pc:docMk/>
            <pc:sldMk cId="1924420382" sldId="311"/>
            <ac:graphicFrameMk id="2" creationId="{3E0C0504-F852-90A4-46E3-E2722B7E5E9C}"/>
          </ac:graphicFrameMkLst>
        </pc:graphicFrameChg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3455744597" sldId="2147469481"/>
        </pc:sldMkLst>
      </pc:sldChg>
      <pc:sldChg chg="modSp del mod">
        <pc:chgData name="MABRUT Romain" userId="7a6897e7-896d-4e62-ae35-7a32cd4a9778" providerId="ADAL" clId="{74EEBF98-1BF0-4438-BE50-8AE8B3018A2C}" dt="2024-07-22T09:10:27.779" v="162" actId="47"/>
        <pc:sldMkLst>
          <pc:docMk/>
          <pc:sldMk cId="2623720755" sldId="2147469574"/>
        </pc:sld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23720755" sldId="2147469574"/>
            <ac:spMk id="2" creationId="{5ADA3B0F-36A1-DE7E-7348-2D077BC37AB2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23720755" sldId="2147469574"/>
            <ac:spMk id="3" creationId="{11E3F19F-CBFF-0E62-D3A7-E6A19C1792A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23720755" sldId="2147469574"/>
            <ac:spMk id="4" creationId="{D964F934-DC6F-DA17-9EE4-232A07C4D30C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23720755" sldId="2147469574"/>
            <ac:spMk id="5" creationId="{0D28F59D-EA8A-B91F-7124-BC82440C7C7B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23720755" sldId="2147469574"/>
            <ac:spMk id="6" creationId="{7F7414E2-430D-FFA0-872A-9C0749750FF5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23720755" sldId="2147469574"/>
            <ac:spMk id="8" creationId="{EE3B679B-8461-4559-8AE9-A6B2D19AC4B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23720755" sldId="2147469574"/>
            <ac:spMk id="9" creationId="{54654D10-0E11-E9A5-696F-72597A585341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23720755" sldId="2147469574"/>
            <ac:spMk id="10" creationId="{ABC420B5-A71A-7E71-7B58-B61B4DFC98B2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23720755" sldId="2147469574"/>
            <ac:spMk id="11" creationId="{2ECC30CF-9BBA-83CC-CFF9-37CCE131BD3A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2623720755" sldId="2147469574"/>
            <ac:spMk id="12" creationId="{C593504A-59C2-D982-CBB7-C143DC1BFC2C}"/>
          </ac:spMkLst>
        </pc:spChg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2317343185" sldId="2147469575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3546889877" sldId="2147469576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2679172149" sldId="2147469577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3163881835" sldId="2147469578"/>
        </pc:sldMkLst>
      </pc:sldChg>
      <pc:sldChg chg="modSp del modNotes">
        <pc:chgData name="MABRUT Romain" userId="7a6897e7-896d-4e62-ae35-7a32cd4a9778" providerId="ADAL" clId="{74EEBF98-1BF0-4438-BE50-8AE8B3018A2C}" dt="2024-07-22T09:10:27.779" v="162" actId="47"/>
        <pc:sldMkLst>
          <pc:docMk/>
          <pc:sldMk cId="311590976" sldId="2147469580"/>
        </pc:sld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311590976" sldId="2147469580"/>
            <ac:spMk id="3" creationId="{29E986B9-3F57-E6BC-4892-5787F9840A3E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311590976" sldId="2147469580"/>
            <ac:spMk id="19" creationId="{84BF1B0A-6CB9-43AE-97BB-5441CF71E86A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311590976" sldId="2147469580"/>
            <ac:spMk id="280" creationId="{00000000-0000-0000-0000-000000000000}"/>
          </ac:spMkLst>
        </pc:spChg>
        <pc:graphicFrameChg chg="mod">
          <ac:chgData name="MABRUT Romain" userId="7a6897e7-896d-4e62-ae35-7a32cd4a9778" providerId="ADAL" clId="{74EEBF98-1BF0-4438-BE50-8AE8B3018A2C}" dt="2024-07-16T09:14:25.932" v="131"/>
          <ac:graphicFrameMkLst>
            <pc:docMk/>
            <pc:sldMk cId="311590976" sldId="2147469580"/>
            <ac:graphicFrameMk id="2" creationId="{3E0C0504-F852-90A4-46E3-E2722B7E5E9C}"/>
          </ac:graphicFrameMkLst>
        </pc:graphicFrameChg>
      </pc:sldChg>
      <pc:sldChg chg="modSp del modNotes">
        <pc:chgData name="MABRUT Romain" userId="7a6897e7-896d-4e62-ae35-7a32cd4a9778" providerId="ADAL" clId="{74EEBF98-1BF0-4438-BE50-8AE8B3018A2C}" dt="2024-07-22T09:10:27.779" v="162" actId="47"/>
        <pc:sldMkLst>
          <pc:docMk/>
          <pc:sldMk cId="4188921290" sldId="2147469582"/>
        </pc:sld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4188921290" sldId="2147469582"/>
            <ac:spMk id="3" creationId="{97455338-B4CF-E8F8-C098-2E0F0B5E274C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4188921290" sldId="2147469582"/>
            <ac:spMk id="4" creationId="{B7147969-F8BA-FE23-B3B7-8E7783B0BE7A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4188921290" sldId="2147469582"/>
            <ac:spMk id="5" creationId="{F23E1B3C-8FAD-2732-8546-899A4458C7C2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4188921290" sldId="2147469582"/>
            <ac:spMk id="9" creationId="{727F7EFA-F524-E6C0-5588-9CE0F9F94279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4188921290" sldId="2147469582"/>
            <ac:spMk id="10" creationId="{CE99EEF5-E383-A269-3038-8BB6B03FE033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4188921290" sldId="2147469582"/>
            <ac:spMk id="26" creationId="{5DED21C8-2717-44BA-9762-CBB536F7F544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4188921290" sldId="2147469582"/>
            <ac:spMk id="47" creationId="{4A8AB40A-3749-04A6-A26B-09F9ACF4E9DA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4188921290" sldId="2147469582"/>
            <ac:spMk id="63" creationId="{F2740761-A6F1-AE80-204C-756EDD824A2F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4188921290" sldId="2147469582"/>
            <ac:spMk id="335" creationId="{333F61E8-7647-0745-AB28-AD522FD94246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4188921290" sldId="2147469582"/>
            <ac:spMk id="357" creationId="{00000000-0000-0000-0000-000000000000}"/>
          </ac:spMkLst>
        </pc:spChg>
        <pc:grpChg chg="mod">
          <ac:chgData name="MABRUT Romain" userId="7a6897e7-896d-4e62-ae35-7a32cd4a9778" providerId="ADAL" clId="{74EEBF98-1BF0-4438-BE50-8AE8B3018A2C}" dt="2024-07-16T09:14:25.932" v="131"/>
          <ac:grpSpMkLst>
            <pc:docMk/>
            <pc:sldMk cId="4188921290" sldId="2147469582"/>
            <ac:grpSpMk id="2" creationId="{29BB6760-E9F4-4BD6-67C8-5ECACC37085B}"/>
          </ac:grpSpMkLst>
        </pc:grp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4188921290" sldId="2147469582"/>
            <ac:picMk id="7" creationId="{DD430055-05E1-EA6B-4739-936C6C5AAC11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4188921290" sldId="2147469582"/>
            <ac:picMk id="8" creationId="{46E9D5EE-616C-D47F-A89C-E8BF322866A4}"/>
          </ac:picMkLst>
        </pc:pic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4188921290" sldId="2147469582"/>
            <ac:picMk id="12" creationId="{24508218-2B68-513A-92CE-1627EE91ED36}"/>
          </ac:picMkLst>
        </pc:picChg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2630222455" sldId="2147469583"/>
        </pc:sldMkLst>
      </pc:sldChg>
      <pc:sldChg chg="modSp del">
        <pc:chgData name="MABRUT Romain" userId="7a6897e7-896d-4e62-ae35-7a32cd4a9778" providerId="ADAL" clId="{74EEBF98-1BF0-4438-BE50-8AE8B3018A2C}" dt="2024-07-22T09:10:27.779" v="162" actId="47"/>
        <pc:sldMkLst>
          <pc:docMk/>
          <pc:sldMk cId="632270633" sldId="2147469585"/>
        </pc:sld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632270633" sldId="2147469585"/>
            <ac:spMk id="2" creationId="{5ADA3B0F-36A1-DE7E-7348-2D077BC37AB2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632270633" sldId="2147469585"/>
            <ac:spMk id="3" creationId="{11E3F19F-CBFF-0E62-D3A7-E6A19C1792A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632270633" sldId="2147469585"/>
            <ac:spMk id="6" creationId="{59B2C9DB-4F7F-6E63-6307-54761A8717EB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632270633" sldId="2147469585"/>
            <ac:spMk id="8" creationId="{F0394BE0-29CB-AB7F-77F7-1239CB90E2BE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632270633" sldId="2147469585"/>
            <ac:spMk id="9" creationId="{E2206689-4167-29B0-0701-25C44163DA82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632270633" sldId="2147469585"/>
            <ac:spMk id="13" creationId="{B6D00FAA-F47F-F0CF-64C2-1863C527F5DD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632270633" sldId="2147469585"/>
            <ac:spMk id="14" creationId="{886774F7-6D74-53B6-ED0A-BD7E84F64E84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632270633" sldId="2147469585"/>
            <ac:spMk id="15" creationId="{64127DC0-C53A-C8C6-793A-116260A5C84B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k cId="632270633" sldId="2147469585"/>
            <ac:spMk id="16" creationId="{AEDC2FDF-9EFC-A400-9F37-033D793090A1}"/>
          </ac:spMkLst>
        </pc:spChg>
        <pc:grpChg chg="mod">
          <ac:chgData name="MABRUT Romain" userId="7a6897e7-896d-4e62-ae35-7a32cd4a9778" providerId="ADAL" clId="{74EEBF98-1BF0-4438-BE50-8AE8B3018A2C}" dt="2024-07-16T09:14:25.932" v="131"/>
          <ac:grpSpMkLst>
            <pc:docMk/>
            <pc:sldMk cId="632270633" sldId="2147469585"/>
            <ac:grpSpMk id="7" creationId="{C2813FB8-A00C-7532-B773-7EA697A8BA54}"/>
          </ac:grpSpMkLst>
        </pc:grp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k cId="632270633" sldId="2147469585"/>
            <ac:picMk id="5" creationId="{847B5E2E-FF3A-E5DF-5606-5684835905E3}"/>
          </ac:picMkLst>
        </pc:picChg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543487766" sldId="2147469587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786925682" sldId="2147469588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1964346670" sldId="2147469589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1656732238" sldId="2147469590"/>
        </pc:sldMkLst>
      </pc:sldChg>
      <pc:sldChg chg="del">
        <pc:chgData name="MABRUT Romain" userId="7a6897e7-896d-4e62-ae35-7a32cd4a9778" providerId="ADAL" clId="{74EEBF98-1BF0-4438-BE50-8AE8B3018A2C}" dt="2024-07-16T08:58:42.897" v="0" actId="47"/>
        <pc:sldMkLst>
          <pc:docMk/>
          <pc:sldMk cId="164571207" sldId="2147469591"/>
        </pc:sldMkLst>
      </pc:sldChg>
      <pc:sldMasterChg chg="modSp delSldLayout modSldLayout">
        <pc:chgData name="MABRUT Romain" userId="7a6897e7-896d-4e62-ae35-7a32cd4a9778" providerId="ADAL" clId="{74EEBF98-1BF0-4438-BE50-8AE8B3018A2C}" dt="2024-07-22T09:10:27.779" v="162" actId="47"/>
        <pc:sldMasterMkLst>
          <pc:docMk/>
          <pc:sldMasterMk cId="0" sldId="2147483648"/>
        </pc:sldMaster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asterMk cId="0" sldId="2147483648"/>
            <ac:spMk id="11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asterMk cId="0" sldId="2147483648"/>
            <ac:spMk id="12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asterMk cId="0" sldId="2147483648"/>
            <ac:spMk id="13" creationId="{00000000-0000-0000-0000-000000000000}"/>
          </ac:spMkLst>
        </pc:sp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asterMk cId="0" sldId="2147483648"/>
            <ac:picMk id="16" creationId="{00000000-0000-0000-0000-000000000000}"/>
          </ac:picMkLst>
        </pc:pic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asterMk cId="0" sldId="2147483648"/>
            <ac:cxnSpMk id="14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asterMk cId="0" sldId="2147483648"/>
            <ac:cxnSpMk id="15" creationId="{00000000-0000-0000-0000-000000000000}"/>
          </ac:cxnSpMkLst>
        </pc:cxnChg>
        <pc:sldLayoutChg chg="modSp">
          <pc:chgData name="MABRUT Romain" userId="7a6897e7-896d-4e62-ae35-7a32cd4a9778" providerId="ADAL" clId="{74EEBF98-1BF0-4438-BE50-8AE8B3018A2C}" dt="2024-07-16T09:14:25.932" v="131"/>
          <pc:sldLayoutMkLst>
            <pc:docMk/>
            <pc:sldMasterMk cId="0" sldId="2147483648"/>
            <pc:sldLayoutMk cId="0" sldId="2147483649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49"/>
              <ac:spMk id="18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49"/>
              <ac:spMk id="20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49"/>
              <ac:spMk id="22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49"/>
              <ac:spMk id="23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49"/>
              <ac:spMk id="28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49"/>
              <ac:spMk id="29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49"/>
              <ac:spMk id="30" creationId="{00000000-0000-0000-0000-000000000000}"/>
            </ac:spMkLst>
          </pc:spChg>
          <pc:grpChg chg="mod">
            <ac:chgData name="MABRUT Romain" userId="7a6897e7-896d-4e62-ae35-7a32cd4a9778" providerId="ADAL" clId="{74EEBF98-1BF0-4438-BE50-8AE8B3018A2C}" dt="2024-07-16T09:14:25.932" v="131"/>
            <ac:grpSpMkLst>
              <pc:docMk/>
              <pc:sldMasterMk cId="0" sldId="2147483648"/>
              <pc:sldLayoutMk cId="0" sldId="2147483649"/>
              <ac:grpSpMk id="24" creationId="{00000000-0000-0000-0000-000000000000}"/>
            </ac:grpSpMkLst>
          </pc:gr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49"/>
              <ac:picMk id="21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49"/>
              <ac:picMk id="25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49"/>
              <ac:picMk id="26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49"/>
              <ac:picMk id="27" creationId="{00000000-0000-0000-0000-000000000000}"/>
            </ac:picMkLst>
          </pc:picChg>
        </pc:sldLayoutChg>
        <pc:sldLayoutChg chg="modSp">
          <pc:chgData name="MABRUT Romain" userId="7a6897e7-896d-4e62-ae35-7a32cd4a9778" providerId="ADAL" clId="{74EEBF98-1BF0-4438-BE50-8AE8B3018A2C}" dt="2024-07-16T09:14:25.932" v="131"/>
          <pc:sldLayoutMkLst>
            <pc:docMk/>
            <pc:sldMasterMk cId="0" sldId="2147483648"/>
            <pc:sldLayoutMk cId="0" sldId="2147483650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0"/>
              <ac:spMk id="32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0"/>
              <ac:spMk id="33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0"/>
              <ac:spMk id="34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0"/>
              <ac:spMk id="36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0"/>
              <ac:spMk id="37" creationId="{00000000-0000-0000-0000-000000000000}"/>
            </ac:spMkLst>
          </pc:s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0"/>
              <ac:picMk id="35" creationId="{00000000-0000-0000-0000-000000000000}"/>
            </ac:picMkLst>
          </pc:picChg>
        </pc:sldLayoutChg>
        <pc:sldLayoutChg chg="modSp del">
          <pc:chgData name="MABRUT Romain" userId="7a6897e7-896d-4e62-ae35-7a32cd4a9778" providerId="ADAL" clId="{74EEBF98-1BF0-4438-BE50-8AE8B3018A2C}" dt="2024-07-22T09:10:27.779" v="162" actId="47"/>
          <pc:sldLayoutMkLst>
            <pc:docMk/>
            <pc:sldMasterMk cId="0" sldId="2147483648"/>
            <pc:sldLayoutMk cId="0" sldId="2147483651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1"/>
              <ac:spMk id="39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1"/>
              <ac:spMk id="40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1"/>
              <ac:spMk id="41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1"/>
              <ac:spMk id="42" creationId="{00000000-0000-0000-0000-000000000000}"/>
            </ac:spMkLst>
          </pc:spChg>
        </pc:sldLayoutChg>
        <pc:sldLayoutChg chg="modSp">
          <pc:chgData name="MABRUT Romain" userId="7a6897e7-896d-4e62-ae35-7a32cd4a9778" providerId="ADAL" clId="{74EEBF98-1BF0-4438-BE50-8AE8B3018A2C}" dt="2024-07-16T09:14:25.932" v="131"/>
          <pc:sldLayoutMkLst>
            <pc:docMk/>
            <pc:sldMasterMk cId="0" sldId="2147483648"/>
            <pc:sldLayoutMk cId="0" sldId="2147483652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2"/>
              <ac:spMk id="44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2"/>
              <ac:spMk id="45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2"/>
              <ac:spMk id="46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2"/>
              <ac:spMk id="47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2"/>
              <ac:spMk id="48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2"/>
              <ac:spMk id="49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2"/>
              <ac:spMk id="50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2"/>
              <ac:spMk id="56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2"/>
              <ac:spMk id="57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2"/>
              <ac:spMk id="58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2"/>
              <ac:spMk id="59" creationId="{00000000-0000-0000-0000-000000000000}"/>
            </ac:spMkLst>
          </pc:spChg>
          <pc:grpChg chg="mod">
            <ac:chgData name="MABRUT Romain" userId="7a6897e7-896d-4e62-ae35-7a32cd4a9778" providerId="ADAL" clId="{74EEBF98-1BF0-4438-BE50-8AE8B3018A2C}" dt="2024-07-16T09:14:25.932" v="131"/>
            <ac:grpSpMkLst>
              <pc:docMk/>
              <pc:sldMasterMk cId="0" sldId="2147483648"/>
              <pc:sldLayoutMk cId="0" sldId="2147483652"/>
              <ac:grpSpMk id="51" creationId="{00000000-0000-0000-0000-000000000000}"/>
            </ac:grpSpMkLst>
          </pc:gr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2"/>
              <ac:picMk id="52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2"/>
              <ac:picMk id="53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2"/>
              <ac:picMk id="54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2"/>
              <ac:picMk id="55" creationId="{00000000-0000-0000-0000-000000000000}"/>
            </ac:picMkLst>
          </pc:picChg>
        </pc:sldLayoutChg>
        <pc:sldLayoutChg chg="modSp">
          <pc:chgData name="MABRUT Romain" userId="7a6897e7-896d-4e62-ae35-7a32cd4a9778" providerId="ADAL" clId="{74EEBF98-1BF0-4438-BE50-8AE8B3018A2C}" dt="2024-07-16T09:14:25.932" v="131"/>
          <pc:sldLayoutMkLst>
            <pc:docMk/>
            <pc:sldMasterMk cId="0" sldId="2147483648"/>
            <pc:sldLayoutMk cId="0" sldId="2147483653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3"/>
              <ac:spMk id="61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3"/>
              <ac:spMk id="62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3"/>
              <ac:spMk id="63" creationId="{00000000-0000-0000-0000-000000000000}"/>
            </ac:spMkLst>
          </pc:spChg>
        </pc:sldLayoutChg>
        <pc:sldLayoutChg chg="modSp mod">
          <pc:chgData name="MABRUT Romain" userId="7a6897e7-896d-4e62-ae35-7a32cd4a9778" providerId="ADAL" clId="{74EEBF98-1BF0-4438-BE50-8AE8B3018A2C}" dt="2024-07-16T09:14:25.932" v="131"/>
          <pc:sldLayoutMkLst>
            <pc:docMk/>
            <pc:sldMasterMk cId="0" sldId="2147483648"/>
            <pc:sldLayoutMk cId="0" sldId="2147483654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4"/>
              <ac:spMk id="65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4"/>
              <ac:spMk id="66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4"/>
              <ac:spMk id="68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4"/>
              <ac:spMk id="69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4"/>
              <ac:spMk id="72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4"/>
              <ac:spMk id="77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4"/>
              <ac:spMk id="83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4"/>
              <ac:spMk id="84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4"/>
              <ac:spMk id="85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4"/>
              <ac:spMk id="86" creationId="{00000000-0000-0000-0000-000000000000}"/>
            </ac:spMkLst>
          </pc:spChg>
          <pc:grpChg chg="mod">
            <ac:chgData name="MABRUT Romain" userId="7a6897e7-896d-4e62-ae35-7a32cd4a9778" providerId="ADAL" clId="{74EEBF98-1BF0-4438-BE50-8AE8B3018A2C}" dt="2024-07-16T09:14:25.932" v="131"/>
            <ac:grpSpMkLst>
              <pc:docMk/>
              <pc:sldMasterMk cId="0" sldId="2147483648"/>
              <pc:sldLayoutMk cId="0" sldId="2147483654"/>
              <ac:grpSpMk id="71" creationId="{00000000-0000-0000-0000-000000000000}"/>
            </ac:grpSpMkLst>
          </pc:grpChg>
          <pc:grpChg chg="mod">
            <ac:chgData name="MABRUT Romain" userId="7a6897e7-896d-4e62-ae35-7a32cd4a9778" providerId="ADAL" clId="{74EEBF98-1BF0-4438-BE50-8AE8B3018A2C}" dt="2024-07-16T09:14:25.932" v="131"/>
            <ac:grpSpMkLst>
              <pc:docMk/>
              <pc:sldMasterMk cId="0" sldId="2147483648"/>
              <pc:sldLayoutMk cId="0" sldId="2147483654"/>
              <ac:grpSpMk id="78" creationId="{00000000-0000-0000-0000-000000000000}"/>
            </ac:grpSpMkLst>
          </pc:gr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4"/>
              <ac:picMk id="67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4"/>
              <ac:picMk id="70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4"/>
              <ac:picMk id="73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4"/>
              <ac:picMk id="74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4"/>
              <ac:picMk id="75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4"/>
              <ac:picMk id="76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4"/>
              <ac:picMk id="79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4"/>
              <ac:picMk id="80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4"/>
              <ac:picMk id="81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4"/>
              <ac:picMk id="82" creationId="{00000000-0000-0000-0000-000000000000}"/>
            </ac:picMkLst>
          </pc:picChg>
        </pc:sldLayoutChg>
        <pc:sldLayoutChg chg="modSp">
          <pc:chgData name="MABRUT Romain" userId="7a6897e7-896d-4e62-ae35-7a32cd4a9778" providerId="ADAL" clId="{74EEBF98-1BF0-4438-BE50-8AE8B3018A2C}" dt="2024-07-16T09:14:25.932" v="131"/>
          <pc:sldLayoutMkLst>
            <pc:docMk/>
            <pc:sldMasterMk cId="0" sldId="2147483648"/>
            <pc:sldLayoutMk cId="0" sldId="2147483655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5"/>
              <ac:spMk id="88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5"/>
              <ac:spMk id="89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5"/>
              <ac:spMk id="91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5"/>
              <ac:spMk id="92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5"/>
              <ac:spMk id="93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5"/>
              <ac:spMk id="100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5"/>
              <ac:spMk id="101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5"/>
              <ac:spMk id="102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5"/>
              <ac:spMk id="103" creationId="{00000000-0000-0000-0000-000000000000}"/>
            </ac:spMkLst>
          </pc:spChg>
          <pc:grpChg chg="mod">
            <ac:chgData name="MABRUT Romain" userId="7a6897e7-896d-4e62-ae35-7a32cd4a9778" providerId="ADAL" clId="{74EEBF98-1BF0-4438-BE50-8AE8B3018A2C}" dt="2024-07-16T09:14:25.932" v="131"/>
            <ac:grpSpMkLst>
              <pc:docMk/>
              <pc:sldMasterMk cId="0" sldId="2147483648"/>
              <pc:sldLayoutMk cId="0" sldId="2147483655"/>
              <ac:grpSpMk id="95" creationId="{00000000-0000-0000-0000-000000000000}"/>
            </ac:grpSpMkLst>
          </pc:gr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5"/>
              <ac:picMk id="90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5"/>
              <ac:picMk id="94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5"/>
              <ac:picMk id="96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5"/>
              <ac:picMk id="97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5"/>
              <ac:picMk id="98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5"/>
              <ac:picMk id="99" creationId="{00000000-0000-0000-0000-000000000000}"/>
            </ac:picMkLst>
          </pc:picChg>
        </pc:sldLayoutChg>
        <pc:sldLayoutChg chg="modSp">
          <pc:chgData name="MABRUT Romain" userId="7a6897e7-896d-4e62-ae35-7a32cd4a9778" providerId="ADAL" clId="{74EEBF98-1BF0-4438-BE50-8AE8B3018A2C}" dt="2024-07-16T09:14:25.932" v="131"/>
          <pc:sldLayoutMkLst>
            <pc:docMk/>
            <pc:sldMasterMk cId="0" sldId="2147483648"/>
            <pc:sldLayoutMk cId="0" sldId="2147483656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6"/>
              <ac:spMk id="105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6"/>
              <ac:spMk id="107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6"/>
              <ac:spMk id="108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6"/>
              <ac:spMk id="109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6"/>
              <ac:spMk id="110" creationId="{00000000-0000-0000-0000-000000000000}"/>
            </ac:spMkLst>
          </pc:s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6"/>
              <ac:picMk id="106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6"/>
              <ac:picMk id="111" creationId="{00000000-0000-0000-0000-000000000000}"/>
            </ac:picMkLst>
          </pc:picChg>
        </pc:sldLayoutChg>
        <pc:sldLayoutChg chg="modSp">
          <pc:chgData name="MABRUT Romain" userId="7a6897e7-896d-4e62-ae35-7a32cd4a9778" providerId="ADAL" clId="{74EEBF98-1BF0-4438-BE50-8AE8B3018A2C}" dt="2024-07-16T09:14:25.932" v="131"/>
          <pc:sldLayoutMkLst>
            <pc:docMk/>
            <pc:sldMasterMk cId="0" sldId="2147483648"/>
            <pc:sldLayoutMk cId="0" sldId="2147483657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7"/>
              <ac:spMk id="115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7"/>
              <ac:spMk id="116" creationId="{00000000-0000-0000-0000-000000000000}"/>
            </ac:spMkLst>
          </pc:s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7"/>
              <ac:picMk id="113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7"/>
              <ac:picMk id="114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7"/>
              <ac:picMk id="117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48"/>
              <pc:sldLayoutMk cId="0" sldId="2147483657"/>
              <ac:picMk id="118" creationId="{00000000-0000-0000-0000-000000000000}"/>
            </ac:picMkLst>
          </pc:picChg>
        </pc:sldLayoutChg>
        <pc:sldLayoutChg chg="modSp">
          <pc:chgData name="MABRUT Romain" userId="7a6897e7-896d-4e62-ae35-7a32cd4a9778" providerId="ADAL" clId="{74EEBF98-1BF0-4438-BE50-8AE8B3018A2C}" dt="2024-07-16T09:14:25.932" v="131"/>
          <pc:sldLayoutMkLst>
            <pc:docMk/>
            <pc:sldMasterMk cId="0" sldId="2147483648"/>
            <pc:sldLayoutMk cId="0" sldId="2147483658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8"/>
              <ac:spMk id="120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8"/>
              <ac:spMk id="121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8"/>
              <ac:spMk id="122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8"/>
              <ac:spMk id="123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48"/>
              <pc:sldLayoutMk cId="0" sldId="2147483658"/>
              <ac:spMk id="124" creationId="{00000000-0000-0000-0000-000000000000}"/>
            </ac:spMkLst>
          </pc:spChg>
        </pc:sldLayoutChg>
        <pc:sldLayoutChg chg="del">
          <pc:chgData name="MABRUT Romain" userId="7a6897e7-896d-4e62-ae35-7a32cd4a9778" providerId="ADAL" clId="{74EEBF98-1BF0-4438-BE50-8AE8B3018A2C}" dt="2024-07-16T08:58:42.897" v="0" actId="47"/>
          <pc:sldLayoutMkLst>
            <pc:docMk/>
            <pc:sldMasterMk cId="0" sldId="2147483648"/>
            <pc:sldLayoutMk cId="596613098" sldId="2147483669"/>
          </pc:sldLayoutMkLst>
        </pc:sldLayoutChg>
      </pc:sldMasterChg>
      <pc:sldMasterChg chg="modSp del delSldLayout modSldLayout">
        <pc:chgData name="MABRUT Romain" userId="7a6897e7-896d-4e62-ae35-7a32cd4a9778" providerId="ADAL" clId="{74EEBF98-1BF0-4438-BE50-8AE8B3018A2C}" dt="2024-07-22T09:10:27.779" v="162" actId="47"/>
        <pc:sldMasterMkLst>
          <pc:docMk/>
          <pc:sldMasterMk cId="0" sldId="2147483659"/>
        </pc:sldMasterMkLst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asterMk cId="0" sldId="2147483659"/>
            <ac:spMk id="126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asterMk cId="0" sldId="2147483659"/>
            <ac:spMk id="127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asterMk cId="0" sldId="2147483659"/>
            <ac:spMk id="128" creationId="{00000000-0000-0000-0000-000000000000}"/>
          </ac:spMkLst>
        </pc:spChg>
        <pc:spChg chg="mod">
          <ac:chgData name="MABRUT Romain" userId="7a6897e7-896d-4e62-ae35-7a32cd4a9778" providerId="ADAL" clId="{74EEBF98-1BF0-4438-BE50-8AE8B3018A2C}" dt="2024-07-16T09:14:25.932" v="131"/>
          <ac:spMkLst>
            <pc:docMk/>
            <pc:sldMasterMk cId="0" sldId="2147483659"/>
            <ac:spMk id="129" creationId="{00000000-0000-0000-0000-000000000000}"/>
          </ac:spMkLst>
        </pc:spChg>
        <pc:picChg chg="mod">
          <ac:chgData name="MABRUT Romain" userId="7a6897e7-896d-4e62-ae35-7a32cd4a9778" providerId="ADAL" clId="{74EEBF98-1BF0-4438-BE50-8AE8B3018A2C}" dt="2024-07-16T09:14:25.932" v="131"/>
          <ac:picMkLst>
            <pc:docMk/>
            <pc:sldMasterMk cId="0" sldId="2147483659"/>
            <ac:picMk id="132" creationId="{00000000-0000-0000-0000-000000000000}"/>
          </ac:picMkLst>
        </pc:pic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asterMk cId="0" sldId="2147483659"/>
            <ac:cxnSpMk id="130" creationId="{00000000-0000-0000-0000-000000000000}"/>
          </ac:cxnSpMkLst>
        </pc:cxnChg>
        <pc:cxnChg chg="mod">
          <ac:chgData name="MABRUT Romain" userId="7a6897e7-896d-4e62-ae35-7a32cd4a9778" providerId="ADAL" clId="{74EEBF98-1BF0-4438-BE50-8AE8B3018A2C}" dt="2024-07-16T09:14:25.932" v="131"/>
          <ac:cxnSpMkLst>
            <pc:docMk/>
            <pc:sldMasterMk cId="0" sldId="2147483659"/>
            <ac:cxnSpMk id="131" creationId="{00000000-0000-0000-0000-000000000000}"/>
          </ac:cxnSpMkLst>
        </pc:cxnChg>
        <pc:sldLayoutChg chg="modSp del">
          <pc:chgData name="MABRUT Romain" userId="7a6897e7-896d-4e62-ae35-7a32cd4a9778" providerId="ADAL" clId="{74EEBF98-1BF0-4438-BE50-8AE8B3018A2C}" dt="2024-07-22T09:10:27.779" v="162" actId="47"/>
          <pc:sldLayoutMkLst>
            <pc:docMk/>
            <pc:sldMasterMk cId="0" sldId="2147483659"/>
            <pc:sldLayoutMk cId="0" sldId="2147483660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0"/>
              <ac:spMk id="134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0"/>
              <ac:spMk id="135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0"/>
              <ac:spMk id="136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0"/>
              <ac:spMk id="137" creationId="{00000000-0000-0000-0000-000000000000}"/>
            </ac:spMkLst>
          </pc:spChg>
        </pc:sldLayoutChg>
        <pc:sldLayoutChg chg="modSp del">
          <pc:chgData name="MABRUT Romain" userId="7a6897e7-896d-4e62-ae35-7a32cd4a9778" providerId="ADAL" clId="{74EEBF98-1BF0-4438-BE50-8AE8B3018A2C}" dt="2024-07-22T09:10:27.779" v="162" actId="47"/>
          <pc:sldLayoutMkLst>
            <pc:docMk/>
            <pc:sldMasterMk cId="0" sldId="2147483659"/>
            <pc:sldLayoutMk cId="0" sldId="2147483661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1"/>
              <ac:spMk id="139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1"/>
              <ac:spMk id="140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1"/>
              <ac:spMk id="141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1"/>
              <ac:spMk id="142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1"/>
              <ac:spMk id="143" creationId="{00000000-0000-0000-0000-000000000000}"/>
            </ac:spMkLst>
          </pc:spChg>
        </pc:sldLayoutChg>
        <pc:sldLayoutChg chg="modSp del">
          <pc:chgData name="MABRUT Romain" userId="7a6897e7-896d-4e62-ae35-7a32cd4a9778" providerId="ADAL" clId="{74EEBF98-1BF0-4438-BE50-8AE8B3018A2C}" dt="2024-07-22T09:10:27.779" v="162" actId="47"/>
          <pc:sldLayoutMkLst>
            <pc:docMk/>
            <pc:sldMasterMk cId="0" sldId="2147483659"/>
            <pc:sldLayoutMk cId="0" sldId="2147483662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2"/>
              <ac:spMk id="145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2"/>
              <ac:spMk id="146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2"/>
              <ac:spMk id="147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2"/>
              <ac:spMk id="149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2"/>
              <ac:spMk id="150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2"/>
              <ac:spMk id="156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2"/>
              <ac:spMk id="157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2"/>
              <ac:spMk id="158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2"/>
              <ac:spMk id="159" creationId="{00000000-0000-0000-0000-000000000000}"/>
            </ac:spMkLst>
          </pc:spChg>
          <pc:grpChg chg="mod">
            <ac:chgData name="MABRUT Romain" userId="7a6897e7-896d-4e62-ae35-7a32cd4a9778" providerId="ADAL" clId="{74EEBF98-1BF0-4438-BE50-8AE8B3018A2C}" dt="2024-07-16T09:14:25.932" v="131"/>
            <ac:grpSpMkLst>
              <pc:docMk/>
              <pc:sldMasterMk cId="0" sldId="2147483659"/>
              <pc:sldLayoutMk cId="0" sldId="2147483662"/>
              <ac:grpSpMk id="151" creationId="{00000000-0000-0000-0000-000000000000}"/>
            </ac:grpSpMkLst>
          </pc:gr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2"/>
              <ac:picMk id="148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2"/>
              <ac:picMk id="152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2"/>
              <ac:picMk id="153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2"/>
              <ac:picMk id="154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2"/>
              <ac:picMk id="155" creationId="{00000000-0000-0000-0000-000000000000}"/>
            </ac:picMkLst>
          </pc:picChg>
        </pc:sldLayoutChg>
        <pc:sldLayoutChg chg="modSp del">
          <pc:chgData name="MABRUT Romain" userId="7a6897e7-896d-4e62-ae35-7a32cd4a9778" providerId="ADAL" clId="{74EEBF98-1BF0-4438-BE50-8AE8B3018A2C}" dt="2024-07-22T09:10:27.779" v="162" actId="47"/>
          <pc:sldLayoutMkLst>
            <pc:docMk/>
            <pc:sldMasterMk cId="0" sldId="2147483659"/>
            <pc:sldLayoutMk cId="0" sldId="2147483663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3"/>
              <ac:spMk id="161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3"/>
              <ac:spMk id="162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3"/>
              <ac:spMk id="163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3"/>
              <ac:spMk id="164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3"/>
              <ac:spMk id="165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3"/>
              <ac:spMk id="166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3"/>
              <ac:spMk id="167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3"/>
              <ac:spMk id="173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3"/>
              <ac:spMk id="174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3"/>
              <ac:spMk id="175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3"/>
              <ac:spMk id="176" creationId="{00000000-0000-0000-0000-000000000000}"/>
            </ac:spMkLst>
          </pc:spChg>
          <pc:grpChg chg="mod">
            <ac:chgData name="MABRUT Romain" userId="7a6897e7-896d-4e62-ae35-7a32cd4a9778" providerId="ADAL" clId="{74EEBF98-1BF0-4438-BE50-8AE8B3018A2C}" dt="2024-07-16T09:14:25.932" v="131"/>
            <ac:grpSpMkLst>
              <pc:docMk/>
              <pc:sldMasterMk cId="0" sldId="2147483659"/>
              <pc:sldLayoutMk cId="0" sldId="2147483663"/>
              <ac:grpSpMk id="168" creationId="{00000000-0000-0000-0000-000000000000}"/>
            </ac:grpSpMkLst>
          </pc:gr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3"/>
              <ac:picMk id="169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3"/>
              <ac:picMk id="170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3"/>
              <ac:picMk id="171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3"/>
              <ac:picMk id="172" creationId="{00000000-0000-0000-0000-000000000000}"/>
            </ac:picMkLst>
          </pc:picChg>
        </pc:sldLayoutChg>
        <pc:sldLayoutChg chg="modSp del mod">
          <pc:chgData name="MABRUT Romain" userId="7a6897e7-896d-4e62-ae35-7a32cd4a9778" providerId="ADAL" clId="{74EEBF98-1BF0-4438-BE50-8AE8B3018A2C}" dt="2024-07-22T09:10:27.779" v="162" actId="47"/>
          <pc:sldLayoutMkLst>
            <pc:docMk/>
            <pc:sldMasterMk cId="0" sldId="2147483659"/>
            <pc:sldLayoutMk cId="0" sldId="2147483664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4"/>
              <ac:spMk id="178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4"/>
              <ac:spMk id="179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4"/>
              <ac:spMk id="181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4"/>
              <ac:spMk id="182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4"/>
              <ac:spMk id="185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4"/>
              <ac:spMk id="190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4"/>
              <ac:spMk id="196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4"/>
              <ac:spMk id="197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4"/>
              <ac:spMk id="198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4"/>
              <ac:spMk id="199" creationId="{00000000-0000-0000-0000-000000000000}"/>
            </ac:spMkLst>
          </pc:spChg>
          <pc:grpChg chg="mod">
            <ac:chgData name="MABRUT Romain" userId="7a6897e7-896d-4e62-ae35-7a32cd4a9778" providerId="ADAL" clId="{74EEBF98-1BF0-4438-BE50-8AE8B3018A2C}" dt="2024-07-16T09:14:25.932" v="131"/>
            <ac:grpSpMkLst>
              <pc:docMk/>
              <pc:sldMasterMk cId="0" sldId="2147483659"/>
              <pc:sldLayoutMk cId="0" sldId="2147483664"/>
              <ac:grpSpMk id="184" creationId="{00000000-0000-0000-0000-000000000000}"/>
            </ac:grpSpMkLst>
          </pc:grpChg>
          <pc:grpChg chg="mod">
            <ac:chgData name="MABRUT Romain" userId="7a6897e7-896d-4e62-ae35-7a32cd4a9778" providerId="ADAL" clId="{74EEBF98-1BF0-4438-BE50-8AE8B3018A2C}" dt="2024-07-16T09:14:25.932" v="131"/>
            <ac:grpSpMkLst>
              <pc:docMk/>
              <pc:sldMasterMk cId="0" sldId="2147483659"/>
              <pc:sldLayoutMk cId="0" sldId="2147483664"/>
              <ac:grpSpMk id="191" creationId="{00000000-0000-0000-0000-000000000000}"/>
            </ac:grpSpMkLst>
          </pc:gr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4"/>
              <ac:picMk id="180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4"/>
              <ac:picMk id="183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4"/>
              <ac:picMk id="186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4"/>
              <ac:picMk id="187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4"/>
              <ac:picMk id="188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4"/>
              <ac:picMk id="189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4"/>
              <ac:picMk id="192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4"/>
              <ac:picMk id="193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4"/>
              <ac:picMk id="194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4"/>
              <ac:picMk id="195" creationId="{00000000-0000-0000-0000-000000000000}"/>
            </ac:picMkLst>
          </pc:picChg>
        </pc:sldLayoutChg>
        <pc:sldLayoutChg chg="modSp del">
          <pc:chgData name="MABRUT Romain" userId="7a6897e7-896d-4e62-ae35-7a32cd4a9778" providerId="ADAL" clId="{74EEBF98-1BF0-4438-BE50-8AE8B3018A2C}" dt="2024-07-22T09:10:27.779" v="162" actId="47"/>
          <pc:sldLayoutMkLst>
            <pc:docMk/>
            <pc:sldMasterMk cId="0" sldId="2147483659"/>
            <pc:sldLayoutMk cId="0" sldId="2147483665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5"/>
              <ac:spMk id="201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5"/>
              <ac:spMk id="202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5"/>
              <ac:spMk id="204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5"/>
              <ac:spMk id="205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5"/>
              <ac:spMk id="206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5"/>
              <ac:spMk id="213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5"/>
              <ac:spMk id="214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5"/>
              <ac:spMk id="215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5"/>
              <ac:spMk id="216" creationId="{00000000-0000-0000-0000-000000000000}"/>
            </ac:spMkLst>
          </pc:spChg>
          <pc:grpChg chg="mod">
            <ac:chgData name="MABRUT Romain" userId="7a6897e7-896d-4e62-ae35-7a32cd4a9778" providerId="ADAL" clId="{74EEBF98-1BF0-4438-BE50-8AE8B3018A2C}" dt="2024-07-16T09:14:25.932" v="131"/>
            <ac:grpSpMkLst>
              <pc:docMk/>
              <pc:sldMasterMk cId="0" sldId="2147483659"/>
              <pc:sldLayoutMk cId="0" sldId="2147483665"/>
              <ac:grpSpMk id="208" creationId="{00000000-0000-0000-0000-000000000000}"/>
            </ac:grpSpMkLst>
          </pc:gr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5"/>
              <ac:picMk id="203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5"/>
              <ac:picMk id="207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5"/>
              <ac:picMk id="209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5"/>
              <ac:picMk id="210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5"/>
              <ac:picMk id="211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5"/>
              <ac:picMk id="212" creationId="{00000000-0000-0000-0000-000000000000}"/>
            </ac:picMkLst>
          </pc:picChg>
        </pc:sldLayoutChg>
        <pc:sldLayoutChg chg="modSp del">
          <pc:chgData name="MABRUT Romain" userId="7a6897e7-896d-4e62-ae35-7a32cd4a9778" providerId="ADAL" clId="{74EEBF98-1BF0-4438-BE50-8AE8B3018A2C}" dt="2024-07-22T09:10:27.779" v="162" actId="47"/>
          <pc:sldLayoutMkLst>
            <pc:docMk/>
            <pc:sldMasterMk cId="0" sldId="2147483659"/>
            <pc:sldLayoutMk cId="0" sldId="2147483666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6"/>
              <ac:spMk id="218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6"/>
              <ac:spMk id="220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6"/>
              <ac:spMk id="221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6"/>
              <ac:spMk id="222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6"/>
              <ac:spMk id="223" creationId="{00000000-0000-0000-0000-000000000000}"/>
            </ac:spMkLst>
          </pc:s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6"/>
              <ac:picMk id="219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6"/>
              <ac:picMk id="224" creationId="{00000000-0000-0000-0000-000000000000}"/>
            </ac:picMkLst>
          </pc:picChg>
        </pc:sldLayoutChg>
        <pc:sldLayoutChg chg="modSp del">
          <pc:chgData name="MABRUT Romain" userId="7a6897e7-896d-4e62-ae35-7a32cd4a9778" providerId="ADAL" clId="{74EEBF98-1BF0-4438-BE50-8AE8B3018A2C}" dt="2024-07-22T09:10:27.779" v="162" actId="47"/>
          <pc:sldLayoutMkLst>
            <pc:docMk/>
            <pc:sldMasterMk cId="0" sldId="2147483659"/>
            <pc:sldLayoutMk cId="0" sldId="2147483667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7"/>
              <ac:spMk id="228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7"/>
              <ac:spMk id="229" creationId="{00000000-0000-0000-0000-000000000000}"/>
            </ac:spMkLst>
          </pc:sp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7"/>
              <ac:picMk id="226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7"/>
              <ac:picMk id="227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7"/>
              <ac:picMk id="230" creationId="{00000000-0000-0000-0000-000000000000}"/>
            </ac:picMkLst>
          </pc:picChg>
          <pc:picChg chg="mod">
            <ac:chgData name="MABRUT Romain" userId="7a6897e7-896d-4e62-ae35-7a32cd4a9778" providerId="ADAL" clId="{74EEBF98-1BF0-4438-BE50-8AE8B3018A2C}" dt="2024-07-16T09:14:25.932" v="131"/>
            <ac:picMkLst>
              <pc:docMk/>
              <pc:sldMasterMk cId="0" sldId="2147483659"/>
              <pc:sldLayoutMk cId="0" sldId="2147483667"/>
              <ac:picMk id="231" creationId="{00000000-0000-0000-0000-000000000000}"/>
            </ac:picMkLst>
          </pc:picChg>
        </pc:sldLayoutChg>
        <pc:sldLayoutChg chg="modSp del">
          <pc:chgData name="MABRUT Romain" userId="7a6897e7-896d-4e62-ae35-7a32cd4a9778" providerId="ADAL" clId="{74EEBF98-1BF0-4438-BE50-8AE8B3018A2C}" dt="2024-07-22T09:10:27.779" v="162" actId="47"/>
          <pc:sldLayoutMkLst>
            <pc:docMk/>
            <pc:sldMasterMk cId="0" sldId="2147483659"/>
            <pc:sldLayoutMk cId="0" sldId="2147483668"/>
          </pc:sldLayoutMkLst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8"/>
              <ac:spMk id="233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8"/>
              <ac:spMk id="234" creationId="{00000000-0000-0000-0000-000000000000}"/>
            </ac:spMkLst>
          </pc:spChg>
          <pc:spChg chg="mod">
            <ac:chgData name="MABRUT Romain" userId="7a6897e7-896d-4e62-ae35-7a32cd4a9778" providerId="ADAL" clId="{74EEBF98-1BF0-4438-BE50-8AE8B3018A2C}" dt="2024-07-16T09:14:25.932" v="131"/>
            <ac:spMkLst>
              <pc:docMk/>
              <pc:sldMasterMk cId="0" sldId="2147483659"/>
              <pc:sldLayoutMk cId="0" sldId="2147483668"/>
              <ac:spMk id="235" creationId="{00000000-0000-0000-0000-000000000000}"/>
            </ac:spMkLst>
          </pc:spChg>
        </pc:sldLayoutChg>
      </pc:sldMasterChg>
    </pc:docChg>
  </pc:docChgLst>
  <pc:docChgLst>
    <pc:chgData name="MABRUT Romain" userId="f986ae4d-e0e7-4f69-ba10-0c02bf109da4" providerId="ADAL" clId="{EE05FDB5-92FA-4FE5-B744-266795FC238B}"/>
    <pc:docChg chg="undo custSel addSld delSld modSld sldOrd modSection">
      <pc:chgData name="MABRUT Romain" userId="f986ae4d-e0e7-4f69-ba10-0c02bf109da4" providerId="ADAL" clId="{EE05FDB5-92FA-4FE5-B744-266795FC238B}" dt="2024-03-29T20:32:47.700" v="6992"/>
      <pc:docMkLst>
        <pc:docMk/>
      </pc:docMkLst>
      <pc:sldChg chg="modSp mod delCm modCm">
        <pc:chgData name="MABRUT Romain" userId="f986ae4d-e0e7-4f69-ba10-0c02bf109da4" providerId="ADAL" clId="{EE05FDB5-92FA-4FE5-B744-266795FC238B}" dt="2024-03-29T17:08:22.242" v="2778" actId="1076"/>
        <pc:sldMkLst>
          <pc:docMk/>
          <pc:sldMk cId="0" sldId="262"/>
        </pc:sldMkLst>
        <pc:spChg chg="mod">
          <ac:chgData name="MABRUT Romain" userId="f986ae4d-e0e7-4f69-ba10-0c02bf109da4" providerId="ADAL" clId="{EE05FDB5-92FA-4FE5-B744-266795FC238B}" dt="2024-03-29T17:08:22.242" v="2778" actId="1076"/>
          <ac:spMkLst>
            <pc:docMk/>
            <pc:sldMk cId="0" sldId="262"/>
            <ac:spMk id="343" creationId="{00000000-0000-0000-0000-000000000000}"/>
          </ac:spMkLst>
        </pc:spChg>
        <pc:spChg chg="mod">
          <ac:chgData name="MABRUT Romain" userId="f986ae4d-e0e7-4f69-ba10-0c02bf109da4" providerId="ADAL" clId="{EE05FDB5-92FA-4FE5-B744-266795FC238B}" dt="2024-03-27T09:49:41.010" v="1569" actId="20577"/>
          <ac:spMkLst>
            <pc:docMk/>
            <pc:sldMk cId="0" sldId="262"/>
            <ac:spMk id="345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7:07:48.055" v="2703"/>
              <pc2:cmMkLst xmlns:pc2="http://schemas.microsoft.com/office/powerpoint/2019/9/main/command">
                <pc:docMk/>
                <pc:sldMk cId="0" sldId="262"/>
                <pc2:cmMk id="{E56B6043-9650-41E1-94E0-AFEB6920B5DD}"/>
              </pc2:cmMkLst>
              <pc226:cmRplyChg chg="mod">
                <pc226:chgData name="MABRUT Romain" userId="f986ae4d-e0e7-4f69-ba10-0c02bf109da4" providerId="ADAL" clId="{EE05FDB5-92FA-4FE5-B744-266795FC238B}" dt="2024-03-27T09:49:22.432" v="1560"/>
                <pc2:cmRplyMkLst xmlns:pc2="http://schemas.microsoft.com/office/powerpoint/2019/9/main/command">
                  <pc:docMk/>
                  <pc:sldMk cId="0" sldId="262"/>
                  <pc2:cmMk id="{E56B6043-9650-41E1-94E0-AFEB6920B5DD}"/>
                  <pc2:cmRplyMk id="{CD1193D7-6CC7-447A-AE2B-949ABE0BAE61}"/>
                </pc2:cmRplyMkLst>
              </pc226:cmRplyChg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7T09:49:28.342" v="1561"/>
              <pc2:cmMkLst xmlns:pc2="http://schemas.microsoft.com/office/powerpoint/2019/9/main/command">
                <pc:docMk/>
                <pc:sldMk cId="0" sldId="262"/>
                <pc2:cmMk id="{2DCC7BA1-7909-48AC-9C84-A4AD663A9296}"/>
              </pc2:cmMkLst>
            </pc226:cmChg>
          </p:ext>
        </pc:extLst>
      </pc:sldChg>
      <pc:sldChg chg="modSp mod delCm">
        <pc:chgData name="MABRUT Romain" userId="f986ae4d-e0e7-4f69-ba10-0c02bf109da4" providerId="ADAL" clId="{EE05FDB5-92FA-4FE5-B744-266795FC238B}" dt="2024-03-29T17:07:16.920" v="2700" actId="313"/>
        <pc:sldMkLst>
          <pc:docMk/>
          <pc:sldMk cId="0" sldId="263"/>
        </pc:sldMkLst>
        <pc:spChg chg="mod">
          <ac:chgData name="MABRUT Romain" userId="f986ae4d-e0e7-4f69-ba10-0c02bf109da4" providerId="ADAL" clId="{EE05FDB5-92FA-4FE5-B744-266795FC238B}" dt="2024-03-29T17:07:16.920" v="2700" actId="313"/>
          <ac:spMkLst>
            <pc:docMk/>
            <pc:sldMk cId="0" sldId="263"/>
            <ac:spMk id="365" creationId="{00000000-0000-0000-0000-000000000000}"/>
          </ac:spMkLst>
        </pc:spChg>
        <pc:spChg chg="mod">
          <ac:chgData name="MABRUT Romain" userId="f986ae4d-e0e7-4f69-ba10-0c02bf109da4" providerId="ADAL" clId="{EE05FDB5-92FA-4FE5-B744-266795FC238B}" dt="2024-03-27T09:28:06.157" v="579" actId="14100"/>
          <ac:spMkLst>
            <pc:docMk/>
            <pc:sldMk cId="0" sldId="263"/>
            <ac:spMk id="369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7T09:28:01.398" v="578"/>
              <pc2:cmMkLst xmlns:pc2="http://schemas.microsoft.com/office/powerpoint/2019/9/main/command">
                <pc:docMk/>
                <pc:sldMk cId="0" sldId="263"/>
                <pc2:cmMk id="{C91D110A-5DF3-4D6D-8805-C04740AD6551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7T09:28:12.585" v="580"/>
              <pc2:cmMkLst xmlns:pc2="http://schemas.microsoft.com/office/powerpoint/2019/9/main/command">
                <pc:docMk/>
                <pc:sldMk cId="0" sldId="263"/>
                <pc2:cmMk id="{AACACC65-BEA5-4EB1-B2B5-653A97EBDDA2}"/>
              </pc2:cmMkLst>
            </pc226:cmChg>
          </p:ext>
        </pc:extLst>
      </pc:sldChg>
      <pc:sldChg chg="del">
        <pc:chgData name="MABRUT Romain" userId="f986ae4d-e0e7-4f69-ba10-0c02bf109da4" providerId="ADAL" clId="{EE05FDB5-92FA-4FE5-B744-266795FC238B}" dt="2024-03-29T17:20:28.904" v="3189" actId="47"/>
        <pc:sldMkLst>
          <pc:docMk/>
          <pc:sldMk cId="0" sldId="270"/>
        </pc:sldMkLst>
      </pc:sldChg>
      <pc:sldChg chg="addSp delSp modSp mod addCm delCm modCm">
        <pc:chgData name="MABRUT Romain" userId="f986ae4d-e0e7-4f69-ba10-0c02bf109da4" providerId="ADAL" clId="{EE05FDB5-92FA-4FE5-B744-266795FC238B}" dt="2024-03-29T18:45:40.319" v="6283"/>
        <pc:sldMkLst>
          <pc:docMk/>
          <pc:sldMk cId="0" sldId="271"/>
        </pc:sldMkLst>
        <pc:spChg chg="mod">
          <ac:chgData name="MABRUT Romain" userId="f986ae4d-e0e7-4f69-ba10-0c02bf109da4" providerId="ADAL" clId="{EE05FDB5-92FA-4FE5-B744-266795FC238B}" dt="2024-03-27T09:03:42.709" v="131"/>
          <ac:spMkLst>
            <pc:docMk/>
            <pc:sldMk cId="0" sldId="271"/>
            <ac:spMk id="619" creationId="{00000000-0000-0000-0000-000000000000}"/>
          </ac:spMkLst>
        </pc:spChg>
        <pc:spChg chg="del">
          <ac:chgData name="MABRUT Romain" userId="f986ae4d-e0e7-4f69-ba10-0c02bf109da4" providerId="ADAL" clId="{EE05FDB5-92FA-4FE5-B744-266795FC238B}" dt="2024-03-27T09:50:38.998" v="1611" actId="478"/>
          <ac:spMkLst>
            <pc:docMk/>
            <pc:sldMk cId="0" sldId="271"/>
            <ac:spMk id="622" creationId="{00000000-0000-0000-0000-000000000000}"/>
          </ac:spMkLst>
        </pc:spChg>
        <pc:spChg chg="del mod">
          <ac:chgData name="MABRUT Romain" userId="f986ae4d-e0e7-4f69-ba10-0c02bf109da4" providerId="ADAL" clId="{EE05FDB5-92FA-4FE5-B744-266795FC238B}" dt="2024-03-27T09:50:42.475" v="1612" actId="478"/>
          <ac:spMkLst>
            <pc:docMk/>
            <pc:sldMk cId="0" sldId="271"/>
            <ac:spMk id="628" creationId="{00000000-0000-0000-0000-000000000000}"/>
          </ac:spMkLst>
        </pc:spChg>
        <pc:cxnChg chg="add mod">
          <ac:chgData name="MABRUT Romain" userId="f986ae4d-e0e7-4f69-ba10-0c02bf109da4" providerId="ADAL" clId="{EE05FDB5-92FA-4FE5-B744-266795FC238B}" dt="2024-03-27T09:51:42.511" v="1615" actId="14100"/>
          <ac:cxnSpMkLst>
            <pc:docMk/>
            <pc:sldMk cId="0" sldId="271"/>
            <ac:cxnSpMk id="6" creationId="{7DF52F06-E923-061E-BF04-C1753317B6CE}"/>
          </ac:cxnSpMkLst>
        </pc:cxnChg>
        <pc:cxnChg chg="add mod">
          <ac:chgData name="MABRUT Romain" userId="f986ae4d-e0e7-4f69-ba10-0c02bf109da4" providerId="ADAL" clId="{EE05FDB5-92FA-4FE5-B744-266795FC238B}" dt="2024-03-27T09:51:49.067" v="1617" actId="1076"/>
          <ac:cxnSpMkLst>
            <pc:docMk/>
            <pc:sldMk cId="0" sldId="271"/>
            <ac:cxnSpMk id="8" creationId="{40ABF7CA-331B-BE6E-BF0C-EEE93450C5D2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9T17:09:01.526" v="2779"/>
              <pc2:cmMkLst xmlns:pc2="http://schemas.microsoft.com/office/powerpoint/2019/9/main/command">
                <pc:docMk/>
                <pc:sldMk cId="0" sldId="271"/>
                <pc2:cmMk id="{4463862E-D3FF-4C6A-8268-D4384D36FDBF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7:09:06.322" v="2780"/>
              <pc2:cmMkLst xmlns:pc2="http://schemas.microsoft.com/office/powerpoint/2019/9/main/command">
                <pc:docMk/>
                <pc:sldMk cId="0" sldId="271"/>
                <pc2:cmMk id="{05F43242-8351-4608-9F9B-9246D456470E}"/>
              </pc2:cmMkLst>
            </pc226:cmChg>
            <pc226:cmChg xmlns:pc226="http://schemas.microsoft.com/office/powerpoint/2022/06/main/command" chg="add">
              <pc226:chgData name="MABRUT Romain" userId="f986ae4d-e0e7-4f69-ba10-0c02bf109da4" providerId="ADAL" clId="{EE05FDB5-92FA-4FE5-B744-266795FC238B}" dt="2024-03-29T18:45:40.319" v="6283"/>
              <pc2:cmMkLst xmlns:pc2="http://schemas.microsoft.com/office/powerpoint/2019/9/main/command">
                <pc:docMk/>
                <pc:sldMk cId="0" sldId="271"/>
                <pc2:cmMk id="{E5A1FE6E-44C1-4878-9F40-583951ECB92C}"/>
              </pc2:cmMkLst>
            </pc226:cmChg>
          </p:ext>
        </pc:extLst>
      </pc:sldChg>
      <pc:sldChg chg="addSp delSp modSp mod delCm">
        <pc:chgData name="MABRUT Romain" userId="f986ae4d-e0e7-4f69-ba10-0c02bf109da4" providerId="ADAL" clId="{EE05FDB5-92FA-4FE5-B744-266795FC238B}" dt="2024-03-29T18:08:19.779" v="4582" actId="20577"/>
        <pc:sldMkLst>
          <pc:docMk/>
          <pc:sldMk cId="0" sldId="272"/>
        </pc:sldMkLst>
        <pc:spChg chg="del">
          <ac:chgData name="MABRUT Romain" userId="f986ae4d-e0e7-4f69-ba10-0c02bf109da4" providerId="ADAL" clId="{EE05FDB5-92FA-4FE5-B744-266795FC238B}" dt="2024-03-29T17:32:30.464" v="3711" actId="478"/>
          <ac:spMkLst>
            <pc:docMk/>
            <pc:sldMk cId="0" sldId="272"/>
            <ac:spMk id="3" creationId="{B83DFB2D-2677-BA30-EA34-5DEE7BA23C1C}"/>
          </ac:spMkLst>
        </pc:spChg>
        <pc:spChg chg="add mod ord">
          <ac:chgData name="MABRUT Romain" userId="f986ae4d-e0e7-4f69-ba10-0c02bf109da4" providerId="ADAL" clId="{EE05FDB5-92FA-4FE5-B744-266795FC238B}" dt="2024-03-29T17:32:20.423" v="3709" actId="167"/>
          <ac:spMkLst>
            <pc:docMk/>
            <pc:sldMk cId="0" sldId="272"/>
            <ac:spMk id="6" creationId="{8986D149-A359-9E33-E9D9-351C1CBB0E2E}"/>
          </ac:spMkLst>
        </pc:spChg>
        <pc:spChg chg="mod">
          <ac:chgData name="MABRUT Romain" userId="f986ae4d-e0e7-4f69-ba10-0c02bf109da4" providerId="ADAL" clId="{EE05FDB5-92FA-4FE5-B744-266795FC238B}" dt="2024-03-29T18:08:19.779" v="4582" actId="20577"/>
          <ac:spMkLst>
            <pc:docMk/>
            <pc:sldMk cId="0" sldId="272"/>
            <ac:spMk id="9" creationId="{9DF2027A-1615-DDC2-4567-0C046E86EBB0}"/>
          </ac:spMkLst>
        </pc:spChg>
        <pc:spChg chg="del mod">
          <ac:chgData name="MABRUT Romain" userId="f986ae4d-e0e7-4f69-ba10-0c02bf109da4" providerId="ADAL" clId="{EE05FDB5-92FA-4FE5-B744-266795FC238B}" dt="2024-03-29T17:30:41.838" v="3695" actId="478"/>
          <ac:spMkLst>
            <pc:docMk/>
            <pc:sldMk cId="0" sldId="272"/>
            <ac:spMk id="10" creationId="{CEF38899-6D35-9C5C-F75C-E7C218CBC751}"/>
          </ac:spMkLst>
        </pc:spChg>
        <pc:spChg chg="mod">
          <ac:chgData name="MABRUT Romain" userId="f986ae4d-e0e7-4f69-ba10-0c02bf109da4" providerId="ADAL" clId="{EE05FDB5-92FA-4FE5-B744-266795FC238B}" dt="2024-03-29T17:20:59.423" v="3240" actId="20577"/>
          <ac:spMkLst>
            <pc:docMk/>
            <pc:sldMk cId="0" sldId="272"/>
            <ac:spMk id="634" creationId="{00000000-0000-0000-0000-000000000000}"/>
          </ac:spMkLst>
        </pc:spChg>
        <pc:spChg chg="mod">
          <ac:chgData name="MABRUT Romain" userId="f986ae4d-e0e7-4f69-ba10-0c02bf109da4" providerId="ADAL" clId="{EE05FDB5-92FA-4FE5-B744-266795FC238B}" dt="2024-03-29T17:23:06.387" v="3264" actId="115"/>
          <ac:spMkLst>
            <pc:docMk/>
            <pc:sldMk cId="0" sldId="272"/>
            <ac:spMk id="638" creationId="{00000000-0000-0000-0000-000000000000}"/>
          </ac:spMkLst>
        </pc:spChg>
        <pc:spChg chg="del">
          <ac:chgData name="MABRUT Romain" userId="f986ae4d-e0e7-4f69-ba10-0c02bf109da4" providerId="ADAL" clId="{EE05FDB5-92FA-4FE5-B744-266795FC238B}" dt="2024-03-29T17:21:03.575" v="3241" actId="478"/>
          <ac:spMkLst>
            <pc:docMk/>
            <pc:sldMk cId="0" sldId="272"/>
            <ac:spMk id="639" creationId="{00000000-0000-0000-0000-000000000000}"/>
          </ac:spMkLst>
        </pc:spChg>
        <pc:spChg chg="del">
          <ac:chgData name="MABRUT Romain" userId="f986ae4d-e0e7-4f69-ba10-0c02bf109da4" providerId="ADAL" clId="{EE05FDB5-92FA-4FE5-B744-266795FC238B}" dt="2024-03-29T17:21:03.575" v="3241" actId="478"/>
          <ac:spMkLst>
            <pc:docMk/>
            <pc:sldMk cId="0" sldId="272"/>
            <ac:spMk id="642" creationId="{00000000-0000-0000-0000-000000000000}"/>
          </ac:spMkLst>
        </pc:spChg>
        <pc:spChg chg="del">
          <ac:chgData name="MABRUT Romain" userId="f986ae4d-e0e7-4f69-ba10-0c02bf109da4" providerId="ADAL" clId="{EE05FDB5-92FA-4FE5-B744-266795FC238B}" dt="2024-03-29T17:21:03.575" v="3241" actId="478"/>
          <ac:spMkLst>
            <pc:docMk/>
            <pc:sldMk cId="0" sldId="272"/>
            <ac:spMk id="643" creationId="{00000000-0000-0000-0000-000000000000}"/>
          </ac:spMkLst>
        </pc:spChg>
        <pc:spChg chg="del">
          <ac:chgData name="MABRUT Romain" userId="f986ae4d-e0e7-4f69-ba10-0c02bf109da4" providerId="ADAL" clId="{EE05FDB5-92FA-4FE5-B744-266795FC238B}" dt="2024-03-29T17:21:03.575" v="3241" actId="478"/>
          <ac:spMkLst>
            <pc:docMk/>
            <pc:sldMk cId="0" sldId="272"/>
            <ac:spMk id="644" creationId="{00000000-0000-0000-0000-000000000000}"/>
          </ac:spMkLst>
        </pc:spChg>
        <pc:spChg chg="del">
          <ac:chgData name="MABRUT Romain" userId="f986ae4d-e0e7-4f69-ba10-0c02bf109da4" providerId="ADAL" clId="{EE05FDB5-92FA-4FE5-B744-266795FC238B}" dt="2024-03-29T17:21:03.575" v="3241" actId="478"/>
          <ac:spMkLst>
            <pc:docMk/>
            <pc:sldMk cId="0" sldId="272"/>
            <ac:spMk id="645" creationId="{00000000-0000-0000-0000-000000000000}"/>
          </ac:spMkLst>
        </pc:spChg>
        <pc:spChg chg="del">
          <ac:chgData name="MABRUT Romain" userId="f986ae4d-e0e7-4f69-ba10-0c02bf109da4" providerId="ADAL" clId="{EE05FDB5-92FA-4FE5-B744-266795FC238B}" dt="2024-03-29T17:21:03.575" v="3241" actId="478"/>
          <ac:spMkLst>
            <pc:docMk/>
            <pc:sldMk cId="0" sldId="272"/>
            <ac:spMk id="647" creationId="{00000000-0000-0000-0000-000000000000}"/>
          </ac:spMkLst>
        </pc:spChg>
        <pc:spChg chg="del">
          <ac:chgData name="MABRUT Romain" userId="f986ae4d-e0e7-4f69-ba10-0c02bf109da4" providerId="ADAL" clId="{EE05FDB5-92FA-4FE5-B744-266795FC238B}" dt="2024-03-29T17:21:03.575" v="3241" actId="478"/>
          <ac:spMkLst>
            <pc:docMk/>
            <pc:sldMk cId="0" sldId="272"/>
            <ac:spMk id="648" creationId="{00000000-0000-0000-0000-000000000000}"/>
          </ac:spMkLst>
        </pc:spChg>
        <pc:spChg chg="del">
          <ac:chgData name="MABRUT Romain" userId="f986ae4d-e0e7-4f69-ba10-0c02bf109da4" providerId="ADAL" clId="{EE05FDB5-92FA-4FE5-B744-266795FC238B}" dt="2024-03-29T17:21:03.575" v="3241" actId="478"/>
          <ac:spMkLst>
            <pc:docMk/>
            <pc:sldMk cId="0" sldId="272"/>
            <ac:spMk id="650" creationId="{00000000-0000-0000-0000-000000000000}"/>
          </ac:spMkLst>
        </pc:spChg>
        <pc:picChg chg="add mod">
          <ac:chgData name="MABRUT Romain" userId="f986ae4d-e0e7-4f69-ba10-0c02bf109da4" providerId="ADAL" clId="{EE05FDB5-92FA-4FE5-B744-266795FC238B}" dt="2024-03-29T17:22:04.912" v="3252" actId="1076"/>
          <ac:picMkLst>
            <pc:docMk/>
            <pc:sldMk cId="0" sldId="272"/>
            <ac:picMk id="4" creationId="{312D0B20-E225-6E77-9915-F79C91D9EFC6}"/>
          </ac:picMkLst>
        </pc:picChg>
        <pc:picChg chg="del">
          <ac:chgData name="MABRUT Romain" userId="f986ae4d-e0e7-4f69-ba10-0c02bf109da4" providerId="ADAL" clId="{EE05FDB5-92FA-4FE5-B744-266795FC238B}" dt="2024-03-29T17:22:52.057" v="3262" actId="478"/>
          <ac:picMkLst>
            <pc:docMk/>
            <pc:sldMk cId="0" sldId="272"/>
            <ac:picMk id="5" creationId="{7D570C50-62EF-1506-CE1A-69A8EAA0BDBE}"/>
          </ac:picMkLst>
        </pc:picChg>
        <pc:picChg chg="del">
          <ac:chgData name="MABRUT Romain" userId="f986ae4d-e0e7-4f69-ba10-0c02bf109da4" providerId="ADAL" clId="{EE05FDB5-92FA-4FE5-B744-266795FC238B}" dt="2024-03-29T17:21:03.575" v="3241" actId="478"/>
          <ac:picMkLst>
            <pc:docMk/>
            <pc:sldMk cId="0" sldId="272"/>
            <ac:picMk id="641" creationId="{00000000-0000-0000-0000-000000000000}"/>
          </ac:picMkLst>
        </pc:picChg>
        <pc:picChg chg="del">
          <ac:chgData name="MABRUT Romain" userId="f986ae4d-e0e7-4f69-ba10-0c02bf109da4" providerId="ADAL" clId="{EE05FDB5-92FA-4FE5-B744-266795FC238B}" dt="2024-03-29T17:21:03.575" v="3241" actId="478"/>
          <ac:picMkLst>
            <pc:docMk/>
            <pc:sldMk cId="0" sldId="272"/>
            <ac:picMk id="646" creationId="{00000000-0000-0000-0000-000000000000}"/>
          </ac:picMkLst>
        </pc:picChg>
        <pc:picChg chg="del">
          <ac:chgData name="MABRUT Romain" userId="f986ae4d-e0e7-4f69-ba10-0c02bf109da4" providerId="ADAL" clId="{EE05FDB5-92FA-4FE5-B744-266795FC238B}" dt="2024-03-29T17:21:03.575" v="3241" actId="478"/>
          <ac:picMkLst>
            <pc:docMk/>
            <pc:sldMk cId="0" sldId="272"/>
            <ac:picMk id="649" creationId="{00000000-0000-0000-0000-000000000000}"/>
          </ac:picMkLst>
        </pc:picChg>
        <pc:picChg chg="del">
          <ac:chgData name="MABRUT Romain" userId="f986ae4d-e0e7-4f69-ba10-0c02bf109da4" providerId="ADAL" clId="{EE05FDB5-92FA-4FE5-B744-266795FC238B}" dt="2024-03-29T17:21:03.575" v="3241" actId="478"/>
          <ac:picMkLst>
            <pc:docMk/>
            <pc:sldMk cId="0" sldId="272"/>
            <ac:picMk id="651" creationId="{00000000-0000-0000-0000-000000000000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8:03:49.415" v="4400"/>
              <pc2:cmMkLst xmlns:pc2="http://schemas.microsoft.com/office/powerpoint/2019/9/main/command">
                <pc:docMk/>
                <pc:sldMk cId="0" sldId="272"/>
                <pc2:cmMk id="{1A09BB11-43D3-469D-BB4A-17B470364B58}"/>
              </pc2:cmMkLst>
            </pc226:cmChg>
          </p:ext>
        </pc:extLst>
      </pc:sldChg>
      <pc:sldChg chg="del">
        <pc:chgData name="MABRUT Romain" userId="f986ae4d-e0e7-4f69-ba10-0c02bf109da4" providerId="ADAL" clId="{EE05FDB5-92FA-4FE5-B744-266795FC238B}" dt="2024-03-29T17:29:36.946" v="3683" actId="47"/>
        <pc:sldMkLst>
          <pc:docMk/>
          <pc:sldMk cId="0" sldId="273"/>
        </pc:sldMkLst>
      </pc:sldChg>
      <pc:sldChg chg="del">
        <pc:chgData name="MABRUT Romain" userId="f986ae4d-e0e7-4f69-ba10-0c02bf109da4" providerId="ADAL" clId="{EE05FDB5-92FA-4FE5-B744-266795FC238B}" dt="2024-03-29T17:29:40.487" v="3684" actId="47"/>
        <pc:sldMkLst>
          <pc:docMk/>
          <pc:sldMk cId="0" sldId="275"/>
        </pc:sldMkLst>
      </pc:sldChg>
      <pc:sldChg chg="del">
        <pc:chgData name="MABRUT Romain" userId="f986ae4d-e0e7-4f69-ba10-0c02bf109da4" providerId="ADAL" clId="{EE05FDB5-92FA-4FE5-B744-266795FC238B}" dt="2024-03-29T17:30:21.486" v="3685" actId="47"/>
        <pc:sldMkLst>
          <pc:docMk/>
          <pc:sldMk cId="0" sldId="276"/>
        </pc:sldMkLst>
      </pc:sldChg>
      <pc:sldChg chg="delSp modSp mod ord addCm delCm modCm">
        <pc:chgData name="MABRUT Romain" userId="f986ae4d-e0e7-4f69-ba10-0c02bf109da4" providerId="ADAL" clId="{EE05FDB5-92FA-4FE5-B744-266795FC238B}" dt="2024-03-29T18:46:38.671" v="6308"/>
        <pc:sldMkLst>
          <pc:docMk/>
          <pc:sldMk cId="0" sldId="279"/>
        </pc:sldMkLst>
        <pc:spChg chg="mod">
          <ac:chgData name="MABRUT Romain" userId="f986ae4d-e0e7-4f69-ba10-0c02bf109da4" providerId="ADAL" clId="{EE05FDB5-92FA-4FE5-B744-266795FC238B}" dt="2024-03-29T17:53:27.297" v="4373" actId="403"/>
          <ac:spMkLst>
            <pc:docMk/>
            <pc:sldMk cId="0" sldId="279"/>
            <ac:spMk id="2" creationId="{E90A03E7-14C8-03E5-96F5-A91E780F6902}"/>
          </ac:spMkLst>
        </pc:spChg>
        <pc:spChg chg="mod">
          <ac:chgData name="MABRUT Romain" userId="f986ae4d-e0e7-4f69-ba10-0c02bf109da4" providerId="ADAL" clId="{EE05FDB5-92FA-4FE5-B744-266795FC238B}" dt="2024-03-29T17:53:45.516" v="4376" actId="14100"/>
          <ac:spMkLst>
            <pc:docMk/>
            <pc:sldMk cId="0" sldId="279"/>
            <ac:spMk id="5" creationId="{057C63E7-9849-CAD5-FFF9-4DFFCBDF3849}"/>
          </ac:spMkLst>
        </pc:spChg>
        <pc:spChg chg="del mod">
          <ac:chgData name="MABRUT Romain" userId="f986ae4d-e0e7-4f69-ba10-0c02bf109da4" providerId="ADAL" clId="{EE05FDB5-92FA-4FE5-B744-266795FC238B}" dt="2024-03-29T17:44:02.340" v="4038" actId="478"/>
          <ac:spMkLst>
            <pc:docMk/>
            <pc:sldMk cId="0" sldId="279"/>
            <ac:spMk id="6" creationId="{2B439056-BBFC-C9B9-3C07-65FF7C8A2697}"/>
          </ac:spMkLst>
        </pc:spChg>
        <pc:spChg chg="mod">
          <ac:chgData name="MABRUT Romain" userId="f986ae4d-e0e7-4f69-ba10-0c02bf109da4" providerId="ADAL" clId="{EE05FDB5-92FA-4FE5-B744-266795FC238B}" dt="2024-03-29T17:50:08.868" v="4368" actId="14100"/>
          <ac:spMkLst>
            <pc:docMk/>
            <pc:sldMk cId="0" sldId="279"/>
            <ac:spMk id="8" creationId="{2B5CC4A1-68DA-9C55-F314-135D93D7044E}"/>
          </ac:spMkLst>
        </pc:spChg>
        <pc:spChg chg="mod">
          <ac:chgData name="MABRUT Romain" userId="f986ae4d-e0e7-4f69-ba10-0c02bf109da4" providerId="ADAL" clId="{EE05FDB5-92FA-4FE5-B744-266795FC238B}" dt="2024-03-29T17:54:02.518" v="4381" actId="113"/>
          <ac:spMkLst>
            <pc:docMk/>
            <pc:sldMk cId="0" sldId="279"/>
            <ac:spMk id="19" creationId="{51AE71FC-87B1-E22D-D709-02D476DF26D7}"/>
          </ac:spMkLst>
        </pc:spChg>
        <pc:spChg chg="mod">
          <ac:chgData name="MABRUT Romain" userId="f986ae4d-e0e7-4f69-ba10-0c02bf109da4" providerId="ADAL" clId="{EE05FDB5-92FA-4FE5-B744-266795FC238B}" dt="2024-03-29T17:56:06.013" v="4386" actId="20577"/>
          <ac:spMkLst>
            <pc:docMk/>
            <pc:sldMk cId="0" sldId="279"/>
            <ac:spMk id="26" creationId="{9EF4D000-438B-9D93-BF35-623A7F9C6DAD}"/>
          </ac:spMkLst>
        </pc:spChg>
        <pc:spChg chg="mod">
          <ac:chgData name="MABRUT Romain" userId="f986ae4d-e0e7-4f69-ba10-0c02bf109da4" providerId="ADAL" clId="{EE05FDB5-92FA-4FE5-B744-266795FC238B}" dt="2024-03-29T17:49:40.314" v="4358" actId="20577"/>
          <ac:spMkLst>
            <pc:docMk/>
            <pc:sldMk cId="0" sldId="279"/>
            <ac:spMk id="784" creationId="{00000000-0000-0000-0000-000000000000}"/>
          </ac:spMkLst>
        </pc:spChg>
        <pc:spChg chg="del">
          <ac:chgData name="MABRUT Romain" userId="f986ae4d-e0e7-4f69-ba10-0c02bf109da4" providerId="ADAL" clId="{EE05FDB5-92FA-4FE5-B744-266795FC238B}" dt="2024-03-29T17:47:38.073" v="4229" actId="478"/>
          <ac:spMkLst>
            <pc:docMk/>
            <pc:sldMk cId="0" sldId="279"/>
            <ac:spMk id="788" creationId="{00000000-0000-0000-0000-000000000000}"/>
          </ac:spMkLst>
        </pc:spChg>
        <pc:picChg chg="mod">
          <ac:chgData name="MABRUT Romain" userId="f986ae4d-e0e7-4f69-ba10-0c02bf109da4" providerId="ADAL" clId="{EE05FDB5-92FA-4FE5-B744-266795FC238B}" dt="2024-03-29T17:53:51.340" v="4377" actId="1076"/>
          <ac:picMkLst>
            <pc:docMk/>
            <pc:sldMk cId="0" sldId="279"/>
            <ac:picMk id="17" creationId="{779F389A-238C-1FD4-9B31-07C6A7B6CB24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7:48:15.535" v="4236"/>
              <pc2:cmMkLst xmlns:pc2="http://schemas.microsoft.com/office/powerpoint/2019/9/main/command">
                <pc:docMk/>
                <pc:sldMk cId="0" sldId="279"/>
                <pc2:cmMk id="{64531712-7B68-4AC1-AF29-62EAFF9F17AD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7:48:11.157" v="4234"/>
              <pc2:cmMkLst xmlns:pc2="http://schemas.microsoft.com/office/powerpoint/2019/9/main/command">
                <pc:docMk/>
                <pc:sldMk cId="0" sldId="279"/>
                <pc2:cmMk id="{6B11B130-150C-435D-9C37-218E225F39BD}"/>
              </pc2:cmMkLst>
            </pc226:cmChg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9T17:48:13.654" v="4235"/>
              <pc2:cmMkLst xmlns:pc2="http://schemas.microsoft.com/office/powerpoint/2019/9/main/command">
                <pc:docMk/>
                <pc:sldMk cId="0" sldId="279"/>
                <pc2:cmMk id="{33ECDD38-FB42-43F4-93A5-9F486F76F906}"/>
              </pc2:cmMkLst>
            </pc226:cmChg>
            <pc226:cmChg xmlns:pc226="http://schemas.microsoft.com/office/powerpoint/2022/06/main/command" chg="add">
              <pc226:chgData name="MABRUT Romain" userId="f986ae4d-e0e7-4f69-ba10-0c02bf109da4" providerId="ADAL" clId="{EE05FDB5-92FA-4FE5-B744-266795FC238B}" dt="2024-03-29T18:46:38.671" v="6308"/>
              <pc2:cmMkLst xmlns:pc2="http://schemas.microsoft.com/office/powerpoint/2019/9/main/command">
                <pc:docMk/>
                <pc:sldMk cId="0" sldId="279"/>
                <pc2:cmMk id="{29B0A544-ED54-4273-8CCE-D865A690A7D3}"/>
              </pc2:cmMkLst>
            </pc226:cmChg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9T17:48:17.484" v="4237"/>
              <pc2:cmMkLst xmlns:pc2="http://schemas.microsoft.com/office/powerpoint/2019/9/main/command">
                <pc:docMk/>
                <pc:sldMk cId="0" sldId="279"/>
                <pc2:cmMk id="{D8A12852-3DBA-4D9E-847B-6E050408AD27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7:48:25.582" v="4238"/>
              <pc2:cmMkLst xmlns:pc2="http://schemas.microsoft.com/office/powerpoint/2019/9/main/command">
                <pc:docMk/>
                <pc:sldMk cId="0" sldId="279"/>
                <pc2:cmMk id="{E16E28BF-4010-4531-9B07-A5DEAA3647DC}"/>
              </pc2:cmMkLst>
            </pc226:cmChg>
          </p:ext>
        </pc:extLst>
      </pc:sldChg>
      <pc:sldChg chg="delSp modSp mod delCm">
        <pc:chgData name="MABRUT Romain" userId="f986ae4d-e0e7-4f69-ba10-0c02bf109da4" providerId="ADAL" clId="{EE05FDB5-92FA-4FE5-B744-266795FC238B}" dt="2024-03-29T18:46:20.569" v="6307" actId="1076"/>
        <pc:sldMkLst>
          <pc:docMk/>
          <pc:sldMk cId="2695489986" sldId="280"/>
        </pc:sldMkLst>
        <pc:spChg chg="mod">
          <ac:chgData name="MABRUT Romain" userId="f986ae4d-e0e7-4f69-ba10-0c02bf109da4" providerId="ADAL" clId="{EE05FDB5-92FA-4FE5-B744-266795FC238B}" dt="2024-03-29T17:16:51.211" v="3059" actId="1076"/>
          <ac:spMkLst>
            <pc:docMk/>
            <pc:sldMk cId="2695489986" sldId="280"/>
            <ac:spMk id="11" creationId="{AA8D9EEA-C8B6-12F4-0220-A8252403637A}"/>
          </ac:spMkLst>
        </pc:spChg>
        <pc:spChg chg="mod">
          <ac:chgData name="MABRUT Romain" userId="f986ae4d-e0e7-4f69-ba10-0c02bf109da4" providerId="ADAL" clId="{EE05FDB5-92FA-4FE5-B744-266795FC238B}" dt="2024-03-29T17:16:57.191" v="3060" actId="1076"/>
          <ac:spMkLst>
            <pc:docMk/>
            <pc:sldMk cId="2695489986" sldId="280"/>
            <ac:spMk id="12" creationId="{75F50EDF-20FC-3AB8-C5C9-4BABABA7BB12}"/>
          </ac:spMkLst>
        </pc:spChg>
        <pc:spChg chg="mod">
          <ac:chgData name="MABRUT Romain" userId="f986ae4d-e0e7-4f69-ba10-0c02bf109da4" providerId="ADAL" clId="{EE05FDB5-92FA-4FE5-B744-266795FC238B}" dt="2024-03-29T17:17:04.524" v="3061" actId="1076"/>
          <ac:spMkLst>
            <pc:docMk/>
            <pc:sldMk cId="2695489986" sldId="280"/>
            <ac:spMk id="13" creationId="{BAA6E2A7-D2C4-06BF-3E24-958ED25BAE70}"/>
          </ac:spMkLst>
        </pc:spChg>
        <pc:spChg chg="mod">
          <ac:chgData name="MABRUT Romain" userId="f986ae4d-e0e7-4f69-ba10-0c02bf109da4" providerId="ADAL" clId="{EE05FDB5-92FA-4FE5-B744-266795FC238B}" dt="2024-03-29T17:17:19.679" v="3064" actId="14100"/>
          <ac:spMkLst>
            <pc:docMk/>
            <pc:sldMk cId="2695489986" sldId="280"/>
            <ac:spMk id="31" creationId="{10BA8B13-6EFB-74F7-7728-BBFEDACBAA1A}"/>
          </ac:spMkLst>
        </pc:spChg>
        <pc:spChg chg="mod">
          <ac:chgData name="MABRUT Romain" userId="f986ae4d-e0e7-4f69-ba10-0c02bf109da4" providerId="ADAL" clId="{EE05FDB5-92FA-4FE5-B744-266795FC238B}" dt="2024-03-29T17:16:44.022" v="3058" actId="1076"/>
          <ac:spMkLst>
            <pc:docMk/>
            <pc:sldMk cId="2695489986" sldId="280"/>
            <ac:spMk id="52" creationId="{F6C2E558-30DF-DF4C-1844-E0B4DF16A361}"/>
          </ac:spMkLst>
        </pc:spChg>
        <pc:spChg chg="mod">
          <ac:chgData name="MABRUT Romain" userId="f986ae4d-e0e7-4f69-ba10-0c02bf109da4" providerId="ADAL" clId="{EE05FDB5-92FA-4FE5-B744-266795FC238B}" dt="2024-03-29T18:46:17.340" v="6306" actId="14100"/>
          <ac:spMkLst>
            <pc:docMk/>
            <pc:sldMk cId="2695489986" sldId="280"/>
            <ac:spMk id="773" creationId="{45C7E305-66C8-97D3-91AB-B76CF1AC5836}"/>
          </ac:spMkLst>
        </pc:spChg>
        <pc:spChg chg="del mod">
          <ac:chgData name="MABRUT Romain" userId="f986ae4d-e0e7-4f69-ba10-0c02bf109da4" providerId="ADAL" clId="{EE05FDB5-92FA-4FE5-B744-266795FC238B}" dt="2024-03-29T17:13:28.337" v="2856" actId="478"/>
          <ac:spMkLst>
            <pc:docMk/>
            <pc:sldMk cId="2695489986" sldId="280"/>
            <ac:spMk id="781" creationId="{3197CDAF-82E9-F47A-CFEF-5940AD230D6C}"/>
          </ac:spMkLst>
        </pc:spChg>
        <pc:grpChg chg="mod">
          <ac:chgData name="MABRUT Romain" userId="f986ae4d-e0e7-4f69-ba10-0c02bf109da4" providerId="ADAL" clId="{EE05FDB5-92FA-4FE5-B744-266795FC238B}" dt="2024-03-29T17:19:35.975" v="3091" actId="1076"/>
          <ac:grpSpMkLst>
            <pc:docMk/>
            <pc:sldMk cId="2695489986" sldId="280"/>
            <ac:grpSpMk id="3" creationId="{EE8894D8-6F4B-82C0-6C82-D9687B2DCC19}"/>
          </ac:grpSpMkLst>
        </pc:grpChg>
        <pc:grpChg chg="mod">
          <ac:chgData name="MABRUT Romain" userId="f986ae4d-e0e7-4f69-ba10-0c02bf109da4" providerId="ADAL" clId="{EE05FDB5-92FA-4FE5-B744-266795FC238B}" dt="2024-03-29T17:11:56.413" v="2832" actId="1076"/>
          <ac:grpSpMkLst>
            <pc:docMk/>
            <pc:sldMk cId="2695489986" sldId="280"/>
            <ac:grpSpMk id="33" creationId="{2F7EE0A4-D4BE-AE03-698B-6DF527DA88B7}"/>
          </ac:grpSpMkLst>
        </pc:grpChg>
        <pc:grpChg chg="mod">
          <ac:chgData name="MABRUT Romain" userId="f986ae4d-e0e7-4f69-ba10-0c02bf109da4" providerId="ADAL" clId="{EE05FDB5-92FA-4FE5-B744-266795FC238B}" dt="2024-03-29T17:19:30.128" v="3090" actId="1076"/>
          <ac:grpSpMkLst>
            <pc:docMk/>
            <pc:sldMk cId="2695489986" sldId="280"/>
            <ac:grpSpMk id="36" creationId="{EB5B0A4F-B32D-6382-00E0-EFB25DD793DB}"/>
          </ac:grpSpMkLst>
        </pc:grpChg>
        <pc:grpChg chg="mod">
          <ac:chgData name="MABRUT Romain" userId="f986ae4d-e0e7-4f69-ba10-0c02bf109da4" providerId="ADAL" clId="{EE05FDB5-92FA-4FE5-B744-266795FC238B}" dt="2024-03-29T17:17:23.283" v="3065" actId="1076"/>
          <ac:grpSpMkLst>
            <pc:docMk/>
            <pc:sldMk cId="2695489986" sldId="280"/>
            <ac:grpSpMk id="44" creationId="{4C212EEE-602E-B28D-F7E6-0FD060BF3DE7}"/>
          </ac:grpSpMkLst>
        </pc:grpChg>
        <pc:grpChg chg="mod">
          <ac:chgData name="MABRUT Romain" userId="f986ae4d-e0e7-4f69-ba10-0c02bf109da4" providerId="ADAL" clId="{EE05FDB5-92FA-4FE5-B744-266795FC238B}" dt="2024-03-29T17:12:02.665" v="2833" actId="1076"/>
          <ac:grpSpMkLst>
            <pc:docMk/>
            <pc:sldMk cId="2695489986" sldId="280"/>
            <ac:grpSpMk id="774" creationId="{E7E9B74D-CD92-8640-29C9-4FBBAC230CA1}"/>
          </ac:grpSpMkLst>
        </pc:grpChg>
        <pc:graphicFrameChg chg="mod modGraphic">
          <ac:chgData name="MABRUT Romain" userId="f986ae4d-e0e7-4f69-ba10-0c02bf109da4" providerId="ADAL" clId="{EE05FDB5-92FA-4FE5-B744-266795FC238B}" dt="2024-03-29T17:18:48.993" v="3087" actId="113"/>
          <ac:graphicFrameMkLst>
            <pc:docMk/>
            <pc:sldMk cId="2695489986" sldId="280"/>
            <ac:graphicFrameMk id="2" creationId="{AE88B58C-7952-25FE-9FC2-5545120666D7}"/>
          </ac:graphicFrameMkLst>
        </pc:graphicFrameChg>
        <pc:picChg chg="mod">
          <ac:chgData name="MABRUT Romain" userId="f986ae4d-e0e7-4f69-ba10-0c02bf109da4" providerId="ADAL" clId="{EE05FDB5-92FA-4FE5-B744-266795FC238B}" dt="2024-03-29T18:46:20.569" v="6307" actId="1076"/>
          <ac:picMkLst>
            <pc:docMk/>
            <pc:sldMk cId="2695489986" sldId="280"/>
            <ac:picMk id="775" creationId="{C661645D-760A-F6E9-CFC7-A738857A7B3E}"/>
          </ac:picMkLst>
        </pc:picChg>
        <pc:picChg chg="del mod">
          <ac:chgData name="MABRUT Romain" userId="f986ae4d-e0e7-4f69-ba10-0c02bf109da4" providerId="ADAL" clId="{EE05FDB5-92FA-4FE5-B744-266795FC238B}" dt="2024-03-29T17:13:50.830" v="2860" actId="478"/>
          <ac:picMkLst>
            <pc:docMk/>
            <pc:sldMk cId="2695489986" sldId="280"/>
            <ac:picMk id="779" creationId="{D088EADC-E121-F726-6131-27AF64BFCBD7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7:14:13.996" v="2864"/>
              <pc2:cmMkLst xmlns:pc2="http://schemas.microsoft.com/office/powerpoint/2019/9/main/command">
                <pc:docMk/>
                <pc:sldMk cId="2695489986" sldId="280"/>
                <pc2:cmMk id="{5CE30B04-AEED-470B-A7AF-DEFFE1981C3A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7:14:11.521" v="2863"/>
              <pc2:cmMkLst xmlns:pc2="http://schemas.microsoft.com/office/powerpoint/2019/9/main/command">
                <pc:docMk/>
                <pc:sldMk cId="2695489986" sldId="280"/>
                <pc2:cmMk id="{ECF77F8B-29C9-41E8-944B-82E75829EC64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7:14:15.953" v="2865"/>
              <pc2:cmMkLst xmlns:pc2="http://schemas.microsoft.com/office/powerpoint/2019/9/main/command">
                <pc:docMk/>
                <pc:sldMk cId="2695489986" sldId="280"/>
                <pc2:cmMk id="{1980E7F2-AAE9-4ED2-A5EA-79E27980A377}"/>
              </pc2:cmMkLst>
            </pc226:cmChg>
          </p:ext>
        </pc:extLst>
      </pc:sldChg>
      <pc:sldChg chg="modSp mod addCm delCm modCm">
        <pc:chgData name="MABRUT Romain" userId="f986ae4d-e0e7-4f69-ba10-0c02bf109da4" providerId="ADAL" clId="{EE05FDB5-92FA-4FE5-B744-266795FC238B}" dt="2024-03-29T18:48:32.471" v="6317"/>
        <pc:sldMkLst>
          <pc:docMk/>
          <pc:sldMk cId="0" sldId="281"/>
        </pc:sldMkLst>
        <pc:spChg chg="mod">
          <ac:chgData name="MABRUT Romain" userId="f986ae4d-e0e7-4f69-ba10-0c02bf109da4" providerId="ADAL" clId="{EE05FDB5-92FA-4FE5-B744-266795FC238B}" dt="2024-03-29T18:43:29.784" v="6280" actId="114"/>
          <ac:spMkLst>
            <pc:docMk/>
            <pc:sldMk cId="0" sldId="281"/>
            <ac:spMk id="7" creationId="{376D7EB5-91E8-F41A-64ED-AB456A14886B}"/>
          </ac:spMkLst>
        </pc:spChg>
        <pc:spChg chg="mod">
          <ac:chgData name="MABRUT Romain" userId="f986ae4d-e0e7-4f69-ba10-0c02bf109da4" providerId="ADAL" clId="{EE05FDB5-92FA-4FE5-B744-266795FC238B}" dt="2024-03-27T09:03:42.709" v="131"/>
          <ac:spMkLst>
            <pc:docMk/>
            <pc:sldMk cId="0" sldId="281"/>
            <ac:spMk id="8" creationId="{08F18612-C377-D4AD-1E4A-E1B2E38A4887}"/>
          </ac:spMkLst>
        </pc:spChg>
        <pc:spChg chg="mod">
          <ac:chgData name="MABRUT Romain" userId="f986ae4d-e0e7-4f69-ba10-0c02bf109da4" providerId="ADAL" clId="{EE05FDB5-92FA-4FE5-B744-266795FC238B}" dt="2024-03-27T13:27:58.993" v="1754" actId="20577"/>
          <ac:spMkLst>
            <pc:docMk/>
            <pc:sldMk cId="0" sldId="281"/>
            <ac:spMk id="464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MABRUT Romain" userId="f986ae4d-e0e7-4f69-ba10-0c02bf109da4" providerId="ADAL" clId="{EE05FDB5-92FA-4FE5-B744-266795FC238B}" dt="2024-03-29T18:48:32.471" v="6317"/>
              <pc2:cmMkLst xmlns:pc2="http://schemas.microsoft.com/office/powerpoint/2019/9/main/command">
                <pc:docMk/>
                <pc:sldMk cId="0" sldId="281"/>
                <pc2:cmMk id="{0DDF662C-586B-4349-AC8E-94D0E31F9224}"/>
              </pc2:cmMkLst>
            </pc226:cmChg>
            <pc226:cmChg xmlns:pc226="http://schemas.microsoft.com/office/powerpoint/2022/06/main/command" chg="add del">
              <pc226:chgData name="MABRUT Romain" userId="f986ae4d-e0e7-4f69-ba10-0c02bf109da4" providerId="ADAL" clId="{EE05FDB5-92FA-4FE5-B744-266795FC238B}" dt="2024-03-29T18:44:03.663" v="6281"/>
              <pc2:cmMkLst xmlns:pc2="http://schemas.microsoft.com/office/powerpoint/2019/9/main/command">
                <pc:docMk/>
                <pc:sldMk cId="0" sldId="281"/>
                <pc2:cmMk id="{7445A0CF-B8CA-4840-89A3-5A1E2BC573B1}"/>
              </pc2:cmMkLst>
              <pc226:cmRplyChg chg="add">
                <pc226:chgData name="MABRUT Romain" userId="f986ae4d-e0e7-4f69-ba10-0c02bf109da4" providerId="ADAL" clId="{EE05FDB5-92FA-4FE5-B744-266795FC238B}" dt="2024-03-27T13:35:17.444" v="1896"/>
                <pc2:cmRplyMkLst xmlns:pc2="http://schemas.microsoft.com/office/powerpoint/2019/9/main/command">
                  <pc:docMk/>
                  <pc:sldMk cId="0" sldId="281"/>
                  <pc2:cmMk id="{7445A0CF-B8CA-4840-89A3-5A1E2BC573B1}"/>
                  <pc2:cmRplyMk id="{E419D91F-E930-472C-B0B4-92A97D1AC973}"/>
                </pc2:cmRplyMkLst>
              </pc226:cmRplyChg>
            </pc226:cmChg>
          </p:ext>
        </pc:extLst>
      </pc:sldChg>
      <pc:sldChg chg="delSp modSp mod ord addCm delCm modCm">
        <pc:chgData name="MABRUT Romain" userId="f986ae4d-e0e7-4f69-ba10-0c02bf109da4" providerId="ADAL" clId="{EE05FDB5-92FA-4FE5-B744-266795FC238B}" dt="2024-03-29T18:47:38.352" v="6309"/>
        <pc:sldMkLst>
          <pc:docMk/>
          <pc:sldMk cId="3253112781" sldId="282"/>
        </pc:sldMkLst>
        <pc:spChg chg="mod">
          <ac:chgData name="MABRUT Romain" userId="f986ae4d-e0e7-4f69-ba10-0c02bf109da4" providerId="ADAL" clId="{EE05FDB5-92FA-4FE5-B744-266795FC238B}" dt="2024-03-29T18:06:36.924" v="4491" actId="20577"/>
          <ac:spMkLst>
            <pc:docMk/>
            <pc:sldMk cId="3253112781" sldId="282"/>
            <ac:spMk id="2" creationId="{4E524216-5FE0-F4A8-6803-D153EE06392D}"/>
          </ac:spMkLst>
        </pc:spChg>
        <pc:spChg chg="mod">
          <ac:chgData name="MABRUT Romain" userId="f986ae4d-e0e7-4f69-ba10-0c02bf109da4" providerId="ADAL" clId="{EE05FDB5-92FA-4FE5-B744-266795FC238B}" dt="2024-03-29T18:07:00.678" v="4523" actId="20577"/>
          <ac:spMkLst>
            <pc:docMk/>
            <pc:sldMk cId="3253112781" sldId="282"/>
            <ac:spMk id="10" creationId="{648DDE01-3ECC-7EC0-76E7-1E950B6230FB}"/>
          </ac:spMkLst>
        </pc:spChg>
        <pc:spChg chg="mod">
          <ac:chgData name="MABRUT Romain" userId="f986ae4d-e0e7-4f69-ba10-0c02bf109da4" providerId="ADAL" clId="{EE05FDB5-92FA-4FE5-B744-266795FC238B}" dt="2024-03-29T18:07:39.984" v="4535" actId="13926"/>
          <ac:spMkLst>
            <pc:docMk/>
            <pc:sldMk cId="3253112781" sldId="282"/>
            <ac:spMk id="17" creationId="{035015BD-2370-799D-EC48-B6D93DF54143}"/>
          </ac:spMkLst>
        </pc:spChg>
        <pc:picChg chg="del">
          <ac:chgData name="MABRUT Romain" userId="f986ae4d-e0e7-4f69-ba10-0c02bf109da4" providerId="ADAL" clId="{EE05FDB5-92FA-4FE5-B744-266795FC238B}" dt="2024-03-29T18:07:50.072" v="4536" actId="478"/>
          <ac:picMkLst>
            <pc:docMk/>
            <pc:sldMk cId="3253112781" sldId="282"/>
            <ac:picMk id="3" creationId="{C35C15C6-09E0-CA50-88B4-88030EC1307C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9T18:07:10.244" v="4524"/>
              <pc2:cmMkLst xmlns:pc2="http://schemas.microsoft.com/office/powerpoint/2019/9/main/command">
                <pc:docMk/>
                <pc:sldMk cId="3253112781" sldId="282"/>
                <pc2:cmMk id="{8E1D9B37-7963-418F-BF29-DB5A288A0C77}"/>
              </pc2:cmMkLst>
            </pc226:cmChg>
            <pc226:cmChg xmlns:pc226="http://schemas.microsoft.com/office/powerpoint/2022/06/main/command" chg="add">
              <pc226:chgData name="MABRUT Romain" userId="f986ae4d-e0e7-4f69-ba10-0c02bf109da4" providerId="ADAL" clId="{EE05FDB5-92FA-4FE5-B744-266795FC238B}" dt="2024-03-29T18:47:38.352" v="6309"/>
              <pc2:cmMkLst xmlns:pc2="http://schemas.microsoft.com/office/powerpoint/2019/9/main/command">
                <pc:docMk/>
                <pc:sldMk cId="3253112781" sldId="282"/>
                <pc2:cmMk id="{52D3CB43-0AE4-4742-9666-1680FFC7EC0F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8:07:13.858" v="4525"/>
              <pc2:cmMkLst xmlns:pc2="http://schemas.microsoft.com/office/powerpoint/2019/9/main/command">
                <pc:docMk/>
                <pc:sldMk cId="3253112781" sldId="282"/>
                <pc2:cmMk id="{6938B952-C42F-4431-B5E1-D877F7E3A2D3}"/>
              </pc2:cmMkLst>
            </pc226:cmChg>
          </p:ext>
        </pc:extLst>
      </pc:sldChg>
      <pc:sldChg chg="modSp mod">
        <pc:chgData name="MABRUT Romain" userId="f986ae4d-e0e7-4f69-ba10-0c02bf109da4" providerId="ADAL" clId="{EE05FDB5-92FA-4FE5-B744-266795FC238B}" dt="2024-03-29T20:19:03.381" v="6914"/>
        <pc:sldMkLst>
          <pc:docMk/>
          <pc:sldMk cId="1119532426" sldId="284"/>
        </pc:sldMkLst>
        <pc:spChg chg="mod">
          <ac:chgData name="MABRUT Romain" userId="f986ae4d-e0e7-4f69-ba10-0c02bf109da4" providerId="ADAL" clId="{EE05FDB5-92FA-4FE5-B744-266795FC238B}" dt="2024-03-29T20:19:03.381" v="6914"/>
          <ac:spMkLst>
            <pc:docMk/>
            <pc:sldMk cId="1119532426" sldId="284"/>
            <ac:spMk id="610" creationId="{00000000-0000-0000-0000-000000000000}"/>
          </ac:spMkLst>
        </pc:spChg>
      </pc:sldChg>
      <pc:sldChg chg="modSp mod delCm">
        <pc:chgData name="MABRUT Romain" userId="f986ae4d-e0e7-4f69-ba10-0c02bf109da4" providerId="ADAL" clId="{EE05FDB5-92FA-4FE5-B744-266795FC238B}" dt="2024-03-29T18:35:21.284" v="6085" actId="20577"/>
        <pc:sldMkLst>
          <pc:docMk/>
          <pc:sldMk cId="0" sldId="285"/>
        </pc:sldMkLst>
        <pc:spChg chg="mod">
          <ac:chgData name="MABRUT Romain" userId="f986ae4d-e0e7-4f69-ba10-0c02bf109da4" providerId="ADAL" clId="{EE05FDB5-92FA-4FE5-B744-266795FC238B}" dt="2024-03-29T18:35:21.284" v="6085" actId="20577"/>
          <ac:spMkLst>
            <pc:docMk/>
            <pc:sldMk cId="0" sldId="285"/>
            <ac:spMk id="3" creationId="{CF947B0E-10AF-8190-51A7-A4B8943C930F}"/>
          </ac:spMkLst>
        </pc:spChg>
        <pc:spChg chg="mod">
          <ac:chgData name="MABRUT Romain" userId="f986ae4d-e0e7-4f69-ba10-0c02bf109da4" providerId="ADAL" clId="{EE05FDB5-92FA-4FE5-B744-266795FC238B}" dt="2024-03-29T18:32:40.437" v="5990" actId="20577"/>
          <ac:spMkLst>
            <pc:docMk/>
            <pc:sldMk cId="0" sldId="285"/>
            <ac:spMk id="426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8:31:07.563" v="5940"/>
              <pc2:cmMkLst xmlns:pc2="http://schemas.microsoft.com/office/powerpoint/2019/9/main/command">
                <pc:docMk/>
                <pc:sldMk cId="0" sldId="285"/>
                <pc2:cmMk id="{3A6AE140-00C1-4226-9354-C75A4732A41D}"/>
              </pc2:cmMkLst>
            </pc226:cmChg>
          </p:ext>
        </pc:extLst>
      </pc:sldChg>
      <pc:sldChg chg="modSp mod">
        <pc:chgData name="MABRUT Romain" userId="f986ae4d-e0e7-4f69-ba10-0c02bf109da4" providerId="ADAL" clId="{EE05FDB5-92FA-4FE5-B744-266795FC238B}" dt="2024-03-29T20:17:50.572" v="6904" actId="20577"/>
        <pc:sldMkLst>
          <pc:docMk/>
          <pc:sldMk cId="1433117163" sldId="289"/>
        </pc:sldMkLst>
        <pc:spChg chg="mod">
          <ac:chgData name="MABRUT Romain" userId="f986ae4d-e0e7-4f69-ba10-0c02bf109da4" providerId="ADAL" clId="{EE05FDB5-92FA-4FE5-B744-266795FC238B}" dt="2024-03-29T20:17:50.572" v="6904" actId="20577"/>
          <ac:spMkLst>
            <pc:docMk/>
            <pc:sldMk cId="1433117163" sldId="289"/>
            <ac:spMk id="3" creationId="{313C57ED-10AE-ABE0-6240-A3E6CFDF44E2}"/>
          </ac:spMkLst>
        </pc:spChg>
        <pc:graphicFrameChg chg="modGraphic">
          <ac:chgData name="MABRUT Romain" userId="f986ae4d-e0e7-4f69-ba10-0c02bf109da4" providerId="ADAL" clId="{EE05FDB5-92FA-4FE5-B744-266795FC238B}" dt="2024-03-29T20:14:58.132" v="6881" actId="313"/>
          <ac:graphicFrameMkLst>
            <pc:docMk/>
            <pc:sldMk cId="1433117163" sldId="289"/>
            <ac:graphicFrameMk id="5" creationId="{2070A67C-71B0-846F-36AC-31D9D5E1F664}"/>
          </ac:graphicFrameMkLst>
        </pc:graphicFrameChg>
      </pc:sldChg>
      <pc:sldChg chg="modSp mod">
        <pc:chgData name="MABRUT Romain" userId="f986ae4d-e0e7-4f69-ba10-0c02bf109da4" providerId="ADAL" clId="{EE05FDB5-92FA-4FE5-B744-266795FC238B}" dt="2024-03-29T20:21:31.934" v="6943" actId="20577"/>
        <pc:sldMkLst>
          <pc:docMk/>
          <pc:sldMk cId="2413928175" sldId="290"/>
        </pc:sldMkLst>
        <pc:spChg chg="mod">
          <ac:chgData name="MABRUT Romain" userId="f986ae4d-e0e7-4f69-ba10-0c02bf109da4" providerId="ADAL" clId="{EE05FDB5-92FA-4FE5-B744-266795FC238B}" dt="2024-03-29T20:21:31.934" v="6943" actId="20577"/>
          <ac:spMkLst>
            <pc:docMk/>
            <pc:sldMk cId="2413928175" sldId="290"/>
            <ac:spMk id="2" creationId="{D77919AA-C185-CA60-1ACF-34FD45E411BF}"/>
          </ac:spMkLst>
        </pc:spChg>
        <pc:spChg chg="mod">
          <ac:chgData name="MABRUT Romain" userId="f986ae4d-e0e7-4f69-ba10-0c02bf109da4" providerId="ADAL" clId="{EE05FDB5-92FA-4FE5-B744-266795FC238B}" dt="2024-03-29T20:20:18.317" v="6918" actId="115"/>
          <ac:spMkLst>
            <pc:docMk/>
            <pc:sldMk cId="2413928175" sldId="290"/>
            <ac:spMk id="6" creationId="{23E612F5-41AD-CEA4-FE94-573B812BF875}"/>
          </ac:spMkLst>
        </pc:spChg>
        <pc:spChg chg="mod">
          <ac:chgData name="MABRUT Romain" userId="f986ae4d-e0e7-4f69-ba10-0c02bf109da4" providerId="ADAL" clId="{EE05FDB5-92FA-4FE5-B744-266795FC238B}" dt="2024-03-29T20:20:12.072" v="6916" actId="115"/>
          <ac:spMkLst>
            <pc:docMk/>
            <pc:sldMk cId="2413928175" sldId="290"/>
            <ac:spMk id="10" creationId="{C30438BA-F55D-47E2-B20C-39B67BD8C751}"/>
          </ac:spMkLst>
        </pc:spChg>
      </pc:sldChg>
      <pc:sldChg chg="modSp mod">
        <pc:chgData name="MABRUT Romain" userId="f986ae4d-e0e7-4f69-ba10-0c02bf109da4" providerId="ADAL" clId="{EE05FDB5-92FA-4FE5-B744-266795FC238B}" dt="2024-03-29T20:15:06.409" v="6884" actId="20577"/>
        <pc:sldMkLst>
          <pc:docMk/>
          <pc:sldMk cId="3456725809" sldId="291"/>
        </pc:sldMkLst>
        <pc:spChg chg="mod">
          <ac:chgData name="MABRUT Romain" userId="f986ae4d-e0e7-4f69-ba10-0c02bf109da4" providerId="ADAL" clId="{EE05FDB5-92FA-4FE5-B744-266795FC238B}" dt="2024-03-29T20:15:06.409" v="6884" actId="20577"/>
          <ac:spMkLst>
            <pc:docMk/>
            <pc:sldMk cId="3456725809" sldId="291"/>
            <ac:spMk id="25" creationId="{C20DFE65-371A-B701-446C-F08307491C50}"/>
          </ac:spMkLst>
        </pc:spChg>
      </pc:sldChg>
      <pc:sldChg chg="modSp mod delCm">
        <pc:chgData name="MABRUT Romain" userId="f986ae4d-e0e7-4f69-ba10-0c02bf109da4" providerId="ADAL" clId="{EE05FDB5-92FA-4FE5-B744-266795FC238B}" dt="2024-03-29T18:48:41.595" v="6318"/>
        <pc:sldMkLst>
          <pc:docMk/>
          <pc:sldMk cId="2322968784" sldId="293"/>
        </pc:sldMkLst>
        <pc:spChg chg="mod">
          <ac:chgData name="MABRUT Romain" userId="f986ae4d-e0e7-4f69-ba10-0c02bf109da4" providerId="ADAL" clId="{EE05FDB5-92FA-4FE5-B744-266795FC238B}" dt="2024-03-29T18:41:57.055" v="6222" actId="20577"/>
          <ac:spMkLst>
            <pc:docMk/>
            <pc:sldMk cId="2322968784" sldId="293"/>
            <ac:spMk id="2" creationId="{41A8C80B-4579-C078-8F1B-F5B37DB88ADC}"/>
          </ac:spMkLst>
        </pc:spChg>
        <pc:spChg chg="mod">
          <ac:chgData name="MABRUT Romain" userId="f986ae4d-e0e7-4f69-ba10-0c02bf109da4" providerId="ADAL" clId="{EE05FDB5-92FA-4FE5-B744-266795FC238B}" dt="2024-03-29T18:42:50.203" v="6269" actId="20577"/>
          <ac:spMkLst>
            <pc:docMk/>
            <pc:sldMk cId="2322968784" sldId="293"/>
            <ac:spMk id="11" creationId="{8D9F5ACF-F9A2-CAAF-422F-FA49544EE448}"/>
          </ac:spMkLst>
        </pc:spChg>
        <pc:spChg chg="mod">
          <ac:chgData name="MABRUT Romain" userId="f986ae4d-e0e7-4f69-ba10-0c02bf109da4" providerId="ADAL" clId="{EE05FDB5-92FA-4FE5-B744-266795FC238B}" dt="2024-03-29T18:41:19.267" v="6197" actId="20577"/>
          <ac:spMkLst>
            <pc:docMk/>
            <pc:sldMk cId="2322968784" sldId="293"/>
            <ac:spMk id="15" creationId="{296FC6BE-85A5-028E-9AC2-8311C32899D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8:48:41.595" v="6318"/>
              <pc2:cmMkLst xmlns:pc2="http://schemas.microsoft.com/office/powerpoint/2019/9/main/command">
                <pc:docMk/>
                <pc:sldMk cId="2322968784" sldId="293"/>
                <pc2:cmMk id="{3BFECA18-BDE3-4DDC-875B-819607F76C4E}"/>
              </pc2:cmMkLst>
            </pc226:cmChg>
          </p:ext>
        </pc:extLst>
      </pc:sldChg>
      <pc:sldChg chg="modSp mod delCm modCm">
        <pc:chgData name="MABRUT Romain" userId="f986ae4d-e0e7-4f69-ba10-0c02bf109da4" providerId="ADAL" clId="{EE05FDB5-92FA-4FE5-B744-266795FC238B}" dt="2024-03-29T18:39:54.411" v="6189"/>
        <pc:sldMkLst>
          <pc:docMk/>
          <pc:sldMk cId="2630885416" sldId="295"/>
        </pc:sldMkLst>
        <pc:spChg chg="mod">
          <ac:chgData name="MABRUT Romain" userId="f986ae4d-e0e7-4f69-ba10-0c02bf109da4" providerId="ADAL" clId="{EE05FDB5-92FA-4FE5-B744-266795FC238B}" dt="2024-03-29T18:35:44.411" v="6093" actId="20577"/>
          <ac:spMkLst>
            <pc:docMk/>
            <pc:sldMk cId="2630885416" sldId="295"/>
            <ac:spMk id="42" creationId="{7AAF2E22-444E-6E1D-94FF-276BA27FE24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9T18:39:52.720" v="6188"/>
              <pc2:cmMkLst xmlns:pc2="http://schemas.microsoft.com/office/powerpoint/2019/9/main/command">
                <pc:docMk/>
                <pc:sldMk cId="2630885416" sldId="295"/>
                <pc2:cmMk id="{0694B744-D2C9-4049-9000-89983CC4839D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8:39:54.411" v="6189"/>
              <pc2:cmMkLst xmlns:pc2="http://schemas.microsoft.com/office/powerpoint/2019/9/main/command">
                <pc:docMk/>
                <pc:sldMk cId="2630885416" sldId="295"/>
                <pc2:cmMk id="{9EF97A93-C70C-46C0-9E40-3CB7E3CA5AFF}"/>
              </pc2:cmMkLst>
            </pc226:cmChg>
          </p:ext>
        </pc:extLst>
      </pc:sldChg>
      <pc:sldChg chg="addCm delCm">
        <pc:chgData name="MABRUT Romain" userId="f986ae4d-e0e7-4f69-ba10-0c02bf109da4" providerId="ADAL" clId="{EE05FDB5-92FA-4FE5-B744-266795FC238B}" dt="2024-03-29T20:16:43.304" v="6888"/>
        <pc:sldMkLst>
          <pc:docMk/>
          <pc:sldMk cId="3022371373" sldId="29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 del">
              <pc226:chgData name="MABRUT Romain" userId="f986ae4d-e0e7-4f69-ba10-0c02bf109da4" providerId="ADAL" clId="{EE05FDB5-92FA-4FE5-B744-266795FC238B}" dt="2024-03-29T20:16:43.304" v="6888"/>
              <pc2:cmMkLst xmlns:pc2="http://schemas.microsoft.com/office/powerpoint/2019/9/main/command">
                <pc:docMk/>
                <pc:sldMk cId="3022371373" sldId="296"/>
                <pc2:cmMk id="{BE09BBF9-06FB-48F6-8E86-88ABD5F5FCD7}"/>
              </pc2:cmMkLst>
            </pc226:cmChg>
          </p:ext>
        </pc:extLst>
      </pc:sldChg>
      <pc:sldChg chg="modSp mod addCm delCm modCm">
        <pc:chgData name="MABRUT Romain" userId="f986ae4d-e0e7-4f69-ba10-0c02bf109da4" providerId="ADAL" clId="{EE05FDB5-92FA-4FE5-B744-266795FC238B}" dt="2024-03-29T20:16:47.594" v="6889"/>
        <pc:sldMkLst>
          <pc:docMk/>
          <pc:sldMk cId="4278979922" sldId="297"/>
        </pc:sldMkLst>
        <pc:graphicFrameChg chg="mod modGraphic">
          <ac:chgData name="MABRUT Romain" userId="f986ae4d-e0e7-4f69-ba10-0c02bf109da4" providerId="ADAL" clId="{EE05FDB5-92FA-4FE5-B744-266795FC238B}" dt="2024-03-29T20:09:44.945" v="6814" actId="14100"/>
          <ac:graphicFrameMkLst>
            <pc:docMk/>
            <pc:sldMk cId="4278979922" sldId="297"/>
            <ac:graphicFrameMk id="18" creationId="{DDEFFD1E-A376-889B-81EC-95392A8A63C6}"/>
          </ac:graphicFrameMkLst>
        </pc:graphicFrameChg>
        <pc:graphicFrameChg chg="mod modGraphic">
          <ac:chgData name="MABRUT Romain" userId="f986ae4d-e0e7-4f69-ba10-0c02bf109da4" providerId="ADAL" clId="{EE05FDB5-92FA-4FE5-B744-266795FC238B}" dt="2024-03-29T20:09:58.167" v="6817" actId="14100"/>
          <ac:graphicFrameMkLst>
            <pc:docMk/>
            <pc:sldMk cId="4278979922" sldId="297"/>
            <ac:graphicFrameMk id="19" creationId="{D89200E0-10E8-5E39-6673-CE4362235014}"/>
          </ac:graphicFrameMkLst>
        </pc:graphicFrameChg>
        <pc:graphicFrameChg chg="mod modGraphic">
          <ac:chgData name="MABRUT Romain" userId="f986ae4d-e0e7-4f69-ba10-0c02bf109da4" providerId="ADAL" clId="{EE05FDB5-92FA-4FE5-B744-266795FC238B}" dt="2024-03-29T18:49:42.975" v="6328" actId="2062"/>
          <ac:graphicFrameMkLst>
            <pc:docMk/>
            <pc:sldMk cId="4278979922" sldId="297"/>
            <ac:graphicFrameMk id="22" creationId="{834A75B7-789A-22E2-F904-1A53A651171C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8:50:19.859" v="6341"/>
              <pc2:cmMkLst xmlns:pc2="http://schemas.microsoft.com/office/powerpoint/2019/9/main/command">
                <pc:docMk/>
                <pc:sldMk cId="4278979922" sldId="297"/>
                <pc2:cmMk id="{7D206A0E-C85B-4CA3-BD89-99291BC98A87}"/>
              </pc2:cmMkLst>
            </pc226:cmChg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9T18:50:18.133" v="6340"/>
              <pc2:cmMkLst xmlns:pc2="http://schemas.microsoft.com/office/powerpoint/2019/9/main/command">
                <pc:docMk/>
                <pc:sldMk cId="4278979922" sldId="297"/>
                <pc2:cmMk id="{D0A40457-9980-4D51-A894-8C17D5BCA49B}"/>
              </pc2:cmMkLst>
            </pc226:cmChg>
            <pc226:cmChg xmlns:pc226="http://schemas.microsoft.com/office/powerpoint/2022/06/main/command" chg="add del mod">
              <pc226:chgData name="MABRUT Romain" userId="f986ae4d-e0e7-4f69-ba10-0c02bf109da4" providerId="ADAL" clId="{EE05FDB5-92FA-4FE5-B744-266795FC238B}" dt="2024-03-29T20:16:47.594" v="6889"/>
              <pc2:cmMkLst xmlns:pc2="http://schemas.microsoft.com/office/powerpoint/2019/9/main/command">
                <pc:docMk/>
                <pc:sldMk cId="4278979922" sldId="297"/>
                <pc2:cmMk id="{EA7A106A-52F7-47DC-B5C7-0BB5FFF9D7B1}"/>
              </pc2:cmMkLst>
            </pc226:cmChg>
          </p:ext>
        </pc:extLst>
      </pc:sldChg>
      <pc:sldChg chg="modSp mod">
        <pc:chgData name="MABRUT Romain" userId="f986ae4d-e0e7-4f69-ba10-0c02bf109da4" providerId="ADAL" clId="{EE05FDB5-92FA-4FE5-B744-266795FC238B}" dt="2024-03-29T20:16:31.080" v="6887" actId="313"/>
        <pc:sldMkLst>
          <pc:docMk/>
          <pc:sldMk cId="2610798125" sldId="299"/>
        </pc:sldMkLst>
        <pc:spChg chg="mod">
          <ac:chgData name="MABRUT Romain" userId="f986ae4d-e0e7-4f69-ba10-0c02bf109da4" providerId="ADAL" clId="{EE05FDB5-92FA-4FE5-B744-266795FC238B}" dt="2024-03-29T20:16:29.780" v="6886" actId="313"/>
          <ac:spMkLst>
            <pc:docMk/>
            <pc:sldMk cId="2610798125" sldId="299"/>
            <ac:spMk id="2" creationId="{2A4BFCEB-96C2-E9AB-21DC-EA01CDC38321}"/>
          </ac:spMkLst>
        </pc:spChg>
        <pc:spChg chg="mod">
          <ac:chgData name="MABRUT Romain" userId="f986ae4d-e0e7-4f69-ba10-0c02bf109da4" providerId="ADAL" clId="{EE05FDB5-92FA-4FE5-B744-266795FC238B}" dt="2024-03-29T20:16:31.080" v="6887" actId="313"/>
          <ac:spMkLst>
            <pc:docMk/>
            <pc:sldMk cId="2610798125" sldId="299"/>
            <ac:spMk id="20" creationId="{5A9FF9F3-3D4C-7E25-34BF-6E90ECF4C2F7}"/>
          </ac:spMkLst>
        </pc:spChg>
      </pc:sldChg>
      <pc:sldChg chg="modSp mod">
        <pc:chgData name="MABRUT Romain" userId="f986ae4d-e0e7-4f69-ba10-0c02bf109da4" providerId="ADAL" clId="{EE05FDB5-92FA-4FE5-B744-266795FC238B}" dt="2024-03-29T20:13:42.496" v="6862" actId="313"/>
        <pc:sldMkLst>
          <pc:docMk/>
          <pc:sldMk cId="4284767037" sldId="300"/>
        </pc:sldMkLst>
        <pc:spChg chg="mod">
          <ac:chgData name="MABRUT Romain" userId="f986ae4d-e0e7-4f69-ba10-0c02bf109da4" providerId="ADAL" clId="{EE05FDB5-92FA-4FE5-B744-266795FC238B}" dt="2024-03-29T20:13:42.496" v="6862" actId="313"/>
          <ac:spMkLst>
            <pc:docMk/>
            <pc:sldMk cId="4284767037" sldId="300"/>
            <ac:spMk id="20" creationId="{5A9FF9F3-3D4C-7E25-34BF-6E90ECF4C2F7}"/>
          </ac:spMkLst>
        </pc:spChg>
      </pc:sldChg>
      <pc:sldChg chg="modSp mod">
        <pc:chgData name="MABRUT Romain" userId="f986ae4d-e0e7-4f69-ba10-0c02bf109da4" providerId="ADAL" clId="{EE05FDB5-92FA-4FE5-B744-266795FC238B}" dt="2024-03-29T20:14:46.122" v="6876" actId="313"/>
        <pc:sldMkLst>
          <pc:docMk/>
          <pc:sldMk cId="593345606" sldId="301"/>
        </pc:sldMkLst>
        <pc:spChg chg="mod">
          <ac:chgData name="MABRUT Romain" userId="f986ae4d-e0e7-4f69-ba10-0c02bf109da4" providerId="ADAL" clId="{EE05FDB5-92FA-4FE5-B744-266795FC238B}" dt="2024-03-29T20:14:41.974" v="6873" actId="313"/>
          <ac:spMkLst>
            <pc:docMk/>
            <pc:sldMk cId="593345606" sldId="301"/>
            <ac:spMk id="20" creationId="{5A9FF9F3-3D4C-7E25-34BF-6E90ECF4C2F7}"/>
          </ac:spMkLst>
        </pc:spChg>
        <pc:graphicFrameChg chg="modGraphic">
          <ac:chgData name="MABRUT Romain" userId="f986ae4d-e0e7-4f69-ba10-0c02bf109da4" providerId="ADAL" clId="{EE05FDB5-92FA-4FE5-B744-266795FC238B}" dt="2024-03-29T20:14:46.122" v="6876" actId="313"/>
          <ac:graphicFrameMkLst>
            <pc:docMk/>
            <pc:sldMk cId="593345606" sldId="301"/>
            <ac:graphicFrameMk id="5" creationId="{EB2B1A56-FEA7-52D7-C1BE-678459F35D29}"/>
          </ac:graphicFrameMkLst>
        </pc:graphicFrameChg>
        <pc:graphicFrameChg chg="modGraphic">
          <ac:chgData name="MABRUT Romain" userId="f986ae4d-e0e7-4f69-ba10-0c02bf109da4" providerId="ADAL" clId="{EE05FDB5-92FA-4FE5-B744-266795FC238B}" dt="2024-03-29T20:14:43.491" v="6874" actId="313"/>
          <ac:graphicFrameMkLst>
            <pc:docMk/>
            <pc:sldMk cId="593345606" sldId="301"/>
            <ac:graphicFrameMk id="7" creationId="{C96B5F6B-9362-5D16-9929-948ED6F939BB}"/>
          </ac:graphicFrameMkLst>
        </pc:graphicFrameChg>
      </pc:sldChg>
      <pc:sldChg chg="modSp mod">
        <pc:chgData name="MABRUT Romain" userId="f986ae4d-e0e7-4f69-ba10-0c02bf109da4" providerId="ADAL" clId="{EE05FDB5-92FA-4FE5-B744-266795FC238B}" dt="2024-03-29T20:16:22.133" v="6885" actId="313"/>
        <pc:sldMkLst>
          <pc:docMk/>
          <pc:sldMk cId="2037497676" sldId="309"/>
        </pc:sldMkLst>
        <pc:graphicFrameChg chg="modGraphic">
          <ac:chgData name="MABRUT Romain" userId="f986ae4d-e0e7-4f69-ba10-0c02bf109da4" providerId="ADAL" clId="{EE05FDB5-92FA-4FE5-B744-266795FC238B}" dt="2024-03-29T20:16:22.133" v="6885" actId="313"/>
          <ac:graphicFrameMkLst>
            <pc:docMk/>
            <pc:sldMk cId="2037497676" sldId="309"/>
            <ac:graphicFrameMk id="36" creationId="{07279C4E-AD3A-2904-30D5-6C0999235B2F}"/>
          </ac:graphicFrameMkLst>
        </pc:graphicFrameChg>
      </pc:sldChg>
      <pc:sldChg chg="modSp mod">
        <pc:chgData name="MABRUT Romain" userId="f986ae4d-e0e7-4f69-ba10-0c02bf109da4" providerId="ADAL" clId="{EE05FDB5-92FA-4FE5-B744-266795FC238B}" dt="2024-03-29T20:21:23.704" v="6923" actId="20577"/>
        <pc:sldMkLst>
          <pc:docMk/>
          <pc:sldMk cId="2383456701" sldId="310"/>
        </pc:sldMkLst>
        <pc:spChg chg="mod">
          <ac:chgData name="MABRUT Romain" userId="f986ae4d-e0e7-4f69-ba10-0c02bf109da4" providerId="ADAL" clId="{EE05FDB5-92FA-4FE5-B744-266795FC238B}" dt="2024-03-29T20:21:23.704" v="6923" actId="20577"/>
          <ac:spMkLst>
            <pc:docMk/>
            <pc:sldMk cId="2383456701" sldId="310"/>
            <ac:spMk id="2" creationId="{D77919AA-C185-CA60-1ACF-34FD45E411BF}"/>
          </ac:spMkLst>
        </pc:spChg>
      </pc:sldChg>
      <pc:sldChg chg="modSp mod">
        <pc:chgData name="MABRUT Romain" userId="f986ae4d-e0e7-4f69-ba10-0c02bf109da4" providerId="ADAL" clId="{EE05FDB5-92FA-4FE5-B744-266795FC238B}" dt="2024-03-26T15:41:34.664" v="16" actId="20577"/>
        <pc:sldMkLst>
          <pc:docMk/>
          <pc:sldMk cId="1924420382" sldId="311"/>
        </pc:sldMkLst>
        <pc:graphicFrameChg chg="modGraphic">
          <ac:chgData name="MABRUT Romain" userId="f986ae4d-e0e7-4f69-ba10-0c02bf109da4" providerId="ADAL" clId="{EE05FDB5-92FA-4FE5-B744-266795FC238B}" dt="2024-03-26T15:41:34.664" v="16" actId="20577"/>
          <ac:graphicFrameMkLst>
            <pc:docMk/>
            <pc:sldMk cId="1924420382" sldId="311"/>
            <ac:graphicFrameMk id="2" creationId="{3E0C0504-F852-90A4-46E3-E2722B7E5E9C}"/>
          </ac:graphicFrameMkLst>
        </pc:graphicFrameChg>
      </pc:sldChg>
      <pc:sldChg chg="modSp mod ord delCm modCm">
        <pc:chgData name="MABRUT Romain" userId="f986ae4d-e0e7-4f69-ba10-0c02bf109da4" providerId="ADAL" clId="{EE05FDB5-92FA-4FE5-B744-266795FC238B}" dt="2024-03-29T18:38:39.341" v="6167" actId="20577"/>
        <pc:sldMkLst>
          <pc:docMk/>
          <pc:sldMk cId="3455744597" sldId="2147469481"/>
        </pc:sldMkLst>
        <pc:spChg chg="mod">
          <ac:chgData name="MABRUT Romain" userId="f986ae4d-e0e7-4f69-ba10-0c02bf109da4" providerId="ADAL" clId="{EE05FDB5-92FA-4FE5-B744-266795FC238B}" dt="2024-03-29T18:38:14.698" v="6161" actId="20577"/>
          <ac:spMkLst>
            <pc:docMk/>
            <pc:sldMk cId="3455744597" sldId="2147469481"/>
            <ac:spMk id="2" creationId="{94B2010B-AE58-D273-3C86-9407357EFFC5}"/>
          </ac:spMkLst>
        </pc:spChg>
        <pc:spChg chg="mod">
          <ac:chgData name="MABRUT Romain" userId="f986ae4d-e0e7-4f69-ba10-0c02bf109da4" providerId="ADAL" clId="{EE05FDB5-92FA-4FE5-B744-266795FC238B}" dt="2024-03-29T18:38:39.341" v="6167" actId="20577"/>
          <ac:spMkLst>
            <pc:docMk/>
            <pc:sldMk cId="3455744597" sldId="2147469481"/>
            <ac:spMk id="25" creationId="{5DDC5E98-ACE3-0BC8-E68B-32F3CB5CB82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9T18:38:18.725" v="6162"/>
              <pc2:cmMkLst xmlns:pc2="http://schemas.microsoft.com/office/powerpoint/2019/9/main/command">
                <pc:docMk/>
                <pc:sldMk cId="3455744597" sldId="2147469481"/>
                <pc2:cmMk id="{11766BDE-E274-444E-B060-EC763CAF1154}"/>
              </pc2:cmMkLst>
            </pc226:cmChg>
          </p:ext>
        </pc:extLst>
      </pc:sldChg>
      <pc:sldChg chg="delSp modSp mod delCm modCm">
        <pc:chgData name="MABRUT Romain" userId="f986ae4d-e0e7-4f69-ba10-0c02bf109da4" providerId="ADAL" clId="{EE05FDB5-92FA-4FE5-B744-266795FC238B}" dt="2024-03-29T17:07:28.216" v="2702" actId="313"/>
        <pc:sldMkLst>
          <pc:docMk/>
          <pc:sldMk cId="2623720755" sldId="2147469574"/>
        </pc:sldMkLst>
        <pc:spChg chg="mod">
          <ac:chgData name="MABRUT Romain" userId="f986ae4d-e0e7-4f69-ba10-0c02bf109da4" providerId="ADAL" clId="{EE05FDB5-92FA-4FE5-B744-266795FC238B}" dt="2024-03-27T09:39:35.157" v="674" actId="14100"/>
          <ac:spMkLst>
            <pc:docMk/>
            <pc:sldMk cId="2623720755" sldId="2147469574"/>
            <ac:spMk id="4" creationId="{D964F934-DC6F-DA17-9EE4-232A07C4D30C}"/>
          </ac:spMkLst>
        </pc:spChg>
        <pc:spChg chg="mod">
          <ac:chgData name="MABRUT Romain" userId="f986ae4d-e0e7-4f69-ba10-0c02bf109da4" providerId="ADAL" clId="{EE05FDB5-92FA-4FE5-B744-266795FC238B}" dt="2024-03-27T09:38:53.115" v="670" actId="1076"/>
          <ac:spMkLst>
            <pc:docMk/>
            <pc:sldMk cId="2623720755" sldId="2147469574"/>
            <ac:spMk id="5" creationId="{0D28F59D-EA8A-B91F-7124-BC82440C7C7B}"/>
          </ac:spMkLst>
        </pc:spChg>
        <pc:spChg chg="mod">
          <ac:chgData name="MABRUT Romain" userId="f986ae4d-e0e7-4f69-ba10-0c02bf109da4" providerId="ADAL" clId="{EE05FDB5-92FA-4FE5-B744-266795FC238B}" dt="2024-03-27T09:39:03.218" v="671" actId="1076"/>
          <ac:spMkLst>
            <pc:docMk/>
            <pc:sldMk cId="2623720755" sldId="2147469574"/>
            <ac:spMk id="6" creationId="{7F7414E2-430D-FFA0-872A-9C0749750FF5}"/>
          </ac:spMkLst>
        </pc:spChg>
        <pc:spChg chg="mod">
          <ac:chgData name="MABRUT Romain" userId="f986ae4d-e0e7-4f69-ba10-0c02bf109da4" providerId="ADAL" clId="{EE05FDB5-92FA-4FE5-B744-266795FC238B}" dt="2024-03-29T17:06:39.986" v="2698" actId="20577"/>
          <ac:spMkLst>
            <pc:docMk/>
            <pc:sldMk cId="2623720755" sldId="2147469574"/>
            <ac:spMk id="8" creationId="{EE3B679B-8461-4559-8AE9-A6B2D19AC4B0}"/>
          </ac:spMkLst>
        </pc:spChg>
        <pc:spChg chg="mod">
          <ac:chgData name="MABRUT Romain" userId="f986ae4d-e0e7-4f69-ba10-0c02bf109da4" providerId="ADAL" clId="{EE05FDB5-92FA-4FE5-B744-266795FC238B}" dt="2024-03-29T17:06:45.854" v="2699" actId="20577"/>
          <ac:spMkLst>
            <pc:docMk/>
            <pc:sldMk cId="2623720755" sldId="2147469574"/>
            <ac:spMk id="9" creationId="{54654D10-0E11-E9A5-696F-72597A585341}"/>
          </ac:spMkLst>
        </pc:spChg>
        <pc:spChg chg="mod">
          <ac:chgData name="MABRUT Romain" userId="f986ae4d-e0e7-4f69-ba10-0c02bf109da4" providerId="ADAL" clId="{EE05FDB5-92FA-4FE5-B744-266795FC238B}" dt="2024-03-29T17:07:28.216" v="2702" actId="313"/>
          <ac:spMkLst>
            <pc:docMk/>
            <pc:sldMk cId="2623720755" sldId="2147469574"/>
            <ac:spMk id="10" creationId="{ABC420B5-A71A-7E71-7B58-B61B4DFC98B2}"/>
          </ac:spMkLst>
        </pc:spChg>
        <pc:spChg chg="mod">
          <ac:chgData name="MABRUT Romain" userId="f986ae4d-e0e7-4f69-ba10-0c02bf109da4" providerId="ADAL" clId="{EE05FDB5-92FA-4FE5-B744-266795FC238B}" dt="2024-03-29T17:07:18.444" v="2701" actId="313"/>
          <ac:spMkLst>
            <pc:docMk/>
            <pc:sldMk cId="2623720755" sldId="2147469574"/>
            <ac:spMk id="11" creationId="{2ECC30CF-9BBA-83CC-CFF9-37CCE131BD3A}"/>
          </ac:spMkLst>
        </pc:spChg>
        <pc:spChg chg="mod">
          <ac:chgData name="MABRUT Romain" userId="f986ae4d-e0e7-4f69-ba10-0c02bf109da4" providerId="ADAL" clId="{EE05FDB5-92FA-4FE5-B744-266795FC238B}" dt="2024-03-27T09:38:53.115" v="670" actId="1076"/>
          <ac:spMkLst>
            <pc:docMk/>
            <pc:sldMk cId="2623720755" sldId="2147469574"/>
            <ac:spMk id="12" creationId="{C593504A-59C2-D982-CBB7-C143DC1BFC2C}"/>
          </ac:spMkLst>
        </pc:spChg>
        <pc:spChg chg="del">
          <ac:chgData name="MABRUT Romain" userId="f986ae4d-e0e7-4f69-ba10-0c02bf109da4" providerId="ADAL" clId="{EE05FDB5-92FA-4FE5-B744-266795FC238B}" dt="2024-03-27T09:38:39.044" v="667" actId="478"/>
          <ac:spMkLst>
            <pc:docMk/>
            <pc:sldMk cId="2623720755" sldId="2147469574"/>
            <ac:spMk id="16" creationId="{AEDC2FDF-9EFC-A400-9F37-033D793090A1}"/>
          </ac:spMkLst>
        </pc:spChg>
        <pc:spChg chg="del">
          <ac:chgData name="MABRUT Romain" userId="f986ae4d-e0e7-4f69-ba10-0c02bf109da4" providerId="ADAL" clId="{EE05FDB5-92FA-4FE5-B744-266795FC238B}" dt="2024-03-27T09:38:36.156" v="665" actId="478"/>
          <ac:spMkLst>
            <pc:docMk/>
            <pc:sldMk cId="2623720755" sldId="2147469574"/>
            <ac:spMk id="17" creationId="{2D3D5B76-16F1-A149-9EDC-9FE18523D16C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9T17:05:20.762" v="2679"/>
              <pc2:cmMkLst xmlns:pc2="http://schemas.microsoft.com/office/powerpoint/2019/9/main/command">
                <pc:docMk/>
                <pc:sldMk cId="2623720755" sldId="2147469574"/>
                <pc2:cmMk id="{2FD81992-F03D-49AD-86D2-07FC16ECE184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7:05:09.945" v="2676"/>
              <pc2:cmMkLst xmlns:pc2="http://schemas.microsoft.com/office/powerpoint/2019/9/main/command">
                <pc:docMk/>
                <pc:sldMk cId="2623720755" sldId="2147469574"/>
                <pc2:cmMk id="{7D8687A1-096C-4BB6-B6E9-DF0193661ECA}"/>
              </pc2:cmMkLst>
            </pc226:cmChg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9T17:05:23.151" v="2680"/>
              <pc2:cmMkLst xmlns:pc2="http://schemas.microsoft.com/office/powerpoint/2019/9/main/command">
                <pc:docMk/>
                <pc:sldMk cId="2623720755" sldId="2147469574"/>
                <pc2:cmMk id="{16F746C5-90B8-491F-977A-B3975756110D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7:05:13.750" v="2678"/>
              <pc2:cmMkLst xmlns:pc2="http://schemas.microsoft.com/office/powerpoint/2019/9/main/command">
                <pc:docMk/>
                <pc:sldMk cId="2623720755" sldId="2147469574"/>
                <pc2:cmMk id="{380B53D5-2784-47C0-9F22-7872614610DD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7:05:11.880" v="2677"/>
              <pc2:cmMkLst xmlns:pc2="http://schemas.microsoft.com/office/powerpoint/2019/9/main/command">
                <pc:docMk/>
                <pc:sldMk cId="2623720755" sldId="2147469574"/>
                <pc2:cmMk id="{7880C5E4-5328-4FDA-97D8-73E53BF05BF4}"/>
              </pc2:cmMkLst>
            </pc226:cmChg>
          </p:ext>
        </pc:extLst>
      </pc:sldChg>
      <pc:sldChg chg="modSp mod">
        <pc:chgData name="MABRUT Romain" userId="f986ae4d-e0e7-4f69-ba10-0c02bf109da4" providerId="ADAL" clId="{EE05FDB5-92FA-4FE5-B744-266795FC238B}" dt="2024-03-29T20:22:11.026" v="6955" actId="20577"/>
        <pc:sldMkLst>
          <pc:docMk/>
          <pc:sldMk cId="2317343185" sldId="2147469575"/>
        </pc:sldMkLst>
        <pc:spChg chg="mod">
          <ac:chgData name="MABRUT Romain" userId="f986ae4d-e0e7-4f69-ba10-0c02bf109da4" providerId="ADAL" clId="{EE05FDB5-92FA-4FE5-B744-266795FC238B}" dt="2024-03-29T20:22:11.026" v="6955" actId="20577"/>
          <ac:spMkLst>
            <pc:docMk/>
            <pc:sldMk cId="2317343185" sldId="2147469575"/>
            <ac:spMk id="20" creationId="{5A9FF9F3-3D4C-7E25-34BF-6E90ECF4C2F7}"/>
          </ac:spMkLst>
        </pc:spChg>
        <pc:graphicFrameChg chg="modGraphic">
          <ac:chgData name="MABRUT Romain" userId="f986ae4d-e0e7-4f69-ba10-0c02bf109da4" providerId="ADAL" clId="{EE05FDB5-92FA-4FE5-B744-266795FC238B}" dt="2024-03-29T20:14:14.777" v="6866" actId="313"/>
          <ac:graphicFrameMkLst>
            <pc:docMk/>
            <pc:sldMk cId="2317343185" sldId="2147469575"/>
            <ac:graphicFrameMk id="7" creationId="{C96B5F6B-9362-5D16-9929-948ED6F939BB}"/>
          </ac:graphicFrameMkLst>
        </pc:graphicFrameChg>
      </pc:sldChg>
      <pc:sldChg chg="modSp mod">
        <pc:chgData name="MABRUT Romain" userId="f986ae4d-e0e7-4f69-ba10-0c02bf109da4" providerId="ADAL" clId="{EE05FDB5-92FA-4FE5-B744-266795FC238B}" dt="2024-03-29T20:14:47.427" v="6877" actId="313"/>
        <pc:sldMkLst>
          <pc:docMk/>
          <pc:sldMk cId="3546889877" sldId="2147469576"/>
        </pc:sldMkLst>
        <pc:spChg chg="mod">
          <ac:chgData name="MABRUT Romain" userId="f986ae4d-e0e7-4f69-ba10-0c02bf109da4" providerId="ADAL" clId="{EE05FDB5-92FA-4FE5-B744-266795FC238B}" dt="2024-03-29T20:14:47.427" v="6877" actId="313"/>
          <ac:spMkLst>
            <pc:docMk/>
            <pc:sldMk cId="3546889877" sldId="2147469576"/>
            <ac:spMk id="10" creationId="{9D401F75-8BB3-500B-887E-C6D87B8A4EEA}"/>
          </ac:spMkLst>
        </pc:spChg>
      </pc:sldChg>
      <pc:sldChg chg="modSp mod">
        <pc:chgData name="MABRUT Romain" userId="f986ae4d-e0e7-4f69-ba10-0c02bf109da4" providerId="ADAL" clId="{EE05FDB5-92FA-4FE5-B744-266795FC238B}" dt="2024-03-29T20:14:48.170" v="6878" actId="313"/>
        <pc:sldMkLst>
          <pc:docMk/>
          <pc:sldMk cId="2679172149" sldId="2147469577"/>
        </pc:sldMkLst>
        <pc:spChg chg="mod">
          <ac:chgData name="MABRUT Romain" userId="f986ae4d-e0e7-4f69-ba10-0c02bf109da4" providerId="ADAL" clId="{EE05FDB5-92FA-4FE5-B744-266795FC238B}" dt="2024-03-29T20:14:48.170" v="6878" actId="313"/>
          <ac:spMkLst>
            <pc:docMk/>
            <pc:sldMk cId="2679172149" sldId="2147469577"/>
            <ac:spMk id="10" creationId="{9D401F75-8BB3-500B-887E-C6D87B8A4EEA}"/>
          </ac:spMkLst>
        </pc:spChg>
      </pc:sldChg>
      <pc:sldChg chg="modSp mod">
        <pc:chgData name="MABRUT Romain" userId="f986ae4d-e0e7-4f69-ba10-0c02bf109da4" providerId="ADAL" clId="{EE05FDB5-92FA-4FE5-B744-266795FC238B}" dt="2024-03-29T20:14:50.958" v="6880" actId="313"/>
        <pc:sldMkLst>
          <pc:docMk/>
          <pc:sldMk cId="3163881835" sldId="2147469578"/>
        </pc:sldMkLst>
        <pc:spChg chg="mod">
          <ac:chgData name="MABRUT Romain" userId="f986ae4d-e0e7-4f69-ba10-0c02bf109da4" providerId="ADAL" clId="{EE05FDB5-92FA-4FE5-B744-266795FC238B}" dt="2024-03-29T20:14:50.958" v="6880" actId="313"/>
          <ac:spMkLst>
            <pc:docMk/>
            <pc:sldMk cId="3163881835" sldId="2147469578"/>
            <ac:spMk id="10" creationId="{9D401F75-8BB3-500B-887E-C6D87B8A4EEA}"/>
          </ac:spMkLst>
        </pc:spChg>
        <pc:graphicFrameChg chg="modGraphic">
          <ac:chgData name="MABRUT Romain" userId="f986ae4d-e0e7-4f69-ba10-0c02bf109da4" providerId="ADAL" clId="{EE05FDB5-92FA-4FE5-B744-266795FC238B}" dt="2024-03-29T20:14:49.511" v="6879" actId="313"/>
          <ac:graphicFrameMkLst>
            <pc:docMk/>
            <pc:sldMk cId="3163881835" sldId="2147469578"/>
            <ac:graphicFrameMk id="6" creationId="{39FCFA8E-B6FE-F194-68C1-C448464A7E83}"/>
          </ac:graphicFrameMkLst>
        </pc:graphicFrameChg>
      </pc:sldChg>
      <pc:sldChg chg="modSp mod addCm delCm">
        <pc:chgData name="MABRUT Romain" userId="f986ae4d-e0e7-4f69-ba10-0c02bf109da4" providerId="ADAL" clId="{EE05FDB5-92FA-4FE5-B744-266795FC238B}" dt="2024-03-29T20:32:47.700" v="6992"/>
        <pc:sldMkLst>
          <pc:docMk/>
          <pc:sldMk cId="311590976" sldId="2147469580"/>
        </pc:sldMkLst>
        <pc:graphicFrameChg chg="mod modGraphic">
          <ac:chgData name="MABRUT Romain" userId="f986ae4d-e0e7-4f69-ba10-0c02bf109da4" providerId="ADAL" clId="{EE05FDB5-92FA-4FE5-B744-266795FC238B}" dt="2024-03-29T20:31:56.579" v="6991" actId="20577"/>
          <ac:graphicFrameMkLst>
            <pc:docMk/>
            <pc:sldMk cId="311590976" sldId="2147469580"/>
            <ac:graphicFrameMk id="2" creationId="{3E0C0504-F852-90A4-46E3-E2722B7E5E9C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20:29:44.107" v="6956"/>
              <pc2:cmMkLst xmlns:pc2="http://schemas.microsoft.com/office/powerpoint/2019/9/main/command">
                <pc:docMk/>
                <pc:sldMk cId="311590976" sldId="2147469580"/>
                <pc2:cmMk id="{C46B7B6E-0D26-4DE5-B6F3-4F820FAAA91F}"/>
              </pc2:cmMkLst>
            </pc226:cmChg>
            <pc226:cmChg xmlns:pc226="http://schemas.microsoft.com/office/powerpoint/2022/06/main/command" chg="add">
              <pc226:chgData name="MABRUT Romain" userId="f986ae4d-e0e7-4f69-ba10-0c02bf109da4" providerId="ADAL" clId="{EE05FDB5-92FA-4FE5-B744-266795FC238B}" dt="2024-03-29T20:32:47.700" v="6992"/>
              <pc2:cmMkLst xmlns:pc2="http://schemas.microsoft.com/office/powerpoint/2019/9/main/command">
                <pc:docMk/>
                <pc:sldMk cId="311590976" sldId="2147469580"/>
                <pc2:cmMk id="{34942BD9-8089-4B7D-AEAA-2D19C41A997A}"/>
              </pc2:cmMkLst>
            </pc226:cmChg>
          </p:ext>
        </pc:extLst>
      </pc:sldChg>
      <pc:sldChg chg="delSp modSp mod delCm modCm">
        <pc:chgData name="MABRUT Romain" userId="f986ae4d-e0e7-4f69-ba10-0c02bf109da4" providerId="ADAL" clId="{EE05FDB5-92FA-4FE5-B744-266795FC238B}" dt="2024-03-29T16:16:45.202" v="1986" actId="1076"/>
        <pc:sldMkLst>
          <pc:docMk/>
          <pc:sldMk cId="4188921290" sldId="2147469582"/>
        </pc:sldMkLst>
        <pc:spChg chg="mod ord">
          <ac:chgData name="MABRUT Romain" userId="f986ae4d-e0e7-4f69-ba10-0c02bf109da4" providerId="ADAL" clId="{EE05FDB5-92FA-4FE5-B744-266795FC238B}" dt="2024-03-29T16:16:11.517" v="1981" actId="167"/>
          <ac:spMkLst>
            <pc:docMk/>
            <pc:sldMk cId="4188921290" sldId="2147469582"/>
            <ac:spMk id="9" creationId="{727F7EFA-F524-E6C0-5588-9CE0F9F94279}"/>
          </ac:spMkLst>
        </pc:spChg>
        <pc:spChg chg="ord">
          <ac:chgData name="MABRUT Romain" userId="f986ae4d-e0e7-4f69-ba10-0c02bf109da4" providerId="ADAL" clId="{EE05FDB5-92FA-4FE5-B744-266795FC238B}" dt="2024-03-29T16:16:35.570" v="1984" actId="167"/>
          <ac:spMkLst>
            <pc:docMk/>
            <pc:sldMk cId="4188921290" sldId="2147469582"/>
            <ac:spMk id="26" creationId="{5DED21C8-2717-44BA-9762-CBB536F7F544}"/>
          </ac:spMkLst>
        </pc:spChg>
        <pc:spChg chg="mod">
          <ac:chgData name="MABRUT Romain" userId="f986ae4d-e0e7-4f69-ba10-0c02bf109da4" providerId="ADAL" clId="{EE05FDB5-92FA-4FE5-B744-266795FC238B}" dt="2024-03-26T15:43:09.864" v="119" actId="1076"/>
          <ac:spMkLst>
            <pc:docMk/>
            <pc:sldMk cId="4188921290" sldId="2147469582"/>
            <ac:spMk id="38" creationId="{8132C9EA-B8DC-828A-0134-D18BAA901347}"/>
          </ac:spMkLst>
        </pc:spChg>
        <pc:spChg chg="del">
          <ac:chgData name="MABRUT Romain" userId="f986ae4d-e0e7-4f69-ba10-0c02bf109da4" providerId="ADAL" clId="{EE05FDB5-92FA-4FE5-B744-266795FC238B}" dt="2024-03-26T15:42:54.860" v="113" actId="478"/>
          <ac:spMkLst>
            <pc:docMk/>
            <pc:sldMk cId="4188921290" sldId="2147469582"/>
            <ac:spMk id="45" creationId="{C39DC617-F9EA-E0E1-3D21-F2C29B157CC0}"/>
          </ac:spMkLst>
        </pc:spChg>
        <pc:spChg chg="mod">
          <ac:chgData name="MABRUT Romain" userId="f986ae4d-e0e7-4f69-ba10-0c02bf109da4" providerId="ADAL" clId="{EE05FDB5-92FA-4FE5-B744-266795FC238B}" dt="2024-03-27T09:25:39.135" v="541" actId="404"/>
          <ac:spMkLst>
            <pc:docMk/>
            <pc:sldMk cId="4188921290" sldId="2147469582"/>
            <ac:spMk id="47" creationId="{4A8AB40A-3749-04A6-A26B-09F9ACF4E9DA}"/>
          </ac:spMkLst>
        </pc:spChg>
        <pc:spChg chg="mod">
          <ac:chgData name="MABRUT Romain" userId="f986ae4d-e0e7-4f69-ba10-0c02bf109da4" providerId="ADAL" clId="{EE05FDB5-92FA-4FE5-B744-266795FC238B}" dt="2024-03-27T09:25:43.677" v="542" actId="404"/>
          <ac:spMkLst>
            <pc:docMk/>
            <pc:sldMk cId="4188921290" sldId="2147469582"/>
            <ac:spMk id="63" creationId="{F2740761-A6F1-AE80-204C-756EDD824A2F}"/>
          </ac:spMkLst>
        </pc:spChg>
        <pc:spChg chg="mod">
          <ac:chgData name="MABRUT Romain" userId="f986ae4d-e0e7-4f69-ba10-0c02bf109da4" providerId="ADAL" clId="{EE05FDB5-92FA-4FE5-B744-266795FC238B}" dt="2024-03-26T15:43:44.925" v="123" actId="1076"/>
          <ac:spMkLst>
            <pc:docMk/>
            <pc:sldMk cId="4188921290" sldId="2147469582"/>
            <ac:spMk id="335" creationId="{333F61E8-7647-0745-AB28-AD522FD94246}"/>
          </ac:spMkLst>
        </pc:spChg>
        <pc:grpChg chg="ord">
          <ac:chgData name="MABRUT Romain" userId="f986ae4d-e0e7-4f69-ba10-0c02bf109da4" providerId="ADAL" clId="{EE05FDB5-92FA-4FE5-B744-266795FC238B}" dt="2024-03-29T16:16:24.223" v="1983" actId="167"/>
          <ac:grpSpMkLst>
            <pc:docMk/>
            <pc:sldMk cId="4188921290" sldId="2147469582"/>
            <ac:grpSpMk id="2" creationId="{29BB6760-E9F4-4BD6-67C8-5ECACC37085B}"/>
          </ac:grpSpMkLst>
        </pc:grpChg>
        <pc:picChg chg="mod ord">
          <ac:chgData name="MABRUT Romain" userId="f986ae4d-e0e7-4f69-ba10-0c02bf109da4" providerId="ADAL" clId="{EE05FDB5-92FA-4FE5-B744-266795FC238B}" dt="2024-03-29T16:16:45.202" v="1986" actId="1076"/>
          <ac:picMkLst>
            <pc:docMk/>
            <pc:sldMk cId="4188921290" sldId="2147469582"/>
            <ac:picMk id="7" creationId="{DD430055-05E1-EA6B-4739-936C6C5AAC11}"/>
          </ac:picMkLst>
        </pc:picChg>
        <pc:picChg chg="mod">
          <ac:chgData name="MABRUT Romain" userId="f986ae4d-e0e7-4f69-ba10-0c02bf109da4" providerId="ADAL" clId="{EE05FDB5-92FA-4FE5-B744-266795FC238B}" dt="2024-03-26T15:43:37.635" v="122" actId="1076"/>
          <ac:picMkLst>
            <pc:docMk/>
            <pc:sldMk cId="4188921290" sldId="2147469582"/>
            <ac:picMk id="324" creationId="{4A70935C-29DD-7E9A-8DC1-6C72ACFEF7C5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7T09:25:52.048" v="544"/>
              <pc2:cmMkLst xmlns:pc2="http://schemas.microsoft.com/office/powerpoint/2019/9/main/command">
                <pc:docMk/>
                <pc:sldMk cId="4188921290" sldId="2147469582"/>
                <pc2:cmMk id="{2DB5E117-2FE7-44C4-9E2C-D18B4783074E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6T15:43:24.395" v="120"/>
              <pc2:cmMkLst xmlns:pc2="http://schemas.microsoft.com/office/powerpoint/2019/9/main/command">
                <pc:docMk/>
                <pc:sldMk cId="4188921290" sldId="2147469582"/>
                <pc2:cmMk id="{5C12913A-6044-4BB1-8557-FF71C7144E92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7T09:25:49.910" v="543"/>
              <pc2:cmMkLst xmlns:pc2="http://schemas.microsoft.com/office/powerpoint/2019/9/main/command">
                <pc:docMk/>
                <pc:sldMk cId="4188921290" sldId="2147469582"/>
                <pc2:cmMk id="{FD3F1687-DCF0-4503-B5CC-A0EDA45EA4ED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6T15:42:52.570" v="112"/>
              <pc2:cmMkLst xmlns:pc2="http://schemas.microsoft.com/office/powerpoint/2019/9/main/command">
                <pc:docMk/>
                <pc:sldMk cId="4188921290" sldId="2147469582"/>
                <pc2:cmMk id="{CB433BC9-2DF7-4CFD-8970-E83F3FA892FB}"/>
              </pc2:cmMkLst>
            </pc226:cmChg>
          </p:ext>
        </pc:extLst>
      </pc:sldChg>
      <pc:sldChg chg="modSp mod addCm delCm modCm">
        <pc:chgData name="MABRUT Romain" userId="f986ae4d-e0e7-4f69-ba10-0c02bf109da4" providerId="ADAL" clId="{EE05FDB5-92FA-4FE5-B744-266795FC238B}" dt="2024-03-29T18:48:07.974" v="6316" actId="6549"/>
        <pc:sldMkLst>
          <pc:docMk/>
          <pc:sldMk cId="2630222455" sldId="2147469583"/>
        </pc:sldMkLst>
        <pc:spChg chg="mod">
          <ac:chgData name="MABRUT Romain" userId="f986ae4d-e0e7-4f69-ba10-0c02bf109da4" providerId="ADAL" clId="{EE05FDB5-92FA-4FE5-B744-266795FC238B}" dt="2024-03-29T18:09:07.547" v="4588" actId="313"/>
          <ac:spMkLst>
            <pc:docMk/>
            <pc:sldMk cId="2630222455" sldId="2147469583"/>
            <ac:spMk id="8" creationId="{286FF877-D843-DEB5-7764-8D021F0E5296}"/>
          </ac:spMkLst>
        </pc:spChg>
        <pc:spChg chg="mod">
          <ac:chgData name="MABRUT Romain" userId="f986ae4d-e0e7-4f69-ba10-0c02bf109da4" providerId="ADAL" clId="{EE05FDB5-92FA-4FE5-B744-266795FC238B}" dt="2024-03-29T18:08:43.742" v="4583" actId="313"/>
          <ac:spMkLst>
            <pc:docMk/>
            <pc:sldMk cId="2630222455" sldId="2147469583"/>
            <ac:spMk id="634" creationId="{00000000-0000-0000-0000-000000000000}"/>
          </ac:spMkLst>
        </pc:spChg>
        <pc:graphicFrameChg chg="modGraphic">
          <ac:chgData name="MABRUT Romain" userId="f986ae4d-e0e7-4f69-ba10-0c02bf109da4" providerId="ADAL" clId="{EE05FDB5-92FA-4FE5-B744-266795FC238B}" dt="2024-03-29T18:48:07.974" v="6316" actId="6549"/>
          <ac:graphicFrameMkLst>
            <pc:docMk/>
            <pc:sldMk cId="2630222455" sldId="2147469583"/>
            <ac:graphicFrameMk id="2" creationId="{8345F0AA-1D01-46EC-F4C7-2D1AA9424C14}"/>
          </ac:graphicFrameMkLst>
        </pc:graphicFrameChg>
        <pc:graphicFrameChg chg="mod modGraphic">
          <ac:chgData name="MABRUT Romain" userId="f986ae4d-e0e7-4f69-ba10-0c02bf109da4" providerId="ADAL" clId="{EE05FDB5-92FA-4FE5-B744-266795FC238B}" dt="2024-03-29T18:19:37.361" v="5047" actId="20577"/>
          <ac:graphicFrameMkLst>
            <pc:docMk/>
            <pc:sldMk cId="2630222455" sldId="2147469583"/>
            <ac:graphicFrameMk id="6" creationId="{D07540E2-F595-76F2-2FEE-A5204418CAD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8:11:14.965" v="4602"/>
              <pc2:cmMkLst xmlns:pc2="http://schemas.microsoft.com/office/powerpoint/2019/9/main/command">
                <pc:docMk/>
                <pc:sldMk cId="2630222455" sldId="2147469583"/>
                <pc2:cmMk id="{D1CE222E-D900-4962-BE15-186ABEFB5F1C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8:11:04.292" v="4601"/>
              <pc2:cmMkLst xmlns:pc2="http://schemas.microsoft.com/office/powerpoint/2019/9/main/command">
                <pc:docMk/>
                <pc:sldMk cId="2630222455" sldId="2147469583"/>
                <pc2:cmMk id="{CAB32867-DD44-4380-9B9D-1A67915D6D60}"/>
              </pc2:cmMkLst>
            </pc226:cmChg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9T18:18:06.604" v="4910"/>
              <pc2:cmMkLst xmlns:pc2="http://schemas.microsoft.com/office/powerpoint/2019/9/main/command">
                <pc:docMk/>
                <pc:sldMk cId="2630222455" sldId="2147469583"/>
                <pc2:cmMk id="{5960326D-7E0D-45C2-9301-8505593B890E}"/>
              </pc2:cmMkLst>
            </pc226:cmChg>
            <pc226:cmChg xmlns:pc226="http://schemas.microsoft.com/office/powerpoint/2022/06/main/command" chg="add">
              <pc226:chgData name="MABRUT Romain" userId="f986ae4d-e0e7-4f69-ba10-0c02bf109da4" providerId="ADAL" clId="{EE05FDB5-92FA-4FE5-B744-266795FC238B}" dt="2024-03-29T18:47:56.310" v="6310"/>
              <pc2:cmMkLst xmlns:pc2="http://schemas.microsoft.com/office/powerpoint/2019/9/main/command">
                <pc:docMk/>
                <pc:sldMk cId="2630222455" sldId="2147469583"/>
                <pc2:cmMk id="{6DBA8683-6BF9-466F-A6CF-4F2B629CB3D9}"/>
              </pc2:cmMkLst>
            </pc226:cmChg>
          </p:ext>
        </pc:extLst>
      </pc:sldChg>
      <pc:sldChg chg="modSp del">
        <pc:chgData name="MABRUT Romain" userId="f986ae4d-e0e7-4f69-ba10-0c02bf109da4" providerId="ADAL" clId="{EE05FDB5-92FA-4FE5-B744-266795FC238B}" dt="2024-03-29T17:40:28.635" v="3891" actId="2696"/>
        <pc:sldMkLst>
          <pc:docMk/>
          <pc:sldMk cId="1441641269" sldId="2147469584"/>
        </pc:sldMkLst>
        <pc:spChg chg="mod">
          <ac:chgData name="MABRUT Romain" userId="f986ae4d-e0e7-4f69-ba10-0c02bf109da4" providerId="ADAL" clId="{EE05FDB5-92FA-4FE5-B744-266795FC238B}" dt="2024-03-27T09:03:42.709" v="131"/>
          <ac:spMkLst>
            <pc:docMk/>
            <pc:sldMk cId="1441641269" sldId="2147469584"/>
            <ac:spMk id="8" creationId="{286FF877-D843-DEB5-7764-8D021F0E5296}"/>
          </ac:spMkLst>
        </pc:spChg>
      </pc:sldChg>
      <pc:sldChg chg="addSp delSp modSp add mod ord addCm delCm modCm">
        <pc:chgData name="MABRUT Romain" userId="f986ae4d-e0e7-4f69-ba10-0c02bf109da4" providerId="ADAL" clId="{EE05FDB5-92FA-4FE5-B744-266795FC238B}" dt="2024-03-29T18:45:14.996" v="6282"/>
        <pc:sldMkLst>
          <pc:docMk/>
          <pc:sldMk cId="632270633" sldId="2147469585"/>
        </pc:sldMkLst>
        <pc:spChg chg="mod">
          <ac:chgData name="MABRUT Romain" userId="f986ae4d-e0e7-4f69-ba10-0c02bf109da4" providerId="ADAL" clId="{EE05FDB5-92FA-4FE5-B744-266795FC238B}" dt="2024-03-27T09:40:15.469" v="715" actId="242"/>
          <ac:spMkLst>
            <pc:docMk/>
            <pc:sldMk cId="632270633" sldId="2147469585"/>
            <ac:spMk id="2" creationId="{5ADA3B0F-36A1-DE7E-7348-2D077BC37AB2}"/>
          </ac:spMkLst>
        </pc:spChg>
        <pc:spChg chg="del">
          <ac:chgData name="MABRUT Romain" userId="f986ae4d-e0e7-4f69-ba10-0c02bf109da4" providerId="ADAL" clId="{EE05FDB5-92FA-4FE5-B744-266795FC238B}" dt="2024-03-27T09:39:45.724" v="677" actId="478"/>
          <ac:spMkLst>
            <pc:docMk/>
            <pc:sldMk cId="632270633" sldId="2147469585"/>
            <ac:spMk id="4" creationId="{D964F934-DC6F-DA17-9EE4-232A07C4D30C}"/>
          </ac:spMkLst>
        </pc:spChg>
        <pc:spChg chg="del">
          <ac:chgData name="MABRUT Romain" userId="f986ae4d-e0e7-4f69-ba10-0c02bf109da4" providerId="ADAL" clId="{EE05FDB5-92FA-4FE5-B744-266795FC238B}" dt="2024-03-27T09:39:41.398" v="675" actId="478"/>
          <ac:spMkLst>
            <pc:docMk/>
            <pc:sldMk cId="632270633" sldId="2147469585"/>
            <ac:spMk id="5" creationId="{0D28F59D-EA8A-B91F-7124-BC82440C7C7B}"/>
          </ac:spMkLst>
        </pc:spChg>
        <pc:spChg chg="add mod">
          <ac:chgData name="MABRUT Romain" userId="f986ae4d-e0e7-4f69-ba10-0c02bf109da4" providerId="ADAL" clId="{EE05FDB5-92FA-4FE5-B744-266795FC238B}" dt="2024-03-29T17:03:28.360" v="2657" actId="1076"/>
          <ac:spMkLst>
            <pc:docMk/>
            <pc:sldMk cId="632270633" sldId="2147469585"/>
            <ac:spMk id="5" creationId="{C97EE58F-D63C-95ED-DEE9-B7769D48DD8D}"/>
          </ac:spMkLst>
        </pc:spChg>
        <pc:spChg chg="add mod">
          <ac:chgData name="MABRUT Romain" userId="f986ae4d-e0e7-4f69-ba10-0c02bf109da4" providerId="ADAL" clId="{EE05FDB5-92FA-4FE5-B744-266795FC238B}" dt="2024-03-29T17:04:02.442" v="2661" actId="1076"/>
          <ac:spMkLst>
            <pc:docMk/>
            <pc:sldMk cId="632270633" sldId="2147469585"/>
            <ac:spMk id="6" creationId="{59B2C9DB-4F7F-6E63-6307-54761A8717EB}"/>
          </ac:spMkLst>
        </pc:spChg>
        <pc:spChg chg="del">
          <ac:chgData name="MABRUT Romain" userId="f986ae4d-e0e7-4f69-ba10-0c02bf109da4" providerId="ADAL" clId="{EE05FDB5-92FA-4FE5-B744-266795FC238B}" dt="2024-03-27T09:39:45.724" v="677" actId="478"/>
          <ac:spMkLst>
            <pc:docMk/>
            <pc:sldMk cId="632270633" sldId="2147469585"/>
            <ac:spMk id="6" creationId="{7F7414E2-430D-FFA0-872A-9C0749750FF5}"/>
          </ac:spMkLst>
        </pc:spChg>
        <pc:spChg chg="del">
          <ac:chgData name="MABRUT Romain" userId="f986ae4d-e0e7-4f69-ba10-0c02bf109da4" providerId="ADAL" clId="{EE05FDB5-92FA-4FE5-B744-266795FC238B}" dt="2024-03-27T09:39:45.724" v="677" actId="478"/>
          <ac:spMkLst>
            <pc:docMk/>
            <pc:sldMk cId="632270633" sldId="2147469585"/>
            <ac:spMk id="8" creationId="{EE3B679B-8461-4559-8AE9-A6B2D19AC4B0}"/>
          </ac:spMkLst>
        </pc:spChg>
        <pc:spChg chg="add mod">
          <ac:chgData name="MABRUT Romain" userId="f986ae4d-e0e7-4f69-ba10-0c02bf109da4" providerId="ADAL" clId="{EE05FDB5-92FA-4FE5-B744-266795FC238B}" dt="2024-03-29T17:05:02.093" v="2675" actId="20577"/>
          <ac:spMkLst>
            <pc:docMk/>
            <pc:sldMk cId="632270633" sldId="2147469585"/>
            <ac:spMk id="8" creationId="{F0394BE0-29CB-AB7F-77F7-1239CB90E2BE}"/>
          </ac:spMkLst>
        </pc:spChg>
        <pc:spChg chg="del">
          <ac:chgData name="MABRUT Romain" userId="f986ae4d-e0e7-4f69-ba10-0c02bf109da4" providerId="ADAL" clId="{EE05FDB5-92FA-4FE5-B744-266795FC238B}" dt="2024-03-27T09:39:45.724" v="677" actId="478"/>
          <ac:spMkLst>
            <pc:docMk/>
            <pc:sldMk cId="632270633" sldId="2147469585"/>
            <ac:spMk id="9" creationId="{54654D10-0E11-E9A5-696F-72597A585341}"/>
          </ac:spMkLst>
        </pc:spChg>
        <pc:spChg chg="add mod">
          <ac:chgData name="MABRUT Romain" userId="f986ae4d-e0e7-4f69-ba10-0c02bf109da4" providerId="ADAL" clId="{EE05FDB5-92FA-4FE5-B744-266795FC238B}" dt="2024-03-29T17:04:02.442" v="2661" actId="1076"/>
          <ac:spMkLst>
            <pc:docMk/>
            <pc:sldMk cId="632270633" sldId="2147469585"/>
            <ac:spMk id="9" creationId="{E2206689-4167-29B0-0701-25C44163DA82}"/>
          </ac:spMkLst>
        </pc:spChg>
        <pc:spChg chg="del">
          <ac:chgData name="MABRUT Romain" userId="f986ae4d-e0e7-4f69-ba10-0c02bf109da4" providerId="ADAL" clId="{EE05FDB5-92FA-4FE5-B744-266795FC238B}" dt="2024-03-27T09:39:45.724" v="677" actId="478"/>
          <ac:spMkLst>
            <pc:docMk/>
            <pc:sldMk cId="632270633" sldId="2147469585"/>
            <ac:spMk id="10" creationId="{ABC420B5-A71A-7E71-7B58-B61B4DFC98B2}"/>
          </ac:spMkLst>
        </pc:spChg>
        <pc:spChg chg="add mod">
          <ac:chgData name="MABRUT Romain" userId="f986ae4d-e0e7-4f69-ba10-0c02bf109da4" providerId="ADAL" clId="{EE05FDB5-92FA-4FE5-B744-266795FC238B}" dt="2024-03-29T17:04:13.657" v="2662" actId="20577"/>
          <ac:spMkLst>
            <pc:docMk/>
            <pc:sldMk cId="632270633" sldId="2147469585"/>
            <ac:spMk id="10" creationId="{CBAFD9D7-704E-CEF7-DCF3-B1ABBC48B5B8}"/>
          </ac:spMkLst>
        </pc:spChg>
        <pc:spChg chg="del">
          <ac:chgData name="MABRUT Romain" userId="f986ae4d-e0e7-4f69-ba10-0c02bf109da4" providerId="ADAL" clId="{EE05FDB5-92FA-4FE5-B744-266795FC238B}" dt="2024-03-27T09:39:45.724" v="677" actId="478"/>
          <ac:spMkLst>
            <pc:docMk/>
            <pc:sldMk cId="632270633" sldId="2147469585"/>
            <ac:spMk id="11" creationId="{2ECC30CF-9BBA-83CC-CFF9-37CCE131BD3A}"/>
          </ac:spMkLst>
        </pc:spChg>
        <pc:spChg chg="del">
          <ac:chgData name="MABRUT Romain" userId="f986ae4d-e0e7-4f69-ba10-0c02bf109da4" providerId="ADAL" clId="{EE05FDB5-92FA-4FE5-B744-266795FC238B}" dt="2024-03-27T09:39:41.398" v="675" actId="478"/>
          <ac:spMkLst>
            <pc:docMk/>
            <pc:sldMk cId="632270633" sldId="2147469585"/>
            <ac:spMk id="12" creationId="{C593504A-59C2-D982-CBB7-C143DC1BFC2C}"/>
          </ac:spMkLst>
        </pc:spChg>
        <pc:spChg chg="mod">
          <ac:chgData name="MABRUT Romain" userId="f986ae4d-e0e7-4f69-ba10-0c02bf109da4" providerId="ADAL" clId="{EE05FDB5-92FA-4FE5-B744-266795FC238B}" dt="2024-03-27T13:04:29.953" v="1644"/>
          <ac:spMkLst>
            <pc:docMk/>
            <pc:sldMk cId="632270633" sldId="2147469585"/>
            <ac:spMk id="13" creationId="{B6D00FAA-F47F-F0CF-64C2-1863C527F5DD}"/>
          </ac:spMkLst>
        </pc:spChg>
        <pc:spChg chg="mod">
          <ac:chgData name="MABRUT Romain" userId="f986ae4d-e0e7-4f69-ba10-0c02bf109da4" providerId="ADAL" clId="{EE05FDB5-92FA-4FE5-B744-266795FC238B}" dt="2024-03-27T13:04:29.953" v="1644"/>
          <ac:spMkLst>
            <pc:docMk/>
            <pc:sldMk cId="632270633" sldId="2147469585"/>
            <ac:spMk id="14" creationId="{886774F7-6D74-53B6-ED0A-BD7E84F64E84}"/>
          </ac:spMkLst>
        </pc:spChg>
        <pc:spChg chg="mod">
          <ac:chgData name="MABRUT Romain" userId="f986ae4d-e0e7-4f69-ba10-0c02bf109da4" providerId="ADAL" clId="{EE05FDB5-92FA-4FE5-B744-266795FC238B}" dt="2024-03-27T13:04:29.953" v="1644"/>
          <ac:spMkLst>
            <pc:docMk/>
            <pc:sldMk cId="632270633" sldId="2147469585"/>
            <ac:spMk id="15" creationId="{64127DC0-C53A-C8C6-793A-116260A5C84B}"/>
          </ac:spMkLst>
        </pc:spChg>
        <pc:spChg chg="mod">
          <ac:chgData name="MABRUT Romain" userId="f986ae4d-e0e7-4f69-ba10-0c02bf109da4" providerId="ADAL" clId="{EE05FDB5-92FA-4FE5-B744-266795FC238B}" dt="2024-03-29T16:55:08.177" v="2337" actId="20577"/>
          <ac:spMkLst>
            <pc:docMk/>
            <pc:sldMk cId="632270633" sldId="2147469585"/>
            <ac:spMk id="16" creationId="{AEDC2FDF-9EFC-A400-9F37-033D793090A1}"/>
          </ac:spMkLst>
        </pc:spChg>
        <pc:spChg chg="del mod">
          <ac:chgData name="MABRUT Romain" userId="f986ae4d-e0e7-4f69-ba10-0c02bf109da4" providerId="ADAL" clId="{EE05FDB5-92FA-4FE5-B744-266795FC238B}" dt="2024-03-27T09:48:41.071" v="1558" actId="478"/>
          <ac:spMkLst>
            <pc:docMk/>
            <pc:sldMk cId="632270633" sldId="2147469585"/>
            <ac:spMk id="17" creationId="{2D3D5B76-16F1-A149-9EDC-9FE18523D16C}"/>
          </ac:spMkLst>
        </pc:spChg>
        <pc:grpChg chg="add mod ord">
          <ac:chgData name="MABRUT Romain" userId="f986ae4d-e0e7-4f69-ba10-0c02bf109da4" providerId="ADAL" clId="{EE05FDB5-92FA-4FE5-B744-266795FC238B}" dt="2024-03-29T16:58:52.368" v="2472" actId="1076"/>
          <ac:grpSpMkLst>
            <pc:docMk/>
            <pc:sldMk cId="632270633" sldId="2147469585"/>
            <ac:grpSpMk id="7" creationId="{C2813FB8-A00C-7532-B773-7EA697A8BA54}"/>
          </ac:grpSpMkLst>
        </pc:grpChg>
        <pc:graphicFrameChg chg="add del mod modGraphic">
          <ac:chgData name="MABRUT Romain" userId="f986ae4d-e0e7-4f69-ba10-0c02bf109da4" providerId="ADAL" clId="{EE05FDB5-92FA-4FE5-B744-266795FC238B}" dt="2024-03-29T16:29:18.039" v="2301" actId="478"/>
          <ac:graphicFrameMkLst>
            <pc:docMk/>
            <pc:sldMk cId="632270633" sldId="2147469585"/>
            <ac:graphicFrameMk id="4" creationId="{EF11409D-A949-61EF-C71A-4C6DB3FA4397}"/>
          </ac:graphicFrameMkLst>
        </pc:graphicFrameChg>
        <pc:picChg chg="add mod">
          <ac:chgData name="MABRUT Romain" userId="f986ae4d-e0e7-4f69-ba10-0c02bf109da4" providerId="ADAL" clId="{EE05FDB5-92FA-4FE5-B744-266795FC238B}" dt="2024-03-29T17:02:10.412" v="2626" actId="1076"/>
          <ac:picMkLst>
            <pc:docMk/>
            <pc:sldMk cId="632270633" sldId="2147469585"/>
            <ac:picMk id="11" creationId="{50C4F471-9B8D-8625-1093-9FACAE947C6A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7T09:48:34.727" v="1556"/>
              <pc2:cmMkLst xmlns:pc2="http://schemas.microsoft.com/office/powerpoint/2019/9/main/command">
                <pc:docMk/>
                <pc:sldMk cId="632270633" sldId="2147469585"/>
                <pc2:cmMk id="{2991D814-5911-4682-9A7F-857906C86F9D}"/>
              </pc2:cmMkLst>
            </pc226:cmChg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7T09:48:28.705" v="1555"/>
              <pc2:cmMkLst xmlns:pc2="http://schemas.microsoft.com/office/powerpoint/2019/9/main/command">
                <pc:docMk/>
                <pc:sldMk cId="632270633" sldId="2147469585"/>
                <pc2:cmMk id="{43C36F4B-AFE5-46AA-A22E-51CE8F4A507B}"/>
              </pc2:cmMkLst>
            </pc226:cmChg>
            <pc226:cmChg xmlns:pc226="http://schemas.microsoft.com/office/powerpoint/2022/06/main/command" chg="add">
              <pc226:chgData name="MABRUT Romain" userId="f986ae4d-e0e7-4f69-ba10-0c02bf109da4" providerId="ADAL" clId="{EE05FDB5-92FA-4FE5-B744-266795FC238B}" dt="2024-03-29T18:45:14.996" v="6282"/>
              <pc2:cmMkLst xmlns:pc2="http://schemas.microsoft.com/office/powerpoint/2019/9/main/command">
                <pc:docMk/>
                <pc:sldMk cId="632270633" sldId="2147469585"/>
                <pc2:cmMk id="{879E0F52-BF97-445E-90C2-61949372ABB9}"/>
              </pc2:cmMkLst>
            </pc226:cmChg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9T17:04:41.499" v="2663"/>
              <pc2:cmMkLst xmlns:pc2="http://schemas.microsoft.com/office/powerpoint/2019/9/main/command">
                <pc:docMk/>
                <pc:sldMk cId="632270633" sldId="2147469585"/>
                <pc2:cmMk id="{5D457EC6-E7E1-4DD1-AC95-FBC3919CEF9D}"/>
              </pc2:cmMkLst>
            </pc226:cmChg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7T09:48:20.407" v="1554"/>
              <pc2:cmMkLst xmlns:pc2="http://schemas.microsoft.com/office/powerpoint/2019/9/main/command">
                <pc:docMk/>
                <pc:sldMk cId="632270633" sldId="2147469585"/>
                <pc2:cmMk id="{9849E5C8-86CB-4C2C-9AE4-CA497C06DEA4}"/>
              </pc2:cmMkLst>
            </pc226:cmChg>
            <pc226:cmChg xmlns:pc226="http://schemas.microsoft.com/office/powerpoint/2022/06/main/command" chg="del mod">
              <pc226:chgData name="MABRUT Romain" userId="f986ae4d-e0e7-4f69-ba10-0c02bf109da4" providerId="ADAL" clId="{EE05FDB5-92FA-4FE5-B744-266795FC238B}" dt="2024-03-27T09:48:15.463" v="1553"/>
              <pc2:cmMkLst xmlns:pc2="http://schemas.microsoft.com/office/powerpoint/2019/9/main/command">
                <pc:docMk/>
                <pc:sldMk cId="632270633" sldId="2147469585"/>
                <pc2:cmMk id="{56FF02D3-4709-49AA-A0D8-6D995F6D0776}"/>
              </pc2:cmMkLst>
            </pc226:cmChg>
          </p:ext>
        </pc:extLst>
      </pc:sldChg>
      <pc:sldChg chg="modSp add del mod">
        <pc:chgData name="MABRUT Romain" userId="f986ae4d-e0e7-4f69-ba10-0c02bf109da4" providerId="ADAL" clId="{EE05FDB5-92FA-4FE5-B744-266795FC238B}" dt="2024-03-29T18:30:58.174" v="5939" actId="47"/>
        <pc:sldMkLst>
          <pc:docMk/>
          <pc:sldMk cId="2879778618" sldId="2147469586"/>
        </pc:sldMkLst>
        <pc:spChg chg="mod">
          <ac:chgData name="MABRUT Romain" userId="f986ae4d-e0e7-4f69-ba10-0c02bf109da4" providerId="ADAL" clId="{EE05FDB5-92FA-4FE5-B744-266795FC238B}" dt="2024-03-27T13:46:41.174" v="1951" actId="20577"/>
          <ac:spMkLst>
            <pc:docMk/>
            <pc:sldMk cId="2879778618" sldId="2147469586"/>
            <ac:spMk id="610" creationId="{00000000-0000-0000-0000-000000000000}"/>
          </ac:spMkLst>
        </pc:spChg>
      </pc:sldChg>
      <pc:sldChg chg="modSp add mod">
        <pc:chgData name="MABRUT Romain" userId="f986ae4d-e0e7-4f69-ba10-0c02bf109da4" providerId="ADAL" clId="{EE05FDB5-92FA-4FE5-B744-266795FC238B}" dt="2024-03-29T18:20:11.042" v="5049" actId="20577"/>
        <pc:sldMkLst>
          <pc:docMk/>
          <pc:sldMk cId="543487766" sldId="2147469587"/>
        </pc:sldMkLst>
        <pc:spChg chg="mod">
          <ac:chgData name="MABRUT Romain" userId="f986ae4d-e0e7-4f69-ba10-0c02bf109da4" providerId="ADAL" clId="{EE05FDB5-92FA-4FE5-B744-266795FC238B}" dt="2024-03-29T18:20:11.042" v="5049" actId="20577"/>
          <ac:spMkLst>
            <pc:docMk/>
            <pc:sldMk cId="543487766" sldId="2147469587"/>
            <ac:spMk id="610" creationId="{00000000-0000-0000-0000-000000000000}"/>
          </ac:spMkLst>
        </pc:spChg>
      </pc:sldChg>
      <pc:sldChg chg="add ord delCm">
        <pc:chgData name="MABRUT Romain" userId="f986ae4d-e0e7-4f69-ba10-0c02bf109da4" providerId="ADAL" clId="{EE05FDB5-92FA-4FE5-B744-266795FC238B}" dt="2024-03-29T18:20:02.618" v="5048"/>
        <pc:sldMkLst>
          <pc:docMk/>
          <pc:sldMk cId="786925682" sldId="2147469588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8:20:02.618" v="5048"/>
              <pc2:cmMkLst xmlns:pc2="http://schemas.microsoft.com/office/powerpoint/2019/9/main/command">
                <pc:docMk/>
                <pc:sldMk cId="786925682" sldId="2147469588"/>
                <pc2:cmMk id="{C92B833D-4E24-4DC3-87E0-C9DBC62D1873}"/>
              </pc2:cmMkLst>
            </pc226:cmChg>
          </p:ext>
        </pc:extLst>
      </pc:sldChg>
      <pc:sldChg chg="modSp add mod delCm">
        <pc:chgData name="MABRUT Romain" userId="f986ae4d-e0e7-4f69-ba10-0c02bf109da4" providerId="ADAL" clId="{EE05FDB5-92FA-4FE5-B744-266795FC238B}" dt="2024-03-29T18:31:57.191" v="5984" actId="113"/>
        <pc:sldMkLst>
          <pc:docMk/>
          <pc:sldMk cId="1964346670" sldId="2147469589"/>
        </pc:sldMkLst>
        <pc:spChg chg="mod">
          <ac:chgData name="MABRUT Romain" userId="f986ae4d-e0e7-4f69-ba10-0c02bf109da4" providerId="ADAL" clId="{EE05FDB5-92FA-4FE5-B744-266795FC238B}" dt="2024-03-29T18:31:57.191" v="5984" actId="113"/>
          <ac:spMkLst>
            <pc:docMk/>
            <pc:sldMk cId="1964346670" sldId="2147469589"/>
            <ac:spMk id="9" creationId="{9DF2027A-1615-DDC2-4567-0C046E86EBB0}"/>
          </ac:spMkLst>
        </pc:spChg>
        <pc:spChg chg="mod">
          <ac:chgData name="MABRUT Romain" userId="f986ae4d-e0e7-4f69-ba10-0c02bf109da4" providerId="ADAL" clId="{EE05FDB5-92FA-4FE5-B744-266795FC238B}" dt="2024-03-29T18:24:47.246" v="5623" actId="20577"/>
          <ac:spMkLst>
            <pc:docMk/>
            <pc:sldMk cId="1964346670" sldId="2147469589"/>
            <ac:spMk id="634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BRUT Romain" userId="f986ae4d-e0e7-4f69-ba10-0c02bf109da4" providerId="ADAL" clId="{EE05FDB5-92FA-4FE5-B744-266795FC238B}" dt="2024-03-29T17:36:08.729" v="3774"/>
              <pc2:cmMkLst xmlns:pc2="http://schemas.microsoft.com/office/powerpoint/2019/9/main/command">
                <pc:docMk/>
                <pc:sldMk cId="1964346670" sldId="2147469589"/>
                <pc2:cmMk id="{6FC996EC-6A1C-4132-92E7-05019C02BD39}"/>
              </pc2:cmMkLst>
            </pc226:cmChg>
          </p:ext>
        </pc:ext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020875-8E17-43D7-ABE1-0498BAE2794E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FC252E0-D6B2-4540-A1EA-1582FC95DC3B}">
      <dgm:prSet phldrT="[Texte]"/>
      <dgm:spPr/>
      <dgm:t>
        <a:bodyPr/>
        <a:lstStyle/>
        <a:p>
          <a:pPr algn="l">
            <a:buClr>
              <a:schemeClr val="bg1"/>
            </a:buClr>
          </a:pPr>
          <a:r>
            <a:rPr lang="fr-FR" b="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Ressources internes ou mutualisées dédiées à la gestion des procédures qualité, organisationnelles, et des SI</a:t>
          </a:r>
          <a:endParaRPr lang="fr-FR" b="0" dirty="0"/>
        </a:p>
      </dgm:t>
    </dgm:pt>
    <dgm:pt modelId="{11D3A651-BC1C-496C-841E-34601057E6DD}" type="parTrans" cxnId="{AE925354-8242-48AD-8738-E4F9226F3CF0}">
      <dgm:prSet/>
      <dgm:spPr/>
      <dgm:t>
        <a:bodyPr/>
        <a:lstStyle/>
        <a:p>
          <a:endParaRPr lang="fr-FR"/>
        </a:p>
      </dgm:t>
    </dgm:pt>
    <dgm:pt modelId="{EA406E1A-56EB-44E4-B98A-5167410BF42E}" type="sibTrans" cxnId="{AE925354-8242-48AD-8738-E4F9226F3CF0}">
      <dgm:prSet/>
      <dgm:spPr/>
      <dgm:t>
        <a:bodyPr/>
        <a:lstStyle/>
        <a:p>
          <a:endParaRPr lang="fr-FR"/>
        </a:p>
      </dgm:t>
    </dgm:pt>
    <dgm:pt modelId="{5E6476D0-3476-4C90-A2C2-120C72675E88}">
      <dgm:prSet phldrT="[Texte]"/>
      <dgm:spPr/>
      <dgm:t>
        <a:bodyPr/>
        <a:lstStyle/>
        <a:p>
          <a:pPr algn="l">
            <a:buClr>
              <a:schemeClr val="bg1"/>
            </a:buClr>
          </a:pPr>
          <a:r>
            <a:rPr lang="fr-FR" b="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Taille critique en raison du nombre important, d’ESSMS gérés, d’employés et/ou d’usagers accompagnés</a:t>
          </a:r>
          <a:endParaRPr lang="fr-FR" b="0" dirty="0"/>
        </a:p>
      </dgm:t>
    </dgm:pt>
    <dgm:pt modelId="{BDE722D5-057D-4BE3-9970-1EC27D676023}" type="parTrans" cxnId="{41927496-61C5-466C-8B5B-A9CFEBF6346F}">
      <dgm:prSet/>
      <dgm:spPr/>
      <dgm:t>
        <a:bodyPr/>
        <a:lstStyle/>
        <a:p>
          <a:endParaRPr lang="fr-FR"/>
        </a:p>
      </dgm:t>
    </dgm:pt>
    <dgm:pt modelId="{8616CAEE-5294-4089-8EBA-2FE2DCE1B3B0}" type="sibTrans" cxnId="{41927496-61C5-466C-8B5B-A9CFEBF6346F}">
      <dgm:prSet/>
      <dgm:spPr/>
      <dgm:t>
        <a:bodyPr/>
        <a:lstStyle/>
        <a:p>
          <a:endParaRPr lang="fr-FR"/>
        </a:p>
      </dgm:t>
    </dgm:pt>
    <dgm:pt modelId="{5C707472-D2C5-46A9-A1E5-0988EEE0C07B}">
      <dgm:prSet phldrT="[Texte]"/>
      <dgm:spPr/>
      <dgm:t>
        <a:bodyPr/>
        <a:lstStyle/>
        <a:p>
          <a:pPr algn="l">
            <a:buClr>
              <a:schemeClr val="bg1"/>
            </a:buClr>
          </a:pPr>
          <a:r>
            <a:rPr lang="fr-FR" b="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Activités critiques ne pouvant pas être stoppées, même sur une courte durée</a:t>
          </a:r>
          <a:endParaRPr lang="fr-FR" b="0" dirty="0"/>
        </a:p>
      </dgm:t>
    </dgm:pt>
    <dgm:pt modelId="{C02730B2-C067-432E-BE6C-43E682F5E09F}" type="parTrans" cxnId="{FBAABD1F-3155-4672-A817-46A683BC14D6}">
      <dgm:prSet/>
      <dgm:spPr/>
      <dgm:t>
        <a:bodyPr/>
        <a:lstStyle/>
        <a:p>
          <a:endParaRPr lang="fr-FR"/>
        </a:p>
      </dgm:t>
    </dgm:pt>
    <dgm:pt modelId="{8F9D25FA-1394-42FF-ACBA-82A97E2D4BAD}" type="sibTrans" cxnId="{FBAABD1F-3155-4672-A817-46A683BC14D6}">
      <dgm:prSet/>
      <dgm:spPr/>
      <dgm:t>
        <a:bodyPr/>
        <a:lstStyle/>
        <a:p>
          <a:endParaRPr lang="fr-FR"/>
        </a:p>
      </dgm:t>
    </dgm:pt>
    <dgm:pt modelId="{5BBD6DF5-ED0E-4EB6-83DA-900C92436F20}" type="pres">
      <dgm:prSet presAssocID="{2B020875-8E17-43D7-ABE1-0498BAE2794E}" presName="Name0" presStyleCnt="0">
        <dgm:presLayoutVars>
          <dgm:dir/>
          <dgm:resizeHandles val="exact"/>
        </dgm:presLayoutVars>
      </dgm:prSet>
      <dgm:spPr/>
    </dgm:pt>
    <dgm:pt modelId="{0864A506-07CD-4D26-8FBB-12579F119496}" type="pres">
      <dgm:prSet presAssocID="{1FC252E0-D6B2-4540-A1EA-1582FC95DC3B}" presName="node" presStyleLbl="node1" presStyleIdx="0" presStyleCnt="3" custLinFactX="-2387" custLinFactNeighborX="-100000" custLinFactNeighborY="31156">
        <dgm:presLayoutVars>
          <dgm:bulletEnabled val="1"/>
        </dgm:presLayoutVars>
      </dgm:prSet>
      <dgm:spPr/>
    </dgm:pt>
    <dgm:pt modelId="{E55C66B3-1AF4-4F1A-99D7-9E17BD31CAAE}" type="pres">
      <dgm:prSet presAssocID="{EA406E1A-56EB-44E4-B98A-5167410BF42E}" presName="sibTrans" presStyleCnt="0"/>
      <dgm:spPr/>
    </dgm:pt>
    <dgm:pt modelId="{E9B4E261-5A89-4128-BB01-6232F77AB5B5}" type="pres">
      <dgm:prSet presAssocID="{5E6476D0-3476-4C90-A2C2-120C72675E88}" presName="node" presStyleLbl="node1" presStyleIdx="1" presStyleCnt="3">
        <dgm:presLayoutVars>
          <dgm:bulletEnabled val="1"/>
        </dgm:presLayoutVars>
      </dgm:prSet>
      <dgm:spPr/>
    </dgm:pt>
    <dgm:pt modelId="{3F0E74E5-4903-4D3D-B868-BE22125C5EC4}" type="pres">
      <dgm:prSet presAssocID="{8616CAEE-5294-4089-8EBA-2FE2DCE1B3B0}" presName="sibTrans" presStyleCnt="0"/>
      <dgm:spPr/>
    </dgm:pt>
    <dgm:pt modelId="{97353425-5883-4250-9050-9EE067B3D4E1}" type="pres">
      <dgm:prSet presAssocID="{5C707472-D2C5-46A9-A1E5-0988EEE0C07B}" presName="node" presStyleLbl="node1" presStyleIdx="2" presStyleCnt="3" custLinFactNeighborX="39885" custLinFactNeighborY="-5859">
        <dgm:presLayoutVars>
          <dgm:bulletEnabled val="1"/>
        </dgm:presLayoutVars>
      </dgm:prSet>
      <dgm:spPr/>
    </dgm:pt>
  </dgm:ptLst>
  <dgm:cxnLst>
    <dgm:cxn modelId="{1D84BD07-52D9-450A-9D6F-501B951A7AEF}" type="presOf" srcId="{5E6476D0-3476-4C90-A2C2-120C72675E88}" destId="{E9B4E261-5A89-4128-BB01-6232F77AB5B5}" srcOrd="0" destOrd="0" presId="urn:microsoft.com/office/officeart/2005/8/layout/hList6"/>
    <dgm:cxn modelId="{FBAABD1F-3155-4672-A817-46A683BC14D6}" srcId="{2B020875-8E17-43D7-ABE1-0498BAE2794E}" destId="{5C707472-D2C5-46A9-A1E5-0988EEE0C07B}" srcOrd="2" destOrd="0" parTransId="{C02730B2-C067-432E-BE6C-43E682F5E09F}" sibTransId="{8F9D25FA-1394-42FF-ACBA-82A97E2D4BAD}"/>
    <dgm:cxn modelId="{AE925354-8242-48AD-8738-E4F9226F3CF0}" srcId="{2B020875-8E17-43D7-ABE1-0498BAE2794E}" destId="{1FC252E0-D6B2-4540-A1EA-1582FC95DC3B}" srcOrd="0" destOrd="0" parTransId="{11D3A651-BC1C-496C-841E-34601057E6DD}" sibTransId="{EA406E1A-56EB-44E4-B98A-5167410BF42E}"/>
    <dgm:cxn modelId="{41927496-61C5-466C-8B5B-A9CFEBF6346F}" srcId="{2B020875-8E17-43D7-ABE1-0498BAE2794E}" destId="{5E6476D0-3476-4C90-A2C2-120C72675E88}" srcOrd="1" destOrd="0" parTransId="{BDE722D5-057D-4BE3-9970-1EC27D676023}" sibTransId="{8616CAEE-5294-4089-8EBA-2FE2DCE1B3B0}"/>
    <dgm:cxn modelId="{17858FAD-644A-4ACB-A3C9-6185C2480D25}" type="presOf" srcId="{2B020875-8E17-43D7-ABE1-0498BAE2794E}" destId="{5BBD6DF5-ED0E-4EB6-83DA-900C92436F20}" srcOrd="0" destOrd="0" presId="urn:microsoft.com/office/officeart/2005/8/layout/hList6"/>
    <dgm:cxn modelId="{DAB17AB6-457F-4D68-BE7E-9ED62E39980A}" type="presOf" srcId="{1FC252E0-D6B2-4540-A1EA-1582FC95DC3B}" destId="{0864A506-07CD-4D26-8FBB-12579F119496}" srcOrd="0" destOrd="0" presId="urn:microsoft.com/office/officeart/2005/8/layout/hList6"/>
    <dgm:cxn modelId="{3E6C75EA-DF30-448A-AC06-B7FA83669EDC}" type="presOf" srcId="{5C707472-D2C5-46A9-A1E5-0988EEE0C07B}" destId="{97353425-5883-4250-9050-9EE067B3D4E1}" srcOrd="0" destOrd="0" presId="urn:microsoft.com/office/officeart/2005/8/layout/hList6"/>
    <dgm:cxn modelId="{D907EAF9-511B-406C-86F7-82F08D1DC45A}" type="presParOf" srcId="{5BBD6DF5-ED0E-4EB6-83DA-900C92436F20}" destId="{0864A506-07CD-4D26-8FBB-12579F119496}" srcOrd="0" destOrd="0" presId="urn:microsoft.com/office/officeart/2005/8/layout/hList6"/>
    <dgm:cxn modelId="{AF1E8902-95DC-49F4-AE85-5676C884798E}" type="presParOf" srcId="{5BBD6DF5-ED0E-4EB6-83DA-900C92436F20}" destId="{E55C66B3-1AF4-4F1A-99D7-9E17BD31CAAE}" srcOrd="1" destOrd="0" presId="urn:microsoft.com/office/officeart/2005/8/layout/hList6"/>
    <dgm:cxn modelId="{5B4A2F42-7999-45BF-974D-53FAF2DCE150}" type="presParOf" srcId="{5BBD6DF5-ED0E-4EB6-83DA-900C92436F20}" destId="{E9B4E261-5A89-4128-BB01-6232F77AB5B5}" srcOrd="2" destOrd="0" presId="urn:microsoft.com/office/officeart/2005/8/layout/hList6"/>
    <dgm:cxn modelId="{DACA2BA2-85CB-4B5E-9440-19EEDA2638C7}" type="presParOf" srcId="{5BBD6DF5-ED0E-4EB6-83DA-900C92436F20}" destId="{3F0E74E5-4903-4D3D-B868-BE22125C5EC4}" srcOrd="3" destOrd="0" presId="urn:microsoft.com/office/officeart/2005/8/layout/hList6"/>
    <dgm:cxn modelId="{DC1FDA82-09DC-49D7-9E70-6D1C703F9182}" type="presParOf" srcId="{5BBD6DF5-ED0E-4EB6-83DA-900C92436F20}" destId="{97353425-5883-4250-9050-9EE067B3D4E1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4A506-07CD-4D26-8FBB-12579F119496}">
      <dsp:nvSpPr>
        <dsp:cNvPr id="0" name=""/>
        <dsp:cNvSpPr/>
      </dsp:nvSpPr>
      <dsp:spPr>
        <a:xfrm rot="16200000">
          <a:off x="-247945" y="247945"/>
          <a:ext cx="2243083" cy="1747192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5636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None/>
          </a:pPr>
          <a:r>
            <a:rPr lang="fr-FR" sz="1300" b="0" kern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Ressources internes ou mutualisées dédiées à la gestion des procédures qualité, organisationnelles, et des SI</a:t>
          </a:r>
          <a:endParaRPr lang="fr-FR" sz="1300" b="0" kern="1200" dirty="0"/>
        </a:p>
      </dsp:txBody>
      <dsp:txXfrm rot="5400000">
        <a:off x="1" y="448616"/>
        <a:ext cx="1747192" cy="1345849"/>
      </dsp:txXfrm>
    </dsp:sp>
    <dsp:sp modelId="{E9B4E261-5A89-4128-BB01-6232F77AB5B5}">
      <dsp:nvSpPr>
        <dsp:cNvPr id="0" name=""/>
        <dsp:cNvSpPr/>
      </dsp:nvSpPr>
      <dsp:spPr>
        <a:xfrm rot="16200000">
          <a:off x="1630957" y="247945"/>
          <a:ext cx="2243083" cy="1747192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5636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None/>
          </a:pPr>
          <a:r>
            <a:rPr lang="fr-FR" sz="1300" b="0" kern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Taille critique en raison du nombre important, d’ESSMS gérés, d’employés et/ou d’usagers accompagnés</a:t>
          </a:r>
          <a:endParaRPr lang="fr-FR" sz="1300" b="0" kern="1200" dirty="0"/>
        </a:p>
      </dsp:txBody>
      <dsp:txXfrm rot="5400000">
        <a:off x="1878903" y="448616"/>
        <a:ext cx="1747192" cy="1345849"/>
      </dsp:txXfrm>
    </dsp:sp>
    <dsp:sp modelId="{97353425-5883-4250-9050-9EE067B3D4E1}">
      <dsp:nvSpPr>
        <dsp:cNvPr id="0" name=""/>
        <dsp:cNvSpPr/>
      </dsp:nvSpPr>
      <dsp:spPr>
        <a:xfrm rot="16200000">
          <a:off x="3509861" y="247945"/>
          <a:ext cx="2243083" cy="1747192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5636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Clr>
              <a:schemeClr val="bg1"/>
            </a:buClr>
            <a:buNone/>
          </a:pPr>
          <a:r>
            <a:rPr lang="fr-FR" sz="1300" b="0" kern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Activités critiques ne pouvant pas être stoppées, même sur une courte durée</a:t>
          </a:r>
          <a:endParaRPr lang="fr-FR" sz="1300" b="0" kern="1200" dirty="0"/>
        </a:p>
      </dsp:txBody>
      <dsp:txXfrm rot="5400000">
        <a:off x="3757807" y="448616"/>
        <a:ext cx="1747192" cy="13458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347" cy="496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1342" y="0"/>
            <a:ext cx="2946347" cy="496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488" y="744538"/>
            <a:ext cx="6618287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1599"/>
            <a:ext cx="2946347" cy="496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:notes"/>
          <p:cNvSpPr txBox="1">
            <a:spLocks noGrp="1"/>
          </p:cNvSpPr>
          <p:nvPr>
            <p:ph type="body" idx="1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8" name="Google Shape;2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8287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F85A6A-D8CC-A94A-B06F-CEABC0A0DD4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791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7.png"/><Relationship Id="rId7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6.jp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Page de garde standard">
  <p:cSld name="1_Page de garde standard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4"/>
          <p:cNvSpPr/>
          <p:nvPr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6" tIns="45700" rIns="91426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4"/>
          <p:cNvSpPr txBox="1">
            <a:spLocks noGrp="1"/>
          </p:cNvSpPr>
          <p:nvPr>
            <p:ph type="ctrTitle"/>
          </p:nvPr>
        </p:nvSpPr>
        <p:spPr>
          <a:xfrm>
            <a:off x="4211960" y="1683276"/>
            <a:ext cx="4527550" cy="1032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800"/>
              <a:buFont typeface="Arial"/>
              <a:buNone/>
              <a:defRPr sz="2800">
                <a:solidFill>
                  <a:srgbClr val="006AB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body" idx="1"/>
          </p:nvPr>
        </p:nvSpPr>
        <p:spPr>
          <a:xfrm>
            <a:off x="4211960" y="2815605"/>
            <a:ext cx="4527550" cy="664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29" lvl="0" indent="-228616" algn="l">
              <a:lnSpc>
                <a:spcPct val="100000"/>
              </a:lnSpc>
              <a:spcBef>
                <a:spcPts val="1801"/>
              </a:spcBef>
              <a:spcAft>
                <a:spcPts val="0"/>
              </a:spcAft>
              <a:buClr>
                <a:srgbClr val="575757"/>
              </a:buClr>
              <a:buSzPts val="2000"/>
              <a:buNone/>
              <a:defRPr sz="2000">
                <a:solidFill>
                  <a:srgbClr val="575757"/>
                </a:solidFill>
              </a:defRPr>
            </a:lvl1pPr>
            <a:lvl2pPr marL="914456" lvl="1" indent="-342923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►"/>
              <a:defRPr/>
            </a:lvl2pPr>
            <a:lvl3pPr marL="1371686" lvl="2" indent="-342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1828915" lvl="3" indent="-37721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2286142" lvl="4" indent="-354350" algn="l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2743370" lvl="5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601" lvl="6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830" lvl="7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5058" lvl="8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1" name="Google Shape;2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62537" y="222407"/>
            <a:ext cx="1361390" cy="4698691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4"/>
          <p:cNvSpPr/>
          <p:nvPr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6" tIns="45700" rIns="91426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1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2"/>
          </p:nvPr>
        </p:nvSpPr>
        <p:spPr>
          <a:xfrm>
            <a:off x="4211960" y="3914822"/>
            <a:ext cx="4527550" cy="385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29" lvl="0" indent="-228616" algn="l">
              <a:lnSpc>
                <a:spcPct val="100000"/>
              </a:lnSpc>
              <a:spcBef>
                <a:spcPts val="1801"/>
              </a:spcBef>
              <a:spcAft>
                <a:spcPts val="0"/>
              </a:spcAft>
              <a:buClr>
                <a:srgbClr val="575757"/>
              </a:buClr>
              <a:buSzPts val="1200"/>
              <a:buNone/>
              <a:defRPr sz="1200" b="0">
                <a:solidFill>
                  <a:srgbClr val="575757"/>
                </a:solidFill>
              </a:defRPr>
            </a:lvl1pPr>
            <a:lvl2pPr marL="914456" lvl="1" indent="-342923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►"/>
              <a:defRPr/>
            </a:lvl2pPr>
            <a:lvl3pPr marL="1371686" lvl="2" indent="-342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1828915" lvl="3" indent="-37721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2286142" lvl="4" indent="-354350" algn="l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2743370" lvl="5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601" lvl="6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830" lvl="7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5058" lvl="8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24" name="Google Shape;24;p14"/>
          <p:cNvGrpSpPr/>
          <p:nvPr/>
        </p:nvGrpSpPr>
        <p:grpSpPr>
          <a:xfrm>
            <a:off x="844308" y="942398"/>
            <a:ext cx="1116603" cy="3258704"/>
            <a:chOff x="2168663" y="600819"/>
            <a:chExt cx="1116602" cy="3258704"/>
          </a:xfrm>
        </p:grpSpPr>
        <p:pic>
          <p:nvPicPr>
            <p:cNvPr id="25" name="Google Shape;25;p1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328655" y="1878706"/>
              <a:ext cx="796714" cy="7029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26;p14" descr="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240458" y="720192"/>
              <a:ext cx="981207" cy="7669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27;p1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28655" y="3178156"/>
              <a:ext cx="797897" cy="4509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8;p14"/>
            <p:cNvSpPr/>
            <p:nvPr/>
          </p:nvSpPr>
          <p:spPr>
            <a:xfrm>
              <a:off x="2168665" y="600819"/>
              <a:ext cx="1116600" cy="984600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14"/>
            <p:cNvSpPr/>
            <p:nvPr/>
          </p:nvSpPr>
          <p:spPr>
            <a:xfrm>
              <a:off x="2168664" y="1737871"/>
              <a:ext cx="1116600" cy="984600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14"/>
            <p:cNvSpPr/>
            <p:nvPr/>
          </p:nvSpPr>
          <p:spPr>
            <a:xfrm>
              <a:off x="2168663" y="2874923"/>
              <a:ext cx="1116600" cy="984600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_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9">
            <a:extLst>
              <a:ext uri="{FF2B5EF4-FFF2-40B4-BE49-F238E27FC236}">
                <a16:creationId xmlns:a16="http://schemas.microsoft.com/office/drawing/2014/main" id="{D48D3109-4619-5246-B41A-A2751CAC6E7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3909" y="999859"/>
            <a:ext cx="8459572" cy="3666146"/>
          </a:xfrm>
          <a:prstGeom prst="rect">
            <a:avLst/>
          </a:prstGeom>
        </p:spPr>
        <p:txBody>
          <a:bodyPr/>
          <a:lstStyle>
            <a:lvl1pPr>
              <a:buClr>
                <a:srgbClr val="E7366F"/>
              </a:buClr>
              <a:buFont typeface="Wingdings" pitchFamily="2" charset="2"/>
              <a:buChar char="ü"/>
              <a:defRPr sz="1500"/>
            </a:lvl1pPr>
            <a:lvl2pPr>
              <a:defRPr sz="1350"/>
            </a:lvl2pPr>
            <a:lvl3pPr marL="857250" indent="-171450">
              <a:buFont typeface="Wingdings" panose="05000000000000000000" pitchFamily="2" charset="2"/>
              <a:buChar char="§"/>
              <a:defRPr sz="1200"/>
            </a:lvl3pPr>
            <a:lvl4pPr marL="1200150" indent="-171450">
              <a:buFont typeface="Courier New" panose="02070309020205020404" pitchFamily="49" charset="0"/>
              <a:buChar char="o"/>
              <a:defRPr sz="1050"/>
            </a:lvl4pPr>
            <a:lvl5pPr marL="1543050" indent="-171450">
              <a:buFont typeface="Wingdings" panose="05000000000000000000" pitchFamily="2" charset="2"/>
              <a:buChar char="ü"/>
              <a:defRPr sz="9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F14A3866-598C-4B4D-8CEF-8E8EB9E653C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XX/01/2024</a:t>
            </a:r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7AFFAEDD-8DC4-014F-A5FD-A6927A4E648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Webinaire CaRE</a:t>
            </a:r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:a16="http://schemas.microsoft.com/office/drawing/2014/main" id="{0A7DF736-A6EE-A649-AE58-4F2779BE5EC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A897389-FDC9-4B4F-9058-9FB9E4529928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2FAD034F-BA59-5B42-843D-90BA2B19C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735" y="299325"/>
            <a:ext cx="5928644" cy="462322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202750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maire">
  <p:cSld name="Sommair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5"/>
          <p:cNvSpPr/>
          <p:nvPr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6" tIns="45700" rIns="91426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5"/>
          <p:cNvSpPr txBox="1">
            <a:spLocks noGrp="1"/>
          </p:cNvSpPr>
          <p:nvPr>
            <p:ph type="sldNum" idx="12"/>
          </p:nvPr>
        </p:nvSpPr>
        <p:spPr>
          <a:xfrm>
            <a:off x="107504" y="4749992"/>
            <a:ext cx="28733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6" name="Google Shape;46;p15"/>
          <p:cNvSpPr txBox="1">
            <a:spLocks noGrp="1"/>
          </p:cNvSpPr>
          <p:nvPr>
            <p:ph type="body" idx="1"/>
          </p:nvPr>
        </p:nvSpPr>
        <p:spPr>
          <a:xfrm>
            <a:off x="4427540" y="1767823"/>
            <a:ext cx="2736304" cy="2160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29" lvl="0" indent="-228616" algn="l">
              <a:lnSpc>
                <a:spcPct val="150000"/>
              </a:lnSpc>
              <a:spcBef>
                <a:spcPts val="201"/>
              </a:spcBef>
              <a:spcAft>
                <a:spcPts val="0"/>
              </a:spcAft>
              <a:buClr>
                <a:srgbClr val="575757"/>
              </a:buClr>
              <a:buSzPts val="1400"/>
              <a:buFont typeface="Arial"/>
              <a:buNone/>
              <a:defRPr sz="1401" b="1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56" lvl="1" indent="-342923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►"/>
              <a:defRPr/>
            </a:lvl2pPr>
            <a:lvl3pPr marL="1371686" lvl="2" indent="-342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1828915" lvl="3" indent="-37721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2286142" lvl="4" indent="-354350" algn="l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2743370" lvl="5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601" lvl="6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830" lvl="7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5058" lvl="8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ftr" idx="11"/>
          </p:nvPr>
        </p:nvSpPr>
        <p:spPr>
          <a:xfrm>
            <a:off x="408754" y="4749992"/>
            <a:ext cx="6926485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5"/>
          <p:cNvSpPr txBox="1"/>
          <p:nvPr/>
        </p:nvSpPr>
        <p:spPr>
          <a:xfrm>
            <a:off x="4427538" y="915571"/>
            <a:ext cx="3096789" cy="1032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800"/>
              <a:buFont typeface="Arial"/>
              <a:buNone/>
            </a:pPr>
            <a:r>
              <a:rPr lang="fr-FR" sz="28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rPr>
              <a:t>Sommaire</a:t>
            </a:r>
            <a:endParaRPr sz="1401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5"/>
          <p:cNvSpPr/>
          <p:nvPr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6" tIns="45700" rIns="91426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5"/>
          <p:cNvSpPr txBox="1"/>
          <p:nvPr/>
        </p:nvSpPr>
        <p:spPr>
          <a:xfrm>
            <a:off x="4427538" y="915571"/>
            <a:ext cx="3096789" cy="1032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800"/>
              <a:buFont typeface="Arial"/>
              <a:buNone/>
            </a:pPr>
            <a:r>
              <a:rPr lang="fr-FR" sz="28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rPr>
              <a:t>Sommaire</a:t>
            </a:r>
            <a:endParaRPr sz="1401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1" name="Google Shape;51;p15"/>
          <p:cNvGrpSpPr/>
          <p:nvPr/>
        </p:nvGrpSpPr>
        <p:grpSpPr>
          <a:xfrm>
            <a:off x="701675" y="420756"/>
            <a:ext cx="1401948" cy="4395808"/>
            <a:chOff x="2026038" y="600819"/>
            <a:chExt cx="1401948" cy="4395808"/>
          </a:xfrm>
        </p:grpSpPr>
        <p:pic>
          <p:nvPicPr>
            <p:cNvPr id="52" name="Google Shape;52;p15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328655" y="1878706"/>
              <a:ext cx="796714" cy="7029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" name="Google Shape;53;p15" descr="Text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240458" y="720192"/>
              <a:ext cx="981206" cy="7669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Google Shape;54;p15" descr="Logo, company name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026038" y="3995018"/>
              <a:ext cx="1401948" cy="8565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55;p1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28655" y="3178156"/>
              <a:ext cx="797896" cy="4509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" name="Google Shape;56;p15"/>
            <p:cNvSpPr/>
            <p:nvPr/>
          </p:nvSpPr>
          <p:spPr>
            <a:xfrm>
              <a:off x="2168665" y="600819"/>
              <a:ext cx="1116701" cy="984652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15"/>
            <p:cNvSpPr/>
            <p:nvPr/>
          </p:nvSpPr>
          <p:spPr>
            <a:xfrm>
              <a:off x="2168664" y="1737871"/>
              <a:ext cx="1116701" cy="984652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15"/>
            <p:cNvSpPr/>
            <p:nvPr/>
          </p:nvSpPr>
          <p:spPr>
            <a:xfrm>
              <a:off x="2168663" y="2874923"/>
              <a:ext cx="1116701" cy="984652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15"/>
            <p:cNvSpPr/>
            <p:nvPr/>
          </p:nvSpPr>
          <p:spPr>
            <a:xfrm>
              <a:off x="2168662" y="4011975"/>
              <a:ext cx="1116701" cy="984652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>
  <p:cSld name="Titre seul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1"/>
          <p:cNvSpPr txBox="1">
            <a:spLocks noGrp="1"/>
          </p:cNvSpPr>
          <p:nvPr>
            <p:ph type="title"/>
          </p:nvPr>
        </p:nvSpPr>
        <p:spPr>
          <a:xfrm>
            <a:off x="827584" y="87474"/>
            <a:ext cx="8064092" cy="540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sldNum" idx="12"/>
          </p:nvPr>
        </p:nvSpPr>
        <p:spPr>
          <a:xfrm>
            <a:off x="107504" y="4749992"/>
            <a:ext cx="28733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408754" y="4749992"/>
            <a:ext cx="6926485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800"/>
              <a:buFont typeface="Arial"/>
              <a:buNone/>
              <a:defRPr sz="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ge de fin">
  <p:cSld name="Page de fi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6" tIns="45700" rIns="91426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7"/>
          <p:cNvSpPr/>
          <p:nvPr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6" tIns="45700" rIns="91426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1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" name="Google Shape;67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62537" y="222407"/>
            <a:ext cx="1361390" cy="4698691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7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6" tIns="45700" rIns="91426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7"/>
          <p:cNvSpPr/>
          <p:nvPr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6" tIns="45700" rIns="91426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1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62537" y="222407"/>
            <a:ext cx="1361390" cy="46986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1" name="Google Shape;71;p17"/>
          <p:cNvGrpSpPr/>
          <p:nvPr/>
        </p:nvGrpSpPr>
        <p:grpSpPr>
          <a:xfrm>
            <a:off x="4804659" y="1261978"/>
            <a:ext cx="3353924" cy="2529366"/>
            <a:chOff x="4804660" y="1261977"/>
            <a:chExt cx="3353923" cy="2529366"/>
          </a:xfrm>
        </p:grpSpPr>
        <p:sp>
          <p:nvSpPr>
            <p:cNvPr id="72" name="Google Shape;72;p17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000" tIns="108000" rIns="72000" bIns="108000" anchor="t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lang="fr-FR" sz="2000" b="1" i="0" u="none" strike="noStrike" cap="none" dirty="0">
                  <a:solidFill>
                    <a:srgbClr val="575757"/>
                  </a:solidFill>
                  <a:latin typeface="Arial"/>
                  <a:ea typeface="Arial"/>
                  <a:cs typeface="Arial"/>
                  <a:sym typeface="Arial"/>
                </a:rPr>
                <a:t>esante.gouv.fr</a:t>
              </a:r>
              <a:endParaRPr sz="1401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fr-FR" sz="1500" b="0" i="0" u="none" strike="noStrike" cap="none" dirty="0">
                  <a:solidFill>
                    <a:srgbClr val="575757"/>
                  </a:solidFill>
                  <a:latin typeface="Arial"/>
                  <a:ea typeface="Arial"/>
                  <a:cs typeface="Arial"/>
                  <a:sym typeface="Arial"/>
                </a:rPr>
                <a:t>Le portail pour accéder à l’ensemble des services et produits de l’agence du numérique en santé et s’informer sur l’actualité de la e-santé. </a:t>
              </a:r>
              <a:endParaRPr sz="1401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0" i="0" u="none" strike="noStrike" cap="none" dirty="0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3" name="Google Shape;73;p17" descr="Y:\Interne\Communication\Communication_2019\Crea_graphiques\Pictos\Picto_OK\Twitter_Logo_Blue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" name="Google Shape;74;p17" descr="Y:\Interne\Communication\Communication_2019\Crea_graphiques\Pictos\Picto_OK\LINKEDIN@2x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889703" y="3271808"/>
              <a:ext cx="252000" cy="25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" name="Google Shape;75;p17" descr="Y:\Interne\Communication\Communication_2019\Crea_graphiques\Pictos\Picto_OK\Twitter_Logo_Blue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" name="Google Shape;76;p17" descr="Y:\Interne\Communication\Communication_2019\Crea_graphiques\Pictos\Picto_OK\LINKEDIN@2x.pn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889703" y="3271808"/>
              <a:ext cx="252000" cy="252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7" name="Google Shape;77;p17"/>
            <p:cNvSpPr txBox="1"/>
            <p:nvPr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000" tIns="108000" rIns="72000" bIns="1080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fr-FR" sz="900" b="0" i="0" u="none" strike="noStrike" cap="none">
                  <a:solidFill>
                    <a:srgbClr val="575757"/>
                  </a:solidFill>
                  <a:latin typeface="Arial"/>
                  <a:ea typeface="Arial"/>
                  <a:cs typeface="Arial"/>
                  <a:sym typeface="Arial"/>
                </a:rPr>
                <a:t>@esante_gouv_fr</a:t>
              </a:r>
              <a:endParaRPr sz="1401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601"/>
                </a:spcBef>
                <a:spcAft>
                  <a:spcPts val="0"/>
                </a:spcAft>
                <a:buClr>
                  <a:srgbClr val="000000"/>
                </a:buClr>
                <a:buSzPts val="300"/>
                <a:buFont typeface="Arial"/>
                <a:buNone/>
              </a:pPr>
              <a:endParaRPr sz="300" b="0" i="0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"/>
                <a:buFont typeface="Arial"/>
                <a:buNone/>
              </a:pPr>
              <a:endParaRPr sz="500" b="0" i="0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fr-FR" sz="900" b="0" i="0" u="none" strike="noStrike" cap="none">
                  <a:solidFill>
                    <a:srgbClr val="575757"/>
                  </a:solidFill>
                  <a:latin typeface="Arial"/>
                  <a:ea typeface="Arial"/>
                  <a:cs typeface="Arial"/>
                  <a:sym typeface="Arial"/>
                </a:rPr>
                <a:t>linkedin.com/company/agence-du-numerique-en-sante</a:t>
              </a:r>
              <a:endParaRPr sz="800" b="0" i="0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8" name="Google Shape;78;p17"/>
          <p:cNvGrpSpPr/>
          <p:nvPr/>
        </p:nvGrpSpPr>
        <p:grpSpPr>
          <a:xfrm>
            <a:off x="701675" y="420756"/>
            <a:ext cx="1401948" cy="4395808"/>
            <a:chOff x="2026038" y="600819"/>
            <a:chExt cx="1401948" cy="4395808"/>
          </a:xfrm>
        </p:grpSpPr>
        <p:pic>
          <p:nvPicPr>
            <p:cNvPr id="79" name="Google Shape;79;p1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28655" y="1878706"/>
              <a:ext cx="796714" cy="7029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" name="Google Shape;80;p17" descr="Text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240458" y="720192"/>
              <a:ext cx="981206" cy="7669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Google Shape;81;p17" descr="Logo, company name&#10;&#10;Description automatically generated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026038" y="3995018"/>
              <a:ext cx="1401948" cy="8565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" name="Google Shape;82;p17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328655" y="3178156"/>
              <a:ext cx="797896" cy="4509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3" name="Google Shape;83;p17"/>
            <p:cNvSpPr/>
            <p:nvPr/>
          </p:nvSpPr>
          <p:spPr>
            <a:xfrm>
              <a:off x="2168665" y="600819"/>
              <a:ext cx="1116701" cy="984652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17"/>
            <p:cNvSpPr/>
            <p:nvPr/>
          </p:nvSpPr>
          <p:spPr>
            <a:xfrm>
              <a:off x="2168664" y="1737871"/>
              <a:ext cx="1116701" cy="984652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17"/>
            <p:cNvSpPr/>
            <p:nvPr/>
          </p:nvSpPr>
          <p:spPr>
            <a:xfrm>
              <a:off x="2168663" y="2874923"/>
              <a:ext cx="1116701" cy="984652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17"/>
            <p:cNvSpPr/>
            <p:nvPr/>
          </p:nvSpPr>
          <p:spPr>
            <a:xfrm>
              <a:off x="2168662" y="4011975"/>
              <a:ext cx="1116701" cy="984652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rcalaire">
  <p:cSld name="Intercalair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6" tIns="45700" rIns="91426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8"/>
          <p:cNvSpPr txBox="1">
            <a:spLocks noGrp="1"/>
          </p:cNvSpPr>
          <p:nvPr>
            <p:ph type="sldNum" idx="12"/>
          </p:nvPr>
        </p:nvSpPr>
        <p:spPr>
          <a:xfrm>
            <a:off x="107504" y="4749992"/>
            <a:ext cx="28733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0" name="Google Shape;90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92008" y="144016"/>
            <a:ext cx="1310181" cy="4803998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8"/>
          <p:cNvSpPr txBox="1">
            <a:spLocks noGrp="1"/>
          </p:cNvSpPr>
          <p:nvPr>
            <p:ph type="ctrTitle"/>
          </p:nvPr>
        </p:nvSpPr>
        <p:spPr>
          <a:xfrm>
            <a:off x="4427538" y="1683276"/>
            <a:ext cx="4311972" cy="1032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800"/>
              <a:buFont typeface="Arial"/>
              <a:buNone/>
              <a:defRPr sz="2800">
                <a:solidFill>
                  <a:srgbClr val="006AB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1"/>
          </p:nvPr>
        </p:nvSpPr>
        <p:spPr>
          <a:xfrm>
            <a:off x="4427538" y="2815605"/>
            <a:ext cx="4311972" cy="664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29" lvl="0" indent="-228616" algn="l">
              <a:lnSpc>
                <a:spcPct val="100000"/>
              </a:lnSpc>
              <a:spcBef>
                <a:spcPts val="1801"/>
              </a:spcBef>
              <a:spcAft>
                <a:spcPts val="0"/>
              </a:spcAft>
              <a:buClr>
                <a:srgbClr val="575757"/>
              </a:buClr>
              <a:buSzPts val="2000"/>
              <a:buNone/>
              <a:defRPr sz="2000">
                <a:solidFill>
                  <a:srgbClr val="575757"/>
                </a:solidFill>
              </a:defRPr>
            </a:lvl1pPr>
            <a:lvl2pPr marL="914456" lvl="1" indent="-342923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►"/>
              <a:defRPr/>
            </a:lvl2pPr>
            <a:lvl3pPr marL="1371686" lvl="2" indent="-342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1828915" lvl="3" indent="-37721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2286142" lvl="4" indent="-354350" algn="l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2743370" lvl="5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601" lvl="6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830" lvl="7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5058" lvl="8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8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6" tIns="45700" rIns="91426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92008" y="144016"/>
            <a:ext cx="1310181" cy="48039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" name="Google Shape;95;p18"/>
          <p:cNvGrpSpPr/>
          <p:nvPr/>
        </p:nvGrpSpPr>
        <p:grpSpPr>
          <a:xfrm>
            <a:off x="701675" y="420756"/>
            <a:ext cx="1401948" cy="4395808"/>
            <a:chOff x="2026038" y="600819"/>
            <a:chExt cx="1401948" cy="4395808"/>
          </a:xfrm>
        </p:grpSpPr>
        <p:pic>
          <p:nvPicPr>
            <p:cNvPr id="96" name="Google Shape;96;p1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328655" y="1878706"/>
              <a:ext cx="796714" cy="7029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" name="Google Shape;97;p18" descr="Text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240458" y="720192"/>
              <a:ext cx="981206" cy="7669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" name="Google Shape;98;p18" descr="Logo, company name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026038" y="3995018"/>
              <a:ext cx="1401948" cy="8565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Google Shape;99;p18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328655" y="3178156"/>
              <a:ext cx="797896" cy="4509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0" name="Google Shape;100;p18"/>
            <p:cNvSpPr/>
            <p:nvPr/>
          </p:nvSpPr>
          <p:spPr>
            <a:xfrm>
              <a:off x="2168665" y="600819"/>
              <a:ext cx="1116701" cy="984652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8"/>
            <p:cNvSpPr/>
            <p:nvPr/>
          </p:nvSpPr>
          <p:spPr>
            <a:xfrm>
              <a:off x="2168664" y="1737871"/>
              <a:ext cx="1116701" cy="984652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8"/>
            <p:cNvSpPr/>
            <p:nvPr/>
          </p:nvSpPr>
          <p:spPr>
            <a:xfrm>
              <a:off x="2168663" y="2874923"/>
              <a:ext cx="1116701" cy="984652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8"/>
            <p:cNvSpPr/>
            <p:nvPr/>
          </p:nvSpPr>
          <p:spPr>
            <a:xfrm>
              <a:off x="2168662" y="4011975"/>
              <a:ext cx="1116701" cy="984652"/>
            </a:xfrm>
            <a:prstGeom prst="rect">
              <a:avLst/>
            </a:prstGeom>
            <a:no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/>
          <p:nvPr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6" tIns="45700" rIns="91426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19" descr="Une image contenant personne, intérieur, tenant, alimentation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21894" y="2255"/>
            <a:ext cx="7522110" cy="5141246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9"/>
          <p:cNvSpPr txBox="1">
            <a:spLocks noGrp="1"/>
          </p:cNvSpPr>
          <p:nvPr>
            <p:ph type="body" idx="1"/>
          </p:nvPr>
        </p:nvSpPr>
        <p:spPr>
          <a:xfrm>
            <a:off x="2268539" y="915988"/>
            <a:ext cx="2735509" cy="15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29" lvl="0" indent="-228616" algn="l">
              <a:lnSpc>
                <a:spcPct val="80000"/>
              </a:lnSpc>
              <a:spcBef>
                <a:spcPts val="1801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3200" cap="none">
                <a:solidFill>
                  <a:schemeClr val="lt1"/>
                </a:solidFill>
              </a:defRPr>
            </a:lvl1pPr>
            <a:lvl2pPr marL="914456" lvl="1" indent="-228616" algn="l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SzPts val="3200"/>
              <a:buNone/>
              <a:defRPr sz="3200">
                <a:solidFill>
                  <a:schemeClr val="lt1"/>
                </a:solidFill>
              </a:defRPr>
            </a:lvl2pPr>
            <a:lvl3pPr marL="1371686" lvl="2" indent="-342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1828915" lvl="3" indent="-37721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2286142" lvl="4" indent="-354350" algn="l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2743370" lvl="5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601" lvl="6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830" lvl="7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5058" lvl="8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body" idx="2"/>
          </p:nvPr>
        </p:nvSpPr>
        <p:spPr>
          <a:xfrm>
            <a:off x="2268539" y="2427288"/>
            <a:ext cx="2951534" cy="1873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29" lvl="0" indent="-22861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1" b="0">
                <a:solidFill>
                  <a:schemeClr val="lt1"/>
                </a:solidFill>
              </a:defRPr>
            </a:lvl1pPr>
            <a:lvl2pPr marL="914456" lvl="1" indent="-342923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►"/>
              <a:defRPr/>
            </a:lvl2pPr>
            <a:lvl3pPr marL="1371686" lvl="2" indent="-342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1828915" lvl="3" indent="-37721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2286142" lvl="4" indent="-354350" algn="l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2743370" lvl="5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601" lvl="6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830" lvl="7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5058" lvl="8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9" name="Google Shape;109;p19"/>
          <p:cNvSpPr txBox="1">
            <a:spLocks noGrp="1"/>
          </p:cNvSpPr>
          <p:nvPr>
            <p:ph type="sldNum" idx="12"/>
          </p:nvPr>
        </p:nvSpPr>
        <p:spPr>
          <a:xfrm>
            <a:off x="107504" y="4749992"/>
            <a:ext cx="28733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0" name="Google Shape;110;p19"/>
          <p:cNvSpPr/>
          <p:nvPr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6" tIns="45700" rIns="91426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19" descr="Une image contenant personne, intérieur, tenant, alimentation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621894" y="2255"/>
            <a:ext cx="7522110" cy="5141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position personnalisée">
  <p:cSld name="Disposition personnalisée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0" descr="Une image contenant personne, intérieur, homme, table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513" y="189714"/>
            <a:ext cx="657372" cy="581836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0"/>
          <p:cNvSpPr txBox="1">
            <a:spLocks noGrp="1"/>
          </p:cNvSpPr>
          <p:nvPr>
            <p:ph type="body" idx="1"/>
          </p:nvPr>
        </p:nvSpPr>
        <p:spPr>
          <a:xfrm>
            <a:off x="2124075" y="987430"/>
            <a:ext cx="2735957" cy="1871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29" lvl="0" indent="-228616" algn="l">
              <a:lnSpc>
                <a:spcPct val="100000"/>
              </a:lnSpc>
              <a:spcBef>
                <a:spcPts val="1801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 cap="none"/>
            </a:lvl1pPr>
            <a:lvl2pPr marL="914456" lvl="1" indent="-228616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3200"/>
              <a:buNone/>
              <a:defRPr sz="3200"/>
            </a:lvl2pPr>
            <a:lvl3pPr marL="1371686" lvl="2" indent="-342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1828915" lvl="3" indent="-37721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2286142" lvl="4" indent="-354350" algn="l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2743370" lvl="5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601" lvl="6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830" lvl="7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5058" lvl="8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2"/>
          </p:nvPr>
        </p:nvSpPr>
        <p:spPr>
          <a:xfrm>
            <a:off x="5004048" y="987430"/>
            <a:ext cx="3457575" cy="1871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29" lvl="0" indent="-22861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1" b="0"/>
            </a:lvl1pPr>
            <a:lvl2pPr marL="914456" lvl="1" indent="-342923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►"/>
              <a:defRPr/>
            </a:lvl2pPr>
            <a:lvl3pPr marL="1371686" lvl="2" indent="-34292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1828915" lvl="3" indent="-37721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2286142" lvl="4" indent="-354350" algn="l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2743370" lvl="5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601" lvl="6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830" lvl="7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5058" lvl="8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17" name="Google Shape;117;p20" descr="Une image contenant personne, intérieur, homme, table&#10;&#10;Description générée automatiquement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513" y="189714"/>
            <a:ext cx="657372" cy="5818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>
  <p:cSld name="Deux contenus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>
            <a:spLocks noGrp="1"/>
          </p:cNvSpPr>
          <p:nvPr>
            <p:ph type="title"/>
          </p:nvPr>
        </p:nvSpPr>
        <p:spPr>
          <a:xfrm>
            <a:off x="827584" y="87474"/>
            <a:ext cx="8064092" cy="540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2"/>
          <p:cNvSpPr txBox="1">
            <a:spLocks noGrp="1"/>
          </p:cNvSpPr>
          <p:nvPr>
            <p:ph type="sldNum" idx="12"/>
          </p:nvPr>
        </p:nvSpPr>
        <p:spPr>
          <a:xfrm>
            <a:off x="107504" y="4749992"/>
            <a:ext cx="28733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2" name="Google Shape;122;p22"/>
          <p:cNvSpPr txBox="1">
            <a:spLocks noGrp="1"/>
          </p:cNvSpPr>
          <p:nvPr>
            <p:ph type="body" idx="1"/>
          </p:nvPr>
        </p:nvSpPr>
        <p:spPr>
          <a:xfrm>
            <a:off x="827590" y="843558"/>
            <a:ext cx="3889374" cy="3744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29" lvl="0" indent="-228616" algn="l">
              <a:lnSpc>
                <a:spcPct val="100000"/>
              </a:lnSpc>
              <a:spcBef>
                <a:spcPts val="1801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914456" lvl="1" indent="-342923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371686" lvl="2" indent="-330221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1828915" lvl="3" indent="-3441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401">
                <a:solidFill>
                  <a:srgbClr val="575757"/>
                </a:solidFill>
              </a:defRPr>
            </a:lvl4pPr>
            <a:lvl5pPr marL="2286142" lvl="4" indent="-312438" algn="l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200">
                <a:solidFill>
                  <a:srgbClr val="575757"/>
                </a:solidFill>
              </a:defRPr>
            </a:lvl5pPr>
            <a:lvl6pPr marL="2743370" lvl="5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601" lvl="6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830" lvl="7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5058" lvl="8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22"/>
          <p:cNvSpPr txBox="1">
            <a:spLocks noGrp="1"/>
          </p:cNvSpPr>
          <p:nvPr>
            <p:ph type="body" idx="2"/>
          </p:nvPr>
        </p:nvSpPr>
        <p:spPr>
          <a:xfrm>
            <a:off x="5002303" y="843558"/>
            <a:ext cx="3889374" cy="3744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29" lvl="0" indent="-228616" algn="l">
              <a:lnSpc>
                <a:spcPct val="100000"/>
              </a:lnSpc>
              <a:spcBef>
                <a:spcPts val="1801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914456" lvl="1" indent="-342923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371686" lvl="2" indent="-330221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1828915" lvl="3" indent="-3441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401">
                <a:solidFill>
                  <a:srgbClr val="575757"/>
                </a:solidFill>
              </a:defRPr>
            </a:lvl4pPr>
            <a:lvl5pPr marL="2286142" lvl="4" indent="-312438" algn="l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200">
                <a:solidFill>
                  <a:srgbClr val="575757"/>
                </a:solidFill>
              </a:defRPr>
            </a:lvl5pPr>
            <a:lvl6pPr marL="2743370" lvl="5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601" lvl="6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830" lvl="7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5058" lvl="8" indent="-342923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4" name="Google Shape;124;p22"/>
          <p:cNvSpPr txBox="1">
            <a:spLocks noGrp="1"/>
          </p:cNvSpPr>
          <p:nvPr>
            <p:ph type="ftr" idx="11"/>
          </p:nvPr>
        </p:nvSpPr>
        <p:spPr>
          <a:xfrm>
            <a:off x="408754" y="4749992"/>
            <a:ext cx="6926485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800"/>
              <a:buFont typeface="Arial"/>
              <a:buNone/>
              <a:defRPr sz="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>
  <p:cSld name="Titre et contenu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3cf1af4b80_2_326"/>
          <p:cNvSpPr txBox="1">
            <a:spLocks noGrp="1"/>
          </p:cNvSpPr>
          <p:nvPr>
            <p:ph type="title"/>
          </p:nvPr>
        </p:nvSpPr>
        <p:spPr>
          <a:xfrm>
            <a:off x="827584" y="87474"/>
            <a:ext cx="80640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g23cf1af4b80_2_326"/>
          <p:cNvSpPr txBox="1">
            <a:spLocks noGrp="1"/>
          </p:cNvSpPr>
          <p:nvPr>
            <p:ph type="sldNum" idx="12"/>
          </p:nvPr>
        </p:nvSpPr>
        <p:spPr>
          <a:xfrm>
            <a:off x="107505" y="4749992"/>
            <a:ext cx="287401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36" name="Google Shape;136;g23cf1af4b80_2_326"/>
          <p:cNvSpPr txBox="1">
            <a:spLocks noGrp="1"/>
          </p:cNvSpPr>
          <p:nvPr>
            <p:ph type="ftr" idx="11"/>
          </p:nvPr>
        </p:nvSpPr>
        <p:spPr>
          <a:xfrm>
            <a:off x="408754" y="4749992"/>
            <a:ext cx="6926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800"/>
              <a:buFont typeface="Arial"/>
              <a:buNone/>
              <a:defRPr sz="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g23cf1af4b80_2_326"/>
          <p:cNvSpPr txBox="1">
            <a:spLocks noGrp="1"/>
          </p:cNvSpPr>
          <p:nvPr>
            <p:ph type="body" idx="1"/>
          </p:nvPr>
        </p:nvSpPr>
        <p:spPr>
          <a:xfrm>
            <a:off x="827584" y="843558"/>
            <a:ext cx="8064900" cy="37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6" lvl="0" indent="-228604" algn="l">
              <a:lnSpc>
                <a:spcPct val="100000"/>
              </a:lnSpc>
              <a:spcBef>
                <a:spcPts val="1801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marL="914411" lvl="1" indent="-342904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►"/>
              <a:defRPr/>
            </a:lvl2pPr>
            <a:lvl3pPr marL="1371617" lvl="2" indent="-342904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1828823" lvl="3" indent="-344173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401"/>
            </a:lvl4pPr>
            <a:lvl5pPr marL="2286029" lvl="4" indent="-312423" algn="l">
              <a:lnSpc>
                <a:spcPct val="100000"/>
              </a:lnSpc>
              <a:spcBef>
                <a:spcPts val="201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200"/>
            </a:lvl5pPr>
            <a:lvl6pPr marL="2743234" lvl="5" indent="-342904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40" lvl="6" indent="-342904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46" lvl="7" indent="-342904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51" lvl="8" indent="-342904" algn="l">
              <a:lnSpc>
                <a:spcPct val="100000"/>
              </a:lnSpc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779931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body"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oto Sans Symbols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6AB2"/>
              </a:buClr>
              <a:buSzPts val="1800"/>
              <a:buFont typeface="Noto Sans Symbols"/>
              <a:buChar char="►"/>
              <a:defRPr sz="18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600"/>
              <a:buFont typeface="Arimo"/>
              <a:buChar char="&lt;"/>
              <a:defRPr sz="1600" b="0" i="0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416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75757"/>
              </a:buClr>
              <a:buSzPts val="1820"/>
              <a:buFont typeface="Arial"/>
              <a:buChar char="•"/>
              <a:defRPr sz="1400" b="0" i="0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242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75757"/>
              </a:buClr>
              <a:buSzPts val="1320"/>
              <a:buFont typeface="Arial"/>
              <a:buChar char="•"/>
              <a:defRPr sz="1200" b="0" i="0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sldNum" idx="12"/>
          </p:nvPr>
        </p:nvSpPr>
        <p:spPr>
          <a:xfrm>
            <a:off x="107504" y="4749992"/>
            <a:ext cx="28733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Google Shape;12;p13"/>
          <p:cNvSpPr txBox="1">
            <a:spLocks noGrp="1"/>
          </p:cNvSpPr>
          <p:nvPr>
            <p:ph type="ftr" idx="11"/>
          </p:nvPr>
        </p:nvSpPr>
        <p:spPr>
          <a:xfrm>
            <a:off x="408754" y="4749992"/>
            <a:ext cx="6926485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800"/>
              <a:buFont typeface="Arial"/>
              <a:buNone/>
              <a:defRPr sz="800" b="0" i="1" u="none" strike="noStrike" cap="none">
                <a:solidFill>
                  <a:srgbClr val="57575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title"/>
          </p:nvPr>
        </p:nvSpPr>
        <p:spPr>
          <a:xfrm>
            <a:off x="827584" y="87474"/>
            <a:ext cx="8064092" cy="540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006AB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4" name="Google Shape;14;p13"/>
          <p:cNvCxnSpPr/>
          <p:nvPr/>
        </p:nvCxnSpPr>
        <p:spPr>
          <a:xfrm>
            <a:off x="146142" y="699542"/>
            <a:ext cx="8853301" cy="0"/>
          </a:xfrm>
          <a:prstGeom prst="straightConnector1">
            <a:avLst/>
          </a:prstGeom>
          <a:noFill/>
          <a:ln w="9525" cap="flat" cmpd="sng">
            <a:solidFill>
              <a:srgbClr val="575757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" name="Google Shape;15;p13"/>
          <p:cNvCxnSpPr/>
          <p:nvPr/>
        </p:nvCxnSpPr>
        <p:spPr>
          <a:xfrm>
            <a:off x="146142" y="699542"/>
            <a:ext cx="8853301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" name="Google Shape;16;p13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46140" y="87474"/>
            <a:ext cx="536800" cy="4752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1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3" Type="http://schemas.openxmlformats.org/officeDocument/2006/relationships/image" Target="../media/image14.pn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Relationship Id="rId1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2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"/>
          <p:cNvSpPr txBox="1">
            <a:spLocks noGrp="1"/>
          </p:cNvSpPr>
          <p:nvPr>
            <p:ph type="ctrTitle"/>
          </p:nvPr>
        </p:nvSpPr>
        <p:spPr>
          <a:xfrm>
            <a:off x="4211960" y="1465091"/>
            <a:ext cx="4527550" cy="19925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r>
              <a:rPr lang="fr-FR" dirty="0">
                <a:latin typeface="Lato Light"/>
                <a:ea typeface="Lato Light"/>
                <a:cs typeface="Lato Light"/>
                <a:sym typeface="Lato Light"/>
              </a:rPr>
              <a:t>Plan de Continuité et de Reprise d’Activité </a:t>
            </a:r>
            <a:r>
              <a:rPr lang="fr-FR" dirty="0">
                <a:solidFill>
                  <a:schemeClr val="accent5"/>
                </a:solidFill>
                <a:latin typeface="Lato Light"/>
                <a:ea typeface="Lato Light"/>
                <a:cs typeface="Lato Light"/>
                <a:sym typeface="Lato Light"/>
              </a:rPr>
              <a:t>adapté au secteur Médico-Social</a:t>
            </a:r>
            <a:br>
              <a:rPr lang="fr-FR" dirty="0">
                <a:solidFill>
                  <a:schemeClr val="accent5"/>
                </a:solidFill>
                <a:latin typeface="Lato Light"/>
                <a:ea typeface="Lato Light"/>
                <a:cs typeface="Lato Light"/>
                <a:sym typeface="Lato Light"/>
              </a:rPr>
            </a:br>
            <a:br>
              <a:rPr lang="fr-FR" dirty="0">
                <a:solidFill>
                  <a:schemeClr val="accent5"/>
                </a:solidFill>
                <a:latin typeface="Lato Light"/>
                <a:ea typeface="Lato Light"/>
                <a:cs typeface="Lato Light"/>
                <a:sym typeface="Lato Light"/>
              </a:rPr>
            </a:br>
            <a:r>
              <a:rPr lang="fr-FR" sz="2000" b="0" dirty="0">
                <a:solidFill>
                  <a:srgbClr val="706F6F"/>
                </a:solidFill>
                <a:latin typeface="+mn-lt"/>
                <a:ea typeface="Lato Light"/>
                <a:cs typeface="Lato Light"/>
                <a:sym typeface="Lato Light"/>
              </a:rPr>
              <a:t>Présentation du kit</a:t>
            </a:r>
            <a:endParaRPr b="0" dirty="0">
              <a:solidFill>
                <a:srgbClr val="706F6F"/>
              </a:solidFill>
              <a:latin typeface="+mn-lt"/>
            </a:endParaRPr>
          </a:p>
        </p:txBody>
      </p:sp>
      <p:pic>
        <p:nvPicPr>
          <p:cNvPr id="3" name="Image 2" descr="Une image contenant texte, Police, blanc, conception&#10;&#10;Description générée automatiquement">
            <a:extLst>
              <a:ext uri="{FF2B5EF4-FFF2-40B4-BE49-F238E27FC236}">
                <a16:creationId xmlns:a16="http://schemas.microsoft.com/office/drawing/2014/main" id="{355720F8-50F0-ACA9-A473-E1B8FCCD0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274" y="1114514"/>
            <a:ext cx="1024761" cy="70115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1">
            <a:extLst>
              <a:ext uri="{FF2B5EF4-FFF2-40B4-BE49-F238E27FC236}">
                <a16:creationId xmlns:a16="http://schemas.microsoft.com/office/drawing/2014/main" id="{EB4A2D1A-A2BE-7019-07E2-279688FAAF75}"/>
              </a:ext>
            </a:extLst>
          </p:cNvPr>
          <p:cNvGrpSpPr/>
          <p:nvPr/>
        </p:nvGrpSpPr>
        <p:grpSpPr>
          <a:xfrm>
            <a:off x="2632834" y="1401474"/>
            <a:ext cx="3718994" cy="2216744"/>
            <a:chOff x="2841051" y="2291960"/>
            <a:chExt cx="5636981" cy="3359978"/>
          </a:xfrm>
        </p:grpSpPr>
        <p:grpSp>
          <p:nvGrpSpPr>
            <p:cNvPr id="4" name="Group 385">
              <a:extLst>
                <a:ext uri="{FF2B5EF4-FFF2-40B4-BE49-F238E27FC236}">
                  <a16:creationId xmlns:a16="http://schemas.microsoft.com/office/drawing/2014/main" id="{EECFFEC0-C6A5-4754-3FAF-CDE65B600E41}"/>
                </a:ext>
              </a:extLst>
            </p:cNvPr>
            <p:cNvGrpSpPr/>
            <p:nvPr/>
          </p:nvGrpSpPr>
          <p:grpSpPr>
            <a:xfrm>
              <a:off x="4872542" y="3521499"/>
              <a:ext cx="1894680" cy="1897834"/>
              <a:chOff x="162568" y="177766"/>
              <a:chExt cx="1894676" cy="1897830"/>
            </a:xfrm>
          </p:grpSpPr>
          <p:sp>
            <p:nvSpPr>
              <p:cNvPr id="32" name="Shape 383">
                <a:extLst>
                  <a:ext uri="{FF2B5EF4-FFF2-40B4-BE49-F238E27FC236}">
                    <a16:creationId xmlns:a16="http://schemas.microsoft.com/office/drawing/2014/main" id="{D7992E28-D41F-3FF6-3BF7-D1A30A60BA0C}"/>
                  </a:ext>
                </a:extLst>
              </p:cNvPr>
              <p:cNvSpPr/>
              <p:nvPr/>
            </p:nvSpPr>
            <p:spPr>
              <a:xfrm rot="10800000" flipH="1">
                <a:off x="162568" y="177766"/>
                <a:ext cx="1894676" cy="1897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6" h="21552" extrusionOk="0">
                    <a:moveTo>
                      <a:pt x="20733" y="11404"/>
                    </a:moveTo>
                    <a:cubicBezTo>
                      <a:pt x="20356" y="11263"/>
                      <a:pt x="19979" y="11122"/>
                      <a:pt x="19955" y="11098"/>
                    </a:cubicBezTo>
                    <a:cubicBezTo>
                      <a:pt x="19884" y="11027"/>
                      <a:pt x="19931" y="10792"/>
                      <a:pt x="19931" y="10792"/>
                    </a:cubicBezTo>
                    <a:cubicBezTo>
                      <a:pt x="19931" y="10768"/>
                      <a:pt x="19931" y="10768"/>
                      <a:pt x="19931" y="10768"/>
                    </a:cubicBezTo>
                    <a:cubicBezTo>
                      <a:pt x="19931" y="10768"/>
                      <a:pt x="19908" y="10509"/>
                      <a:pt x="19955" y="10462"/>
                    </a:cubicBezTo>
                    <a:cubicBezTo>
                      <a:pt x="19979" y="10415"/>
                      <a:pt x="20356" y="10321"/>
                      <a:pt x="20733" y="10179"/>
                    </a:cubicBezTo>
                    <a:cubicBezTo>
                      <a:pt x="21110" y="10038"/>
                      <a:pt x="21488" y="9897"/>
                      <a:pt x="21511" y="9826"/>
                    </a:cubicBezTo>
                    <a:cubicBezTo>
                      <a:pt x="21582" y="9732"/>
                      <a:pt x="21535" y="9355"/>
                      <a:pt x="21441" y="9261"/>
                    </a:cubicBezTo>
                    <a:cubicBezTo>
                      <a:pt x="21417" y="9214"/>
                      <a:pt x="21016" y="9143"/>
                      <a:pt x="20615" y="9096"/>
                    </a:cubicBezTo>
                    <a:cubicBezTo>
                      <a:pt x="20214" y="9049"/>
                      <a:pt x="19813" y="9002"/>
                      <a:pt x="19790" y="8978"/>
                    </a:cubicBezTo>
                    <a:cubicBezTo>
                      <a:pt x="19696" y="8931"/>
                      <a:pt x="19672" y="8672"/>
                      <a:pt x="19672" y="8672"/>
                    </a:cubicBezTo>
                    <a:cubicBezTo>
                      <a:pt x="19672" y="8672"/>
                      <a:pt x="19672" y="8672"/>
                      <a:pt x="19672" y="8672"/>
                    </a:cubicBezTo>
                    <a:cubicBezTo>
                      <a:pt x="19672" y="8672"/>
                      <a:pt x="19601" y="8436"/>
                      <a:pt x="19625" y="8366"/>
                    </a:cubicBezTo>
                    <a:cubicBezTo>
                      <a:pt x="19648" y="8318"/>
                      <a:pt x="19979" y="8130"/>
                      <a:pt x="20332" y="7918"/>
                    </a:cubicBezTo>
                    <a:cubicBezTo>
                      <a:pt x="20662" y="7706"/>
                      <a:pt x="20992" y="7447"/>
                      <a:pt x="21016" y="7400"/>
                    </a:cubicBezTo>
                    <a:cubicBezTo>
                      <a:pt x="21063" y="7259"/>
                      <a:pt x="20922" y="6929"/>
                      <a:pt x="20827" y="6858"/>
                    </a:cubicBezTo>
                    <a:cubicBezTo>
                      <a:pt x="20757" y="6811"/>
                      <a:pt x="20356" y="6835"/>
                      <a:pt x="19955" y="6882"/>
                    </a:cubicBezTo>
                    <a:cubicBezTo>
                      <a:pt x="19554" y="6929"/>
                      <a:pt x="19177" y="6976"/>
                      <a:pt x="19130" y="6952"/>
                    </a:cubicBezTo>
                    <a:cubicBezTo>
                      <a:pt x="19035" y="6929"/>
                      <a:pt x="18965" y="6693"/>
                      <a:pt x="18965" y="6693"/>
                    </a:cubicBezTo>
                    <a:cubicBezTo>
                      <a:pt x="18965" y="6693"/>
                      <a:pt x="18965" y="6693"/>
                      <a:pt x="18965" y="6693"/>
                    </a:cubicBezTo>
                    <a:cubicBezTo>
                      <a:pt x="18965" y="6693"/>
                      <a:pt x="18823" y="6458"/>
                      <a:pt x="18823" y="6387"/>
                    </a:cubicBezTo>
                    <a:cubicBezTo>
                      <a:pt x="18847" y="6363"/>
                      <a:pt x="19130" y="6081"/>
                      <a:pt x="19413" y="5798"/>
                    </a:cubicBezTo>
                    <a:cubicBezTo>
                      <a:pt x="19672" y="5515"/>
                      <a:pt x="19955" y="5209"/>
                      <a:pt x="19955" y="5139"/>
                    </a:cubicBezTo>
                    <a:cubicBezTo>
                      <a:pt x="19955" y="4997"/>
                      <a:pt x="19766" y="4691"/>
                      <a:pt x="19648" y="4667"/>
                    </a:cubicBezTo>
                    <a:cubicBezTo>
                      <a:pt x="19578" y="4644"/>
                      <a:pt x="19200" y="4738"/>
                      <a:pt x="18799" y="4879"/>
                    </a:cubicBezTo>
                    <a:cubicBezTo>
                      <a:pt x="18422" y="4997"/>
                      <a:pt x="18068" y="5162"/>
                      <a:pt x="18021" y="5162"/>
                    </a:cubicBezTo>
                    <a:cubicBezTo>
                      <a:pt x="17927" y="5139"/>
                      <a:pt x="17785" y="4927"/>
                      <a:pt x="17785" y="4927"/>
                    </a:cubicBezTo>
                    <a:cubicBezTo>
                      <a:pt x="17785" y="4927"/>
                      <a:pt x="17785" y="4927"/>
                      <a:pt x="17785" y="4927"/>
                    </a:cubicBezTo>
                    <a:cubicBezTo>
                      <a:pt x="17785" y="4927"/>
                      <a:pt x="17620" y="4738"/>
                      <a:pt x="17597" y="4667"/>
                    </a:cubicBezTo>
                    <a:cubicBezTo>
                      <a:pt x="17597" y="4620"/>
                      <a:pt x="17809" y="4291"/>
                      <a:pt x="18021" y="3961"/>
                    </a:cubicBezTo>
                    <a:cubicBezTo>
                      <a:pt x="18234" y="3607"/>
                      <a:pt x="18422" y="3254"/>
                      <a:pt x="18399" y="3183"/>
                    </a:cubicBezTo>
                    <a:cubicBezTo>
                      <a:pt x="18375" y="3042"/>
                      <a:pt x="18116" y="2807"/>
                      <a:pt x="17998" y="2783"/>
                    </a:cubicBezTo>
                    <a:cubicBezTo>
                      <a:pt x="17927" y="2783"/>
                      <a:pt x="17573" y="2971"/>
                      <a:pt x="17243" y="3183"/>
                    </a:cubicBezTo>
                    <a:cubicBezTo>
                      <a:pt x="16889" y="3395"/>
                      <a:pt x="16559" y="3631"/>
                      <a:pt x="16512" y="3631"/>
                    </a:cubicBezTo>
                    <a:cubicBezTo>
                      <a:pt x="16441" y="3655"/>
                      <a:pt x="16253" y="3466"/>
                      <a:pt x="16253" y="3466"/>
                    </a:cubicBezTo>
                    <a:cubicBezTo>
                      <a:pt x="16253" y="3466"/>
                      <a:pt x="16253" y="3466"/>
                      <a:pt x="16253" y="3466"/>
                    </a:cubicBezTo>
                    <a:cubicBezTo>
                      <a:pt x="16253" y="3466"/>
                      <a:pt x="16041" y="3325"/>
                      <a:pt x="16017" y="3254"/>
                    </a:cubicBezTo>
                    <a:cubicBezTo>
                      <a:pt x="15993" y="3231"/>
                      <a:pt x="16135" y="2854"/>
                      <a:pt x="16253" y="2477"/>
                    </a:cubicBezTo>
                    <a:cubicBezTo>
                      <a:pt x="16371" y="2100"/>
                      <a:pt x="16465" y="1700"/>
                      <a:pt x="16441" y="1629"/>
                    </a:cubicBezTo>
                    <a:cubicBezTo>
                      <a:pt x="16394" y="1511"/>
                      <a:pt x="16088" y="1346"/>
                      <a:pt x="15946" y="1346"/>
                    </a:cubicBezTo>
                    <a:cubicBezTo>
                      <a:pt x="15899" y="1346"/>
                      <a:pt x="15592" y="1629"/>
                      <a:pt x="15310" y="1912"/>
                    </a:cubicBezTo>
                    <a:cubicBezTo>
                      <a:pt x="15027" y="2194"/>
                      <a:pt x="14767" y="2500"/>
                      <a:pt x="14720" y="2524"/>
                    </a:cubicBezTo>
                    <a:cubicBezTo>
                      <a:pt x="14649" y="2548"/>
                      <a:pt x="14413" y="2406"/>
                      <a:pt x="14413" y="2406"/>
                    </a:cubicBezTo>
                    <a:cubicBezTo>
                      <a:pt x="14413" y="2406"/>
                      <a:pt x="14413" y="2406"/>
                      <a:pt x="14413" y="2406"/>
                    </a:cubicBezTo>
                    <a:cubicBezTo>
                      <a:pt x="14413" y="2406"/>
                      <a:pt x="14178" y="2336"/>
                      <a:pt x="14130" y="2265"/>
                    </a:cubicBezTo>
                    <a:cubicBezTo>
                      <a:pt x="14107" y="2218"/>
                      <a:pt x="14154" y="1841"/>
                      <a:pt x="14178" y="1440"/>
                    </a:cubicBezTo>
                    <a:cubicBezTo>
                      <a:pt x="14225" y="1040"/>
                      <a:pt x="14225" y="640"/>
                      <a:pt x="14178" y="592"/>
                    </a:cubicBezTo>
                    <a:cubicBezTo>
                      <a:pt x="14107" y="475"/>
                      <a:pt x="13753" y="380"/>
                      <a:pt x="13635" y="428"/>
                    </a:cubicBezTo>
                    <a:cubicBezTo>
                      <a:pt x="13588" y="428"/>
                      <a:pt x="13352" y="781"/>
                      <a:pt x="13140" y="1111"/>
                    </a:cubicBezTo>
                    <a:cubicBezTo>
                      <a:pt x="12928" y="1464"/>
                      <a:pt x="12739" y="1817"/>
                      <a:pt x="12716" y="1841"/>
                    </a:cubicBezTo>
                    <a:cubicBezTo>
                      <a:pt x="12645" y="1888"/>
                      <a:pt x="12385" y="1817"/>
                      <a:pt x="12385" y="1817"/>
                    </a:cubicBezTo>
                    <a:cubicBezTo>
                      <a:pt x="12385" y="1794"/>
                      <a:pt x="12385" y="1794"/>
                      <a:pt x="12385" y="1794"/>
                    </a:cubicBezTo>
                    <a:cubicBezTo>
                      <a:pt x="12385" y="1794"/>
                      <a:pt x="12126" y="1794"/>
                      <a:pt x="12079" y="1723"/>
                    </a:cubicBezTo>
                    <a:cubicBezTo>
                      <a:pt x="12055" y="1700"/>
                      <a:pt x="12008" y="1299"/>
                      <a:pt x="11937" y="922"/>
                    </a:cubicBezTo>
                    <a:cubicBezTo>
                      <a:pt x="11867" y="522"/>
                      <a:pt x="11796" y="121"/>
                      <a:pt x="11749" y="74"/>
                    </a:cubicBezTo>
                    <a:cubicBezTo>
                      <a:pt x="11631" y="-20"/>
                      <a:pt x="11277" y="-20"/>
                      <a:pt x="11159" y="51"/>
                    </a:cubicBezTo>
                    <a:cubicBezTo>
                      <a:pt x="11112" y="74"/>
                      <a:pt x="10971" y="451"/>
                      <a:pt x="10853" y="852"/>
                    </a:cubicBezTo>
                    <a:cubicBezTo>
                      <a:pt x="10735" y="1228"/>
                      <a:pt x="10617" y="1605"/>
                      <a:pt x="10593" y="1652"/>
                    </a:cubicBezTo>
                    <a:cubicBezTo>
                      <a:pt x="10523" y="1700"/>
                      <a:pt x="10287" y="1676"/>
                      <a:pt x="10287" y="1676"/>
                    </a:cubicBezTo>
                    <a:cubicBezTo>
                      <a:pt x="10263" y="1676"/>
                      <a:pt x="10263" y="1676"/>
                      <a:pt x="10263" y="1676"/>
                    </a:cubicBezTo>
                    <a:cubicBezTo>
                      <a:pt x="10263" y="1676"/>
                      <a:pt x="10027" y="1723"/>
                      <a:pt x="9957" y="1676"/>
                    </a:cubicBezTo>
                    <a:cubicBezTo>
                      <a:pt x="9910" y="1652"/>
                      <a:pt x="9792" y="1299"/>
                      <a:pt x="9627" y="922"/>
                    </a:cubicBezTo>
                    <a:cubicBezTo>
                      <a:pt x="9485" y="545"/>
                      <a:pt x="9296" y="192"/>
                      <a:pt x="9249" y="145"/>
                    </a:cubicBezTo>
                    <a:cubicBezTo>
                      <a:pt x="9131" y="98"/>
                      <a:pt x="8778" y="168"/>
                      <a:pt x="8683" y="263"/>
                    </a:cubicBezTo>
                    <a:cubicBezTo>
                      <a:pt x="8636" y="286"/>
                      <a:pt x="8589" y="710"/>
                      <a:pt x="8542" y="1087"/>
                    </a:cubicBezTo>
                    <a:cubicBezTo>
                      <a:pt x="8518" y="1511"/>
                      <a:pt x="8518" y="1888"/>
                      <a:pt x="8495" y="1935"/>
                    </a:cubicBezTo>
                    <a:cubicBezTo>
                      <a:pt x="8448" y="2006"/>
                      <a:pt x="8188" y="2053"/>
                      <a:pt x="8188" y="2053"/>
                    </a:cubicBezTo>
                    <a:cubicBezTo>
                      <a:pt x="8188" y="2053"/>
                      <a:pt x="8188" y="2053"/>
                      <a:pt x="8188" y="2053"/>
                    </a:cubicBezTo>
                    <a:cubicBezTo>
                      <a:pt x="8188" y="2053"/>
                      <a:pt x="7952" y="2147"/>
                      <a:pt x="7882" y="2124"/>
                    </a:cubicBezTo>
                    <a:cubicBezTo>
                      <a:pt x="7834" y="2100"/>
                      <a:pt x="7622" y="1770"/>
                      <a:pt x="7386" y="1464"/>
                    </a:cubicBezTo>
                    <a:cubicBezTo>
                      <a:pt x="7151" y="1134"/>
                      <a:pt x="6891" y="804"/>
                      <a:pt x="6820" y="804"/>
                    </a:cubicBezTo>
                    <a:cubicBezTo>
                      <a:pt x="6703" y="757"/>
                      <a:pt x="6372" y="922"/>
                      <a:pt x="6302" y="1016"/>
                    </a:cubicBezTo>
                    <a:cubicBezTo>
                      <a:pt x="6278" y="1087"/>
                      <a:pt x="6325" y="1488"/>
                      <a:pt x="6372" y="1888"/>
                    </a:cubicBezTo>
                    <a:cubicBezTo>
                      <a:pt x="6443" y="2265"/>
                      <a:pt x="6514" y="2665"/>
                      <a:pt x="6514" y="2712"/>
                    </a:cubicBezTo>
                    <a:cubicBezTo>
                      <a:pt x="6490" y="2783"/>
                      <a:pt x="6254" y="2877"/>
                      <a:pt x="6254" y="2877"/>
                    </a:cubicBezTo>
                    <a:cubicBezTo>
                      <a:pt x="6254" y="2877"/>
                      <a:pt x="6254" y="2877"/>
                      <a:pt x="6254" y="2877"/>
                    </a:cubicBezTo>
                    <a:cubicBezTo>
                      <a:pt x="6254" y="2877"/>
                      <a:pt x="6042" y="3042"/>
                      <a:pt x="5948" y="3019"/>
                    </a:cubicBezTo>
                    <a:cubicBezTo>
                      <a:pt x="5924" y="3019"/>
                      <a:pt x="5641" y="2759"/>
                      <a:pt x="5335" y="2500"/>
                    </a:cubicBezTo>
                    <a:cubicBezTo>
                      <a:pt x="5028" y="2241"/>
                      <a:pt x="4698" y="1982"/>
                      <a:pt x="4627" y="1982"/>
                    </a:cubicBezTo>
                    <a:cubicBezTo>
                      <a:pt x="4510" y="1982"/>
                      <a:pt x="4203" y="2218"/>
                      <a:pt x="4179" y="2336"/>
                    </a:cubicBezTo>
                    <a:cubicBezTo>
                      <a:pt x="4156" y="2383"/>
                      <a:pt x="4297" y="2759"/>
                      <a:pt x="4439" y="3136"/>
                    </a:cubicBezTo>
                    <a:cubicBezTo>
                      <a:pt x="4604" y="3513"/>
                      <a:pt x="4769" y="3867"/>
                      <a:pt x="4769" y="3914"/>
                    </a:cubicBezTo>
                    <a:cubicBezTo>
                      <a:pt x="4769" y="4008"/>
                      <a:pt x="4557" y="4149"/>
                      <a:pt x="4557" y="4149"/>
                    </a:cubicBezTo>
                    <a:cubicBezTo>
                      <a:pt x="4557" y="4149"/>
                      <a:pt x="4557" y="4149"/>
                      <a:pt x="4557" y="4149"/>
                    </a:cubicBezTo>
                    <a:cubicBezTo>
                      <a:pt x="4557" y="4149"/>
                      <a:pt x="4368" y="4338"/>
                      <a:pt x="4297" y="4361"/>
                    </a:cubicBezTo>
                    <a:cubicBezTo>
                      <a:pt x="4250" y="4361"/>
                      <a:pt x="3920" y="4173"/>
                      <a:pt x="3566" y="3984"/>
                    </a:cubicBezTo>
                    <a:cubicBezTo>
                      <a:pt x="3213" y="3796"/>
                      <a:pt x="2835" y="3631"/>
                      <a:pt x="2765" y="3655"/>
                    </a:cubicBezTo>
                    <a:cubicBezTo>
                      <a:pt x="2647" y="3678"/>
                      <a:pt x="2411" y="3961"/>
                      <a:pt x="2411" y="4079"/>
                    </a:cubicBezTo>
                    <a:cubicBezTo>
                      <a:pt x="2411" y="4149"/>
                      <a:pt x="2623" y="4479"/>
                      <a:pt x="2859" y="4809"/>
                    </a:cubicBezTo>
                    <a:cubicBezTo>
                      <a:pt x="3095" y="5139"/>
                      <a:pt x="3330" y="5445"/>
                      <a:pt x="3354" y="5492"/>
                    </a:cubicBezTo>
                    <a:cubicBezTo>
                      <a:pt x="3354" y="5586"/>
                      <a:pt x="3189" y="5775"/>
                      <a:pt x="3189" y="5775"/>
                    </a:cubicBezTo>
                    <a:cubicBezTo>
                      <a:pt x="3189" y="5775"/>
                      <a:pt x="3189" y="5775"/>
                      <a:pt x="3189" y="5775"/>
                    </a:cubicBezTo>
                    <a:cubicBezTo>
                      <a:pt x="3189" y="5775"/>
                      <a:pt x="3071" y="6010"/>
                      <a:pt x="3000" y="6034"/>
                    </a:cubicBezTo>
                    <a:cubicBezTo>
                      <a:pt x="2953" y="6034"/>
                      <a:pt x="2576" y="5939"/>
                      <a:pt x="2199" y="5822"/>
                    </a:cubicBezTo>
                    <a:cubicBezTo>
                      <a:pt x="1798" y="5727"/>
                      <a:pt x="1397" y="5657"/>
                      <a:pt x="1350" y="5680"/>
                    </a:cubicBezTo>
                    <a:cubicBezTo>
                      <a:pt x="1208" y="5751"/>
                      <a:pt x="1067" y="6081"/>
                      <a:pt x="1090" y="6199"/>
                    </a:cubicBezTo>
                    <a:cubicBezTo>
                      <a:pt x="1090" y="6246"/>
                      <a:pt x="1397" y="6552"/>
                      <a:pt x="1680" y="6811"/>
                    </a:cubicBezTo>
                    <a:cubicBezTo>
                      <a:pt x="1986" y="7070"/>
                      <a:pt x="2293" y="7306"/>
                      <a:pt x="2316" y="7353"/>
                    </a:cubicBezTo>
                    <a:cubicBezTo>
                      <a:pt x="2364" y="7447"/>
                      <a:pt x="2246" y="7659"/>
                      <a:pt x="2246" y="7659"/>
                    </a:cubicBezTo>
                    <a:cubicBezTo>
                      <a:pt x="2246" y="7659"/>
                      <a:pt x="2246" y="7659"/>
                      <a:pt x="2246" y="7659"/>
                    </a:cubicBezTo>
                    <a:cubicBezTo>
                      <a:pt x="2222" y="7659"/>
                      <a:pt x="2175" y="7918"/>
                      <a:pt x="2104" y="7965"/>
                    </a:cubicBezTo>
                    <a:cubicBezTo>
                      <a:pt x="2081" y="7989"/>
                      <a:pt x="1680" y="7965"/>
                      <a:pt x="1279" y="7942"/>
                    </a:cubicBezTo>
                    <a:cubicBezTo>
                      <a:pt x="878" y="7942"/>
                      <a:pt x="477" y="7965"/>
                      <a:pt x="430" y="8012"/>
                    </a:cubicBezTo>
                    <a:cubicBezTo>
                      <a:pt x="312" y="8083"/>
                      <a:pt x="241" y="8436"/>
                      <a:pt x="289" y="8554"/>
                    </a:cubicBezTo>
                    <a:cubicBezTo>
                      <a:pt x="312" y="8625"/>
                      <a:pt x="666" y="8837"/>
                      <a:pt x="1020" y="9002"/>
                    </a:cubicBezTo>
                    <a:cubicBezTo>
                      <a:pt x="1373" y="9190"/>
                      <a:pt x="1727" y="9355"/>
                      <a:pt x="1774" y="9402"/>
                    </a:cubicBezTo>
                    <a:cubicBezTo>
                      <a:pt x="1821" y="9473"/>
                      <a:pt x="1751" y="9708"/>
                      <a:pt x="1751" y="9708"/>
                    </a:cubicBezTo>
                    <a:cubicBezTo>
                      <a:pt x="1751" y="9732"/>
                      <a:pt x="1751" y="9732"/>
                      <a:pt x="1751" y="9732"/>
                    </a:cubicBezTo>
                    <a:cubicBezTo>
                      <a:pt x="1751" y="9732"/>
                      <a:pt x="1751" y="9967"/>
                      <a:pt x="1680" y="10038"/>
                    </a:cubicBezTo>
                    <a:cubicBezTo>
                      <a:pt x="1656" y="10062"/>
                      <a:pt x="1279" y="10132"/>
                      <a:pt x="878" y="10226"/>
                    </a:cubicBezTo>
                    <a:cubicBezTo>
                      <a:pt x="501" y="10321"/>
                      <a:pt x="100" y="10415"/>
                      <a:pt x="53" y="10462"/>
                    </a:cubicBezTo>
                    <a:cubicBezTo>
                      <a:pt x="-18" y="10580"/>
                      <a:pt x="-18" y="10933"/>
                      <a:pt x="53" y="11051"/>
                    </a:cubicBezTo>
                    <a:cubicBezTo>
                      <a:pt x="100" y="11098"/>
                      <a:pt x="477" y="11216"/>
                      <a:pt x="878" y="11310"/>
                    </a:cubicBezTo>
                    <a:cubicBezTo>
                      <a:pt x="1255" y="11404"/>
                      <a:pt x="1656" y="11498"/>
                      <a:pt x="1680" y="11522"/>
                    </a:cubicBezTo>
                    <a:cubicBezTo>
                      <a:pt x="1751" y="11569"/>
                      <a:pt x="1751" y="11828"/>
                      <a:pt x="1751" y="11828"/>
                    </a:cubicBezTo>
                    <a:cubicBezTo>
                      <a:pt x="1751" y="11828"/>
                      <a:pt x="1751" y="11828"/>
                      <a:pt x="1751" y="11828"/>
                    </a:cubicBezTo>
                    <a:cubicBezTo>
                      <a:pt x="1751" y="11828"/>
                      <a:pt x="1798" y="12087"/>
                      <a:pt x="1774" y="12158"/>
                    </a:cubicBezTo>
                    <a:cubicBezTo>
                      <a:pt x="1751" y="12205"/>
                      <a:pt x="1373" y="12346"/>
                      <a:pt x="1020" y="12535"/>
                    </a:cubicBezTo>
                    <a:cubicBezTo>
                      <a:pt x="666" y="12700"/>
                      <a:pt x="312" y="12888"/>
                      <a:pt x="289" y="12959"/>
                    </a:cubicBezTo>
                    <a:cubicBezTo>
                      <a:pt x="218" y="13077"/>
                      <a:pt x="312" y="13430"/>
                      <a:pt x="406" y="13501"/>
                    </a:cubicBezTo>
                    <a:cubicBezTo>
                      <a:pt x="454" y="13548"/>
                      <a:pt x="854" y="13571"/>
                      <a:pt x="1255" y="13595"/>
                    </a:cubicBezTo>
                    <a:cubicBezTo>
                      <a:pt x="1656" y="13595"/>
                      <a:pt x="2057" y="13571"/>
                      <a:pt x="2104" y="13595"/>
                    </a:cubicBezTo>
                    <a:cubicBezTo>
                      <a:pt x="2175" y="13642"/>
                      <a:pt x="2246" y="13901"/>
                      <a:pt x="2246" y="13901"/>
                    </a:cubicBezTo>
                    <a:cubicBezTo>
                      <a:pt x="2246" y="13901"/>
                      <a:pt x="2246" y="13901"/>
                      <a:pt x="2246" y="13901"/>
                    </a:cubicBezTo>
                    <a:cubicBezTo>
                      <a:pt x="2246" y="13901"/>
                      <a:pt x="2340" y="14137"/>
                      <a:pt x="2316" y="14207"/>
                    </a:cubicBezTo>
                    <a:cubicBezTo>
                      <a:pt x="2316" y="14254"/>
                      <a:pt x="2010" y="14466"/>
                      <a:pt x="1680" y="14725"/>
                    </a:cubicBezTo>
                    <a:cubicBezTo>
                      <a:pt x="1373" y="14985"/>
                      <a:pt x="1090" y="15267"/>
                      <a:pt x="1067" y="15314"/>
                    </a:cubicBezTo>
                    <a:cubicBezTo>
                      <a:pt x="1043" y="15456"/>
                      <a:pt x="1208" y="15785"/>
                      <a:pt x="1326" y="15833"/>
                    </a:cubicBezTo>
                    <a:cubicBezTo>
                      <a:pt x="1373" y="15856"/>
                      <a:pt x="1774" y="15809"/>
                      <a:pt x="2175" y="15715"/>
                    </a:cubicBezTo>
                    <a:cubicBezTo>
                      <a:pt x="2576" y="15621"/>
                      <a:pt x="2953" y="15526"/>
                      <a:pt x="3000" y="15526"/>
                    </a:cubicBezTo>
                    <a:cubicBezTo>
                      <a:pt x="3071" y="15550"/>
                      <a:pt x="3189" y="15785"/>
                      <a:pt x="3189" y="15785"/>
                    </a:cubicBezTo>
                    <a:cubicBezTo>
                      <a:pt x="3189" y="15785"/>
                      <a:pt x="3189" y="15785"/>
                      <a:pt x="3189" y="15785"/>
                    </a:cubicBezTo>
                    <a:cubicBezTo>
                      <a:pt x="3189" y="15785"/>
                      <a:pt x="3354" y="15997"/>
                      <a:pt x="3354" y="16068"/>
                    </a:cubicBezTo>
                    <a:cubicBezTo>
                      <a:pt x="3354" y="16115"/>
                      <a:pt x="3095" y="16398"/>
                      <a:pt x="2859" y="16728"/>
                    </a:cubicBezTo>
                    <a:cubicBezTo>
                      <a:pt x="2599" y="17034"/>
                      <a:pt x="2387" y="17387"/>
                      <a:pt x="2387" y="17434"/>
                    </a:cubicBezTo>
                    <a:cubicBezTo>
                      <a:pt x="2387" y="17576"/>
                      <a:pt x="2623" y="17858"/>
                      <a:pt x="2741" y="17882"/>
                    </a:cubicBezTo>
                    <a:cubicBezTo>
                      <a:pt x="2812" y="17905"/>
                      <a:pt x="3189" y="17741"/>
                      <a:pt x="3543" y="17576"/>
                    </a:cubicBezTo>
                    <a:cubicBezTo>
                      <a:pt x="3896" y="17387"/>
                      <a:pt x="4250" y="17199"/>
                      <a:pt x="4297" y="17199"/>
                    </a:cubicBezTo>
                    <a:cubicBezTo>
                      <a:pt x="4392" y="17199"/>
                      <a:pt x="4557" y="17411"/>
                      <a:pt x="4557" y="17411"/>
                    </a:cubicBezTo>
                    <a:cubicBezTo>
                      <a:pt x="4557" y="17411"/>
                      <a:pt x="4557" y="17411"/>
                      <a:pt x="4557" y="17411"/>
                    </a:cubicBezTo>
                    <a:cubicBezTo>
                      <a:pt x="4557" y="17411"/>
                      <a:pt x="4745" y="17576"/>
                      <a:pt x="4769" y="17646"/>
                    </a:cubicBezTo>
                    <a:cubicBezTo>
                      <a:pt x="4769" y="17670"/>
                      <a:pt x="4604" y="18023"/>
                      <a:pt x="4439" y="18400"/>
                    </a:cubicBezTo>
                    <a:cubicBezTo>
                      <a:pt x="4274" y="18753"/>
                      <a:pt x="4132" y="19130"/>
                      <a:pt x="4156" y="19201"/>
                    </a:cubicBezTo>
                    <a:cubicBezTo>
                      <a:pt x="4179" y="19342"/>
                      <a:pt x="4486" y="19554"/>
                      <a:pt x="4604" y="19554"/>
                    </a:cubicBezTo>
                    <a:cubicBezTo>
                      <a:pt x="4675" y="19554"/>
                      <a:pt x="5005" y="19319"/>
                      <a:pt x="5311" y="19060"/>
                    </a:cubicBezTo>
                    <a:cubicBezTo>
                      <a:pt x="5618" y="18801"/>
                      <a:pt x="5924" y="18541"/>
                      <a:pt x="5972" y="18518"/>
                    </a:cubicBezTo>
                    <a:cubicBezTo>
                      <a:pt x="6042" y="18518"/>
                      <a:pt x="6254" y="18659"/>
                      <a:pt x="6254" y="18659"/>
                    </a:cubicBezTo>
                    <a:cubicBezTo>
                      <a:pt x="6254" y="18659"/>
                      <a:pt x="6254" y="18659"/>
                      <a:pt x="6254" y="18659"/>
                    </a:cubicBezTo>
                    <a:cubicBezTo>
                      <a:pt x="6254" y="18659"/>
                      <a:pt x="6490" y="18777"/>
                      <a:pt x="6514" y="18848"/>
                    </a:cubicBezTo>
                    <a:cubicBezTo>
                      <a:pt x="6537" y="18895"/>
                      <a:pt x="6443" y="19272"/>
                      <a:pt x="6372" y="19648"/>
                    </a:cubicBezTo>
                    <a:cubicBezTo>
                      <a:pt x="6302" y="20049"/>
                      <a:pt x="6231" y="20449"/>
                      <a:pt x="6278" y="20520"/>
                    </a:cubicBezTo>
                    <a:cubicBezTo>
                      <a:pt x="6325" y="20638"/>
                      <a:pt x="6679" y="20779"/>
                      <a:pt x="6797" y="20732"/>
                    </a:cubicBezTo>
                    <a:cubicBezTo>
                      <a:pt x="6844" y="20732"/>
                      <a:pt x="7127" y="20426"/>
                      <a:pt x="7363" y="20096"/>
                    </a:cubicBezTo>
                    <a:cubicBezTo>
                      <a:pt x="7622" y="19790"/>
                      <a:pt x="7834" y="19460"/>
                      <a:pt x="7882" y="19436"/>
                    </a:cubicBezTo>
                    <a:cubicBezTo>
                      <a:pt x="7952" y="19389"/>
                      <a:pt x="8188" y="19507"/>
                      <a:pt x="8188" y="19507"/>
                    </a:cubicBezTo>
                    <a:cubicBezTo>
                      <a:pt x="8188" y="19507"/>
                      <a:pt x="8188" y="19507"/>
                      <a:pt x="8188" y="19507"/>
                    </a:cubicBezTo>
                    <a:cubicBezTo>
                      <a:pt x="8188" y="19507"/>
                      <a:pt x="8448" y="19554"/>
                      <a:pt x="8495" y="19625"/>
                    </a:cubicBezTo>
                    <a:cubicBezTo>
                      <a:pt x="8518" y="19648"/>
                      <a:pt x="8518" y="20049"/>
                      <a:pt x="8542" y="20449"/>
                    </a:cubicBezTo>
                    <a:cubicBezTo>
                      <a:pt x="8565" y="20850"/>
                      <a:pt x="8589" y="21250"/>
                      <a:pt x="8636" y="21297"/>
                    </a:cubicBezTo>
                    <a:cubicBezTo>
                      <a:pt x="8730" y="21392"/>
                      <a:pt x="9084" y="21462"/>
                      <a:pt x="9202" y="21392"/>
                    </a:cubicBezTo>
                    <a:cubicBezTo>
                      <a:pt x="9249" y="21368"/>
                      <a:pt x="9438" y="21015"/>
                      <a:pt x="9603" y="20638"/>
                    </a:cubicBezTo>
                    <a:cubicBezTo>
                      <a:pt x="9768" y="20284"/>
                      <a:pt x="9933" y="19908"/>
                      <a:pt x="9957" y="19884"/>
                    </a:cubicBezTo>
                    <a:cubicBezTo>
                      <a:pt x="10027" y="19813"/>
                      <a:pt x="10263" y="19860"/>
                      <a:pt x="10263" y="19860"/>
                    </a:cubicBezTo>
                    <a:cubicBezTo>
                      <a:pt x="10287" y="19884"/>
                      <a:pt x="10287" y="19884"/>
                      <a:pt x="10287" y="19884"/>
                    </a:cubicBezTo>
                    <a:cubicBezTo>
                      <a:pt x="10287" y="19884"/>
                      <a:pt x="10546" y="19860"/>
                      <a:pt x="10593" y="19908"/>
                    </a:cubicBezTo>
                    <a:cubicBezTo>
                      <a:pt x="10617" y="19931"/>
                      <a:pt x="10711" y="20332"/>
                      <a:pt x="10829" y="20708"/>
                    </a:cubicBezTo>
                    <a:cubicBezTo>
                      <a:pt x="10947" y="21085"/>
                      <a:pt x="11065" y="21462"/>
                      <a:pt x="11136" y="21509"/>
                    </a:cubicBezTo>
                    <a:cubicBezTo>
                      <a:pt x="11230" y="21580"/>
                      <a:pt x="11607" y="21556"/>
                      <a:pt x="11702" y="21486"/>
                    </a:cubicBezTo>
                    <a:cubicBezTo>
                      <a:pt x="11749" y="21439"/>
                      <a:pt x="11843" y="21038"/>
                      <a:pt x="11914" y="20661"/>
                    </a:cubicBezTo>
                    <a:cubicBezTo>
                      <a:pt x="12008" y="20261"/>
                      <a:pt x="12055" y="19860"/>
                      <a:pt x="12079" y="19837"/>
                    </a:cubicBezTo>
                    <a:cubicBezTo>
                      <a:pt x="12126" y="19766"/>
                      <a:pt x="12385" y="19743"/>
                      <a:pt x="12385" y="19743"/>
                    </a:cubicBezTo>
                    <a:cubicBezTo>
                      <a:pt x="12385" y="19743"/>
                      <a:pt x="12385" y="19743"/>
                      <a:pt x="12385" y="19743"/>
                    </a:cubicBezTo>
                    <a:cubicBezTo>
                      <a:pt x="12385" y="19743"/>
                      <a:pt x="12645" y="19696"/>
                      <a:pt x="12716" y="19719"/>
                    </a:cubicBezTo>
                    <a:cubicBezTo>
                      <a:pt x="12739" y="19743"/>
                      <a:pt x="12928" y="20096"/>
                      <a:pt x="13116" y="20426"/>
                    </a:cubicBezTo>
                    <a:cubicBezTo>
                      <a:pt x="13305" y="20779"/>
                      <a:pt x="13541" y="21132"/>
                      <a:pt x="13588" y="21156"/>
                    </a:cubicBezTo>
                    <a:cubicBezTo>
                      <a:pt x="13730" y="21203"/>
                      <a:pt x="14060" y="21085"/>
                      <a:pt x="14154" y="20991"/>
                    </a:cubicBezTo>
                    <a:cubicBezTo>
                      <a:pt x="14178" y="20944"/>
                      <a:pt x="14178" y="20544"/>
                      <a:pt x="14178" y="20120"/>
                    </a:cubicBezTo>
                    <a:cubicBezTo>
                      <a:pt x="14154" y="19719"/>
                      <a:pt x="14130" y="19342"/>
                      <a:pt x="14130" y="19295"/>
                    </a:cubicBezTo>
                    <a:cubicBezTo>
                      <a:pt x="14178" y="19201"/>
                      <a:pt x="14413" y="19154"/>
                      <a:pt x="14413" y="19154"/>
                    </a:cubicBezTo>
                    <a:cubicBezTo>
                      <a:pt x="14413" y="19154"/>
                      <a:pt x="14413" y="19154"/>
                      <a:pt x="14413" y="19154"/>
                    </a:cubicBezTo>
                    <a:cubicBezTo>
                      <a:pt x="14413" y="19154"/>
                      <a:pt x="14649" y="19012"/>
                      <a:pt x="14720" y="19036"/>
                    </a:cubicBezTo>
                    <a:cubicBezTo>
                      <a:pt x="14767" y="19036"/>
                      <a:pt x="15027" y="19342"/>
                      <a:pt x="15286" y="19648"/>
                    </a:cubicBezTo>
                    <a:cubicBezTo>
                      <a:pt x="15569" y="19931"/>
                      <a:pt x="15852" y="20214"/>
                      <a:pt x="15923" y="20237"/>
                    </a:cubicBezTo>
                    <a:cubicBezTo>
                      <a:pt x="16041" y="20237"/>
                      <a:pt x="16371" y="20049"/>
                      <a:pt x="16418" y="19931"/>
                    </a:cubicBezTo>
                    <a:cubicBezTo>
                      <a:pt x="16441" y="19884"/>
                      <a:pt x="16347" y="19484"/>
                      <a:pt x="16229" y="19107"/>
                    </a:cubicBezTo>
                    <a:cubicBezTo>
                      <a:pt x="16135" y="18706"/>
                      <a:pt x="15993" y="18329"/>
                      <a:pt x="16017" y="18306"/>
                    </a:cubicBezTo>
                    <a:cubicBezTo>
                      <a:pt x="16017" y="18212"/>
                      <a:pt x="16253" y="18094"/>
                      <a:pt x="16253" y="18094"/>
                    </a:cubicBezTo>
                    <a:cubicBezTo>
                      <a:pt x="16253" y="18094"/>
                      <a:pt x="16253" y="18094"/>
                      <a:pt x="16253" y="18094"/>
                    </a:cubicBezTo>
                    <a:cubicBezTo>
                      <a:pt x="16253" y="18094"/>
                      <a:pt x="16441" y="17905"/>
                      <a:pt x="16536" y="17905"/>
                    </a:cubicBezTo>
                    <a:cubicBezTo>
                      <a:pt x="16559" y="17905"/>
                      <a:pt x="16889" y="18141"/>
                      <a:pt x="17220" y="18377"/>
                    </a:cubicBezTo>
                    <a:cubicBezTo>
                      <a:pt x="17550" y="18589"/>
                      <a:pt x="17880" y="18801"/>
                      <a:pt x="17951" y="18801"/>
                    </a:cubicBezTo>
                    <a:cubicBezTo>
                      <a:pt x="18092" y="18777"/>
                      <a:pt x="18351" y="18518"/>
                      <a:pt x="18375" y="18400"/>
                    </a:cubicBezTo>
                    <a:cubicBezTo>
                      <a:pt x="18375" y="18353"/>
                      <a:pt x="18210" y="17976"/>
                      <a:pt x="18021" y="17623"/>
                    </a:cubicBezTo>
                    <a:cubicBezTo>
                      <a:pt x="17809" y="17269"/>
                      <a:pt x="17620" y="16940"/>
                      <a:pt x="17597" y="16893"/>
                    </a:cubicBezTo>
                    <a:cubicBezTo>
                      <a:pt x="17597" y="16798"/>
                      <a:pt x="17785" y="16633"/>
                      <a:pt x="17785" y="16633"/>
                    </a:cubicBezTo>
                    <a:cubicBezTo>
                      <a:pt x="17785" y="16633"/>
                      <a:pt x="17785" y="16633"/>
                      <a:pt x="17785" y="16633"/>
                    </a:cubicBezTo>
                    <a:cubicBezTo>
                      <a:pt x="17785" y="16633"/>
                      <a:pt x="17951" y="16421"/>
                      <a:pt x="18021" y="16398"/>
                    </a:cubicBezTo>
                    <a:cubicBezTo>
                      <a:pt x="18068" y="16398"/>
                      <a:pt x="18422" y="16539"/>
                      <a:pt x="18799" y="16681"/>
                    </a:cubicBezTo>
                    <a:cubicBezTo>
                      <a:pt x="19153" y="16822"/>
                      <a:pt x="19554" y="16963"/>
                      <a:pt x="19625" y="16940"/>
                    </a:cubicBezTo>
                    <a:cubicBezTo>
                      <a:pt x="19743" y="16893"/>
                      <a:pt x="19931" y="16586"/>
                      <a:pt x="19931" y="16445"/>
                    </a:cubicBezTo>
                    <a:cubicBezTo>
                      <a:pt x="19931" y="16398"/>
                      <a:pt x="19672" y="16068"/>
                      <a:pt x="19413" y="15785"/>
                    </a:cubicBezTo>
                    <a:cubicBezTo>
                      <a:pt x="19130" y="15479"/>
                      <a:pt x="18847" y="15197"/>
                      <a:pt x="18847" y="15173"/>
                    </a:cubicBezTo>
                    <a:cubicBezTo>
                      <a:pt x="18823" y="15079"/>
                      <a:pt x="18965" y="14867"/>
                      <a:pt x="18965" y="14867"/>
                    </a:cubicBezTo>
                    <a:cubicBezTo>
                      <a:pt x="18965" y="14867"/>
                      <a:pt x="18965" y="14867"/>
                      <a:pt x="18965" y="14867"/>
                    </a:cubicBezTo>
                    <a:cubicBezTo>
                      <a:pt x="18965" y="14867"/>
                      <a:pt x="19059" y="14631"/>
                      <a:pt x="19130" y="14584"/>
                    </a:cubicBezTo>
                    <a:cubicBezTo>
                      <a:pt x="19153" y="14561"/>
                      <a:pt x="19554" y="14631"/>
                      <a:pt x="19931" y="14678"/>
                    </a:cubicBezTo>
                    <a:cubicBezTo>
                      <a:pt x="20332" y="14749"/>
                      <a:pt x="20733" y="14773"/>
                      <a:pt x="20804" y="14725"/>
                    </a:cubicBezTo>
                    <a:cubicBezTo>
                      <a:pt x="20922" y="14678"/>
                      <a:pt x="21040" y="14325"/>
                      <a:pt x="20992" y="14207"/>
                    </a:cubicBezTo>
                    <a:cubicBezTo>
                      <a:pt x="20992" y="14137"/>
                      <a:pt x="20662" y="13901"/>
                      <a:pt x="20332" y="13665"/>
                    </a:cubicBezTo>
                    <a:cubicBezTo>
                      <a:pt x="20002" y="13430"/>
                      <a:pt x="19648" y="13242"/>
                      <a:pt x="19625" y="13194"/>
                    </a:cubicBezTo>
                    <a:cubicBezTo>
                      <a:pt x="19578" y="13124"/>
                      <a:pt x="19672" y="12888"/>
                      <a:pt x="19672" y="12888"/>
                    </a:cubicBezTo>
                    <a:cubicBezTo>
                      <a:pt x="19672" y="12888"/>
                      <a:pt x="19672" y="12888"/>
                      <a:pt x="19672" y="12888"/>
                    </a:cubicBezTo>
                    <a:cubicBezTo>
                      <a:pt x="19696" y="12888"/>
                      <a:pt x="19719" y="12629"/>
                      <a:pt x="19790" y="12582"/>
                    </a:cubicBezTo>
                    <a:cubicBezTo>
                      <a:pt x="19813" y="12535"/>
                      <a:pt x="20191" y="12535"/>
                      <a:pt x="20592" y="12488"/>
                    </a:cubicBezTo>
                    <a:cubicBezTo>
                      <a:pt x="20992" y="12441"/>
                      <a:pt x="21393" y="12370"/>
                      <a:pt x="21441" y="12323"/>
                    </a:cubicBezTo>
                    <a:cubicBezTo>
                      <a:pt x="21535" y="12229"/>
                      <a:pt x="21582" y="11875"/>
                      <a:pt x="21511" y="11758"/>
                    </a:cubicBezTo>
                    <a:cubicBezTo>
                      <a:pt x="21488" y="11710"/>
                      <a:pt x="21110" y="11546"/>
                      <a:pt x="20733" y="11404"/>
                    </a:cubicBezTo>
                    <a:close/>
                  </a:path>
                </a:pathLst>
              </a:custGeom>
              <a:solidFill>
                <a:srgbClr val="3EA09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33" name="Shape 384">
                <a:extLst>
                  <a:ext uri="{FF2B5EF4-FFF2-40B4-BE49-F238E27FC236}">
                    <a16:creationId xmlns:a16="http://schemas.microsoft.com/office/drawing/2014/main" id="{791241DF-9489-925F-B147-040310D84721}"/>
                  </a:ext>
                </a:extLst>
              </p:cNvPr>
              <p:cNvSpPr/>
              <p:nvPr/>
            </p:nvSpPr>
            <p:spPr>
              <a:xfrm rot="10800000" flipH="1">
                <a:off x="401728" y="417765"/>
                <a:ext cx="1418029" cy="1418905"/>
              </a:xfrm>
              <a:prstGeom prst="ellipse">
                <a:avLst/>
              </a:prstGeom>
              <a:gradFill flip="none" rotWithShape="1">
                <a:gsLst>
                  <a:gs pos="0">
                    <a:srgbClr val="D9D9D9"/>
                  </a:gs>
                  <a:gs pos="100000">
                    <a:srgbClr val="FFFFFF"/>
                  </a:gs>
                </a:gsLst>
                <a:lin ang="90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endParaRPr sz="1050"/>
              </a:p>
            </p:txBody>
          </p:sp>
        </p:grpSp>
        <p:grpSp>
          <p:nvGrpSpPr>
            <p:cNvPr id="5" name="Group 385">
              <a:extLst>
                <a:ext uri="{FF2B5EF4-FFF2-40B4-BE49-F238E27FC236}">
                  <a16:creationId xmlns:a16="http://schemas.microsoft.com/office/drawing/2014/main" id="{42CCA334-A0F5-2F75-A6C9-7E656E488F35}"/>
                </a:ext>
              </a:extLst>
            </p:cNvPr>
            <p:cNvGrpSpPr/>
            <p:nvPr/>
          </p:nvGrpSpPr>
          <p:grpSpPr>
            <a:xfrm>
              <a:off x="3220863" y="3255875"/>
              <a:ext cx="1391462" cy="1393778"/>
              <a:chOff x="-919911" y="1054450"/>
              <a:chExt cx="1894676" cy="1897830"/>
            </a:xfrm>
          </p:grpSpPr>
          <p:sp>
            <p:nvSpPr>
              <p:cNvPr id="29" name="Shape 383">
                <a:extLst>
                  <a:ext uri="{FF2B5EF4-FFF2-40B4-BE49-F238E27FC236}">
                    <a16:creationId xmlns:a16="http://schemas.microsoft.com/office/drawing/2014/main" id="{DE956A72-B74C-952A-0998-8865381D4356}"/>
                  </a:ext>
                </a:extLst>
              </p:cNvPr>
              <p:cNvSpPr/>
              <p:nvPr/>
            </p:nvSpPr>
            <p:spPr>
              <a:xfrm rot="10800000" flipH="1">
                <a:off x="-919911" y="1054450"/>
                <a:ext cx="1894676" cy="1897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6" h="21552" extrusionOk="0">
                    <a:moveTo>
                      <a:pt x="20733" y="11404"/>
                    </a:moveTo>
                    <a:cubicBezTo>
                      <a:pt x="20356" y="11263"/>
                      <a:pt x="19979" y="11122"/>
                      <a:pt x="19955" y="11098"/>
                    </a:cubicBezTo>
                    <a:cubicBezTo>
                      <a:pt x="19884" y="11027"/>
                      <a:pt x="19931" y="10792"/>
                      <a:pt x="19931" y="10792"/>
                    </a:cubicBezTo>
                    <a:cubicBezTo>
                      <a:pt x="19931" y="10768"/>
                      <a:pt x="19931" y="10768"/>
                      <a:pt x="19931" y="10768"/>
                    </a:cubicBezTo>
                    <a:cubicBezTo>
                      <a:pt x="19931" y="10768"/>
                      <a:pt x="19908" y="10509"/>
                      <a:pt x="19955" y="10462"/>
                    </a:cubicBezTo>
                    <a:cubicBezTo>
                      <a:pt x="19979" y="10415"/>
                      <a:pt x="20356" y="10321"/>
                      <a:pt x="20733" y="10179"/>
                    </a:cubicBezTo>
                    <a:cubicBezTo>
                      <a:pt x="21110" y="10038"/>
                      <a:pt x="21488" y="9897"/>
                      <a:pt x="21511" y="9826"/>
                    </a:cubicBezTo>
                    <a:cubicBezTo>
                      <a:pt x="21582" y="9732"/>
                      <a:pt x="21535" y="9355"/>
                      <a:pt x="21441" y="9261"/>
                    </a:cubicBezTo>
                    <a:cubicBezTo>
                      <a:pt x="21417" y="9214"/>
                      <a:pt x="21016" y="9143"/>
                      <a:pt x="20615" y="9096"/>
                    </a:cubicBezTo>
                    <a:cubicBezTo>
                      <a:pt x="20214" y="9049"/>
                      <a:pt x="19813" y="9002"/>
                      <a:pt x="19790" y="8978"/>
                    </a:cubicBezTo>
                    <a:cubicBezTo>
                      <a:pt x="19696" y="8931"/>
                      <a:pt x="19672" y="8672"/>
                      <a:pt x="19672" y="8672"/>
                    </a:cubicBezTo>
                    <a:cubicBezTo>
                      <a:pt x="19672" y="8672"/>
                      <a:pt x="19672" y="8672"/>
                      <a:pt x="19672" y="8672"/>
                    </a:cubicBezTo>
                    <a:cubicBezTo>
                      <a:pt x="19672" y="8672"/>
                      <a:pt x="19601" y="8436"/>
                      <a:pt x="19625" y="8366"/>
                    </a:cubicBezTo>
                    <a:cubicBezTo>
                      <a:pt x="19648" y="8318"/>
                      <a:pt x="19979" y="8130"/>
                      <a:pt x="20332" y="7918"/>
                    </a:cubicBezTo>
                    <a:cubicBezTo>
                      <a:pt x="20662" y="7706"/>
                      <a:pt x="20992" y="7447"/>
                      <a:pt x="21016" y="7400"/>
                    </a:cubicBezTo>
                    <a:cubicBezTo>
                      <a:pt x="21063" y="7259"/>
                      <a:pt x="20922" y="6929"/>
                      <a:pt x="20827" y="6858"/>
                    </a:cubicBezTo>
                    <a:cubicBezTo>
                      <a:pt x="20757" y="6811"/>
                      <a:pt x="20356" y="6835"/>
                      <a:pt x="19955" y="6882"/>
                    </a:cubicBezTo>
                    <a:cubicBezTo>
                      <a:pt x="19554" y="6929"/>
                      <a:pt x="19177" y="6976"/>
                      <a:pt x="19130" y="6952"/>
                    </a:cubicBezTo>
                    <a:cubicBezTo>
                      <a:pt x="19035" y="6929"/>
                      <a:pt x="18965" y="6693"/>
                      <a:pt x="18965" y="6693"/>
                    </a:cubicBezTo>
                    <a:cubicBezTo>
                      <a:pt x="18965" y="6693"/>
                      <a:pt x="18965" y="6693"/>
                      <a:pt x="18965" y="6693"/>
                    </a:cubicBezTo>
                    <a:cubicBezTo>
                      <a:pt x="18965" y="6693"/>
                      <a:pt x="18823" y="6458"/>
                      <a:pt x="18823" y="6387"/>
                    </a:cubicBezTo>
                    <a:cubicBezTo>
                      <a:pt x="18847" y="6363"/>
                      <a:pt x="19130" y="6081"/>
                      <a:pt x="19413" y="5798"/>
                    </a:cubicBezTo>
                    <a:cubicBezTo>
                      <a:pt x="19672" y="5515"/>
                      <a:pt x="19955" y="5209"/>
                      <a:pt x="19955" y="5139"/>
                    </a:cubicBezTo>
                    <a:cubicBezTo>
                      <a:pt x="19955" y="4997"/>
                      <a:pt x="19766" y="4691"/>
                      <a:pt x="19648" y="4667"/>
                    </a:cubicBezTo>
                    <a:cubicBezTo>
                      <a:pt x="19578" y="4644"/>
                      <a:pt x="19200" y="4738"/>
                      <a:pt x="18799" y="4879"/>
                    </a:cubicBezTo>
                    <a:cubicBezTo>
                      <a:pt x="18422" y="4997"/>
                      <a:pt x="18068" y="5162"/>
                      <a:pt x="18021" y="5162"/>
                    </a:cubicBezTo>
                    <a:cubicBezTo>
                      <a:pt x="17927" y="5139"/>
                      <a:pt x="17785" y="4927"/>
                      <a:pt x="17785" y="4927"/>
                    </a:cubicBezTo>
                    <a:cubicBezTo>
                      <a:pt x="17785" y="4927"/>
                      <a:pt x="17785" y="4927"/>
                      <a:pt x="17785" y="4927"/>
                    </a:cubicBezTo>
                    <a:cubicBezTo>
                      <a:pt x="17785" y="4927"/>
                      <a:pt x="17620" y="4738"/>
                      <a:pt x="17597" y="4667"/>
                    </a:cubicBezTo>
                    <a:cubicBezTo>
                      <a:pt x="17597" y="4620"/>
                      <a:pt x="17809" y="4291"/>
                      <a:pt x="18021" y="3961"/>
                    </a:cubicBezTo>
                    <a:cubicBezTo>
                      <a:pt x="18234" y="3607"/>
                      <a:pt x="18422" y="3254"/>
                      <a:pt x="18399" y="3183"/>
                    </a:cubicBezTo>
                    <a:cubicBezTo>
                      <a:pt x="18375" y="3042"/>
                      <a:pt x="18116" y="2807"/>
                      <a:pt x="17998" y="2783"/>
                    </a:cubicBezTo>
                    <a:cubicBezTo>
                      <a:pt x="17927" y="2783"/>
                      <a:pt x="17573" y="2971"/>
                      <a:pt x="17243" y="3183"/>
                    </a:cubicBezTo>
                    <a:cubicBezTo>
                      <a:pt x="16889" y="3395"/>
                      <a:pt x="16559" y="3631"/>
                      <a:pt x="16512" y="3631"/>
                    </a:cubicBezTo>
                    <a:cubicBezTo>
                      <a:pt x="16441" y="3655"/>
                      <a:pt x="16253" y="3466"/>
                      <a:pt x="16253" y="3466"/>
                    </a:cubicBezTo>
                    <a:cubicBezTo>
                      <a:pt x="16253" y="3466"/>
                      <a:pt x="16253" y="3466"/>
                      <a:pt x="16253" y="3466"/>
                    </a:cubicBezTo>
                    <a:cubicBezTo>
                      <a:pt x="16253" y="3466"/>
                      <a:pt x="16041" y="3325"/>
                      <a:pt x="16017" y="3254"/>
                    </a:cubicBezTo>
                    <a:cubicBezTo>
                      <a:pt x="15993" y="3231"/>
                      <a:pt x="16135" y="2854"/>
                      <a:pt x="16253" y="2477"/>
                    </a:cubicBezTo>
                    <a:cubicBezTo>
                      <a:pt x="16371" y="2100"/>
                      <a:pt x="16465" y="1700"/>
                      <a:pt x="16441" y="1629"/>
                    </a:cubicBezTo>
                    <a:cubicBezTo>
                      <a:pt x="16394" y="1511"/>
                      <a:pt x="16088" y="1346"/>
                      <a:pt x="15946" y="1346"/>
                    </a:cubicBezTo>
                    <a:cubicBezTo>
                      <a:pt x="15899" y="1346"/>
                      <a:pt x="15592" y="1629"/>
                      <a:pt x="15310" y="1912"/>
                    </a:cubicBezTo>
                    <a:cubicBezTo>
                      <a:pt x="15027" y="2194"/>
                      <a:pt x="14767" y="2500"/>
                      <a:pt x="14720" y="2524"/>
                    </a:cubicBezTo>
                    <a:cubicBezTo>
                      <a:pt x="14649" y="2548"/>
                      <a:pt x="14413" y="2406"/>
                      <a:pt x="14413" y="2406"/>
                    </a:cubicBezTo>
                    <a:cubicBezTo>
                      <a:pt x="14413" y="2406"/>
                      <a:pt x="14413" y="2406"/>
                      <a:pt x="14413" y="2406"/>
                    </a:cubicBezTo>
                    <a:cubicBezTo>
                      <a:pt x="14413" y="2406"/>
                      <a:pt x="14178" y="2336"/>
                      <a:pt x="14130" y="2265"/>
                    </a:cubicBezTo>
                    <a:cubicBezTo>
                      <a:pt x="14107" y="2218"/>
                      <a:pt x="14154" y="1841"/>
                      <a:pt x="14178" y="1440"/>
                    </a:cubicBezTo>
                    <a:cubicBezTo>
                      <a:pt x="14225" y="1040"/>
                      <a:pt x="14225" y="640"/>
                      <a:pt x="14178" y="592"/>
                    </a:cubicBezTo>
                    <a:cubicBezTo>
                      <a:pt x="14107" y="475"/>
                      <a:pt x="13753" y="380"/>
                      <a:pt x="13635" y="428"/>
                    </a:cubicBezTo>
                    <a:cubicBezTo>
                      <a:pt x="13588" y="428"/>
                      <a:pt x="13352" y="781"/>
                      <a:pt x="13140" y="1111"/>
                    </a:cubicBezTo>
                    <a:cubicBezTo>
                      <a:pt x="12928" y="1464"/>
                      <a:pt x="12739" y="1817"/>
                      <a:pt x="12716" y="1841"/>
                    </a:cubicBezTo>
                    <a:cubicBezTo>
                      <a:pt x="12645" y="1888"/>
                      <a:pt x="12385" y="1817"/>
                      <a:pt x="12385" y="1817"/>
                    </a:cubicBezTo>
                    <a:cubicBezTo>
                      <a:pt x="12385" y="1794"/>
                      <a:pt x="12385" y="1794"/>
                      <a:pt x="12385" y="1794"/>
                    </a:cubicBezTo>
                    <a:cubicBezTo>
                      <a:pt x="12385" y="1794"/>
                      <a:pt x="12126" y="1794"/>
                      <a:pt x="12079" y="1723"/>
                    </a:cubicBezTo>
                    <a:cubicBezTo>
                      <a:pt x="12055" y="1700"/>
                      <a:pt x="12008" y="1299"/>
                      <a:pt x="11937" y="922"/>
                    </a:cubicBezTo>
                    <a:cubicBezTo>
                      <a:pt x="11867" y="522"/>
                      <a:pt x="11796" y="121"/>
                      <a:pt x="11749" y="74"/>
                    </a:cubicBezTo>
                    <a:cubicBezTo>
                      <a:pt x="11631" y="-20"/>
                      <a:pt x="11277" y="-20"/>
                      <a:pt x="11159" y="51"/>
                    </a:cubicBezTo>
                    <a:cubicBezTo>
                      <a:pt x="11112" y="74"/>
                      <a:pt x="10971" y="451"/>
                      <a:pt x="10853" y="852"/>
                    </a:cubicBezTo>
                    <a:cubicBezTo>
                      <a:pt x="10735" y="1228"/>
                      <a:pt x="10617" y="1605"/>
                      <a:pt x="10593" y="1652"/>
                    </a:cubicBezTo>
                    <a:cubicBezTo>
                      <a:pt x="10523" y="1700"/>
                      <a:pt x="10287" y="1676"/>
                      <a:pt x="10287" y="1676"/>
                    </a:cubicBezTo>
                    <a:cubicBezTo>
                      <a:pt x="10263" y="1676"/>
                      <a:pt x="10263" y="1676"/>
                      <a:pt x="10263" y="1676"/>
                    </a:cubicBezTo>
                    <a:cubicBezTo>
                      <a:pt x="10263" y="1676"/>
                      <a:pt x="10027" y="1723"/>
                      <a:pt x="9957" y="1676"/>
                    </a:cubicBezTo>
                    <a:cubicBezTo>
                      <a:pt x="9910" y="1652"/>
                      <a:pt x="9792" y="1299"/>
                      <a:pt x="9627" y="922"/>
                    </a:cubicBezTo>
                    <a:cubicBezTo>
                      <a:pt x="9485" y="545"/>
                      <a:pt x="9296" y="192"/>
                      <a:pt x="9249" y="145"/>
                    </a:cubicBezTo>
                    <a:cubicBezTo>
                      <a:pt x="9131" y="98"/>
                      <a:pt x="8778" y="168"/>
                      <a:pt x="8683" y="263"/>
                    </a:cubicBezTo>
                    <a:cubicBezTo>
                      <a:pt x="8636" y="286"/>
                      <a:pt x="8589" y="710"/>
                      <a:pt x="8542" y="1087"/>
                    </a:cubicBezTo>
                    <a:cubicBezTo>
                      <a:pt x="8518" y="1511"/>
                      <a:pt x="8518" y="1888"/>
                      <a:pt x="8495" y="1935"/>
                    </a:cubicBezTo>
                    <a:cubicBezTo>
                      <a:pt x="8448" y="2006"/>
                      <a:pt x="8188" y="2053"/>
                      <a:pt x="8188" y="2053"/>
                    </a:cubicBezTo>
                    <a:cubicBezTo>
                      <a:pt x="8188" y="2053"/>
                      <a:pt x="8188" y="2053"/>
                      <a:pt x="8188" y="2053"/>
                    </a:cubicBezTo>
                    <a:cubicBezTo>
                      <a:pt x="8188" y="2053"/>
                      <a:pt x="7952" y="2147"/>
                      <a:pt x="7882" y="2124"/>
                    </a:cubicBezTo>
                    <a:cubicBezTo>
                      <a:pt x="7834" y="2100"/>
                      <a:pt x="7622" y="1770"/>
                      <a:pt x="7386" y="1464"/>
                    </a:cubicBezTo>
                    <a:cubicBezTo>
                      <a:pt x="7151" y="1134"/>
                      <a:pt x="6891" y="804"/>
                      <a:pt x="6820" y="804"/>
                    </a:cubicBezTo>
                    <a:cubicBezTo>
                      <a:pt x="6703" y="757"/>
                      <a:pt x="6372" y="922"/>
                      <a:pt x="6302" y="1016"/>
                    </a:cubicBezTo>
                    <a:cubicBezTo>
                      <a:pt x="6278" y="1087"/>
                      <a:pt x="6325" y="1488"/>
                      <a:pt x="6372" y="1888"/>
                    </a:cubicBezTo>
                    <a:cubicBezTo>
                      <a:pt x="6443" y="2265"/>
                      <a:pt x="6514" y="2665"/>
                      <a:pt x="6514" y="2712"/>
                    </a:cubicBezTo>
                    <a:cubicBezTo>
                      <a:pt x="6490" y="2783"/>
                      <a:pt x="6254" y="2877"/>
                      <a:pt x="6254" y="2877"/>
                    </a:cubicBezTo>
                    <a:cubicBezTo>
                      <a:pt x="6254" y="2877"/>
                      <a:pt x="6254" y="2877"/>
                      <a:pt x="6254" y="2877"/>
                    </a:cubicBezTo>
                    <a:cubicBezTo>
                      <a:pt x="6254" y="2877"/>
                      <a:pt x="6042" y="3042"/>
                      <a:pt x="5948" y="3019"/>
                    </a:cubicBezTo>
                    <a:cubicBezTo>
                      <a:pt x="5924" y="3019"/>
                      <a:pt x="5641" y="2759"/>
                      <a:pt x="5335" y="2500"/>
                    </a:cubicBezTo>
                    <a:cubicBezTo>
                      <a:pt x="5028" y="2241"/>
                      <a:pt x="4698" y="1982"/>
                      <a:pt x="4627" y="1982"/>
                    </a:cubicBezTo>
                    <a:cubicBezTo>
                      <a:pt x="4510" y="1982"/>
                      <a:pt x="4203" y="2218"/>
                      <a:pt x="4179" y="2336"/>
                    </a:cubicBezTo>
                    <a:cubicBezTo>
                      <a:pt x="4156" y="2383"/>
                      <a:pt x="4297" y="2759"/>
                      <a:pt x="4439" y="3136"/>
                    </a:cubicBezTo>
                    <a:cubicBezTo>
                      <a:pt x="4604" y="3513"/>
                      <a:pt x="4769" y="3867"/>
                      <a:pt x="4769" y="3914"/>
                    </a:cubicBezTo>
                    <a:cubicBezTo>
                      <a:pt x="4769" y="4008"/>
                      <a:pt x="4557" y="4149"/>
                      <a:pt x="4557" y="4149"/>
                    </a:cubicBezTo>
                    <a:cubicBezTo>
                      <a:pt x="4557" y="4149"/>
                      <a:pt x="4557" y="4149"/>
                      <a:pt x="4557" y="4149"/>
                    </a:cubicBezTo>
                    <a:cubicBezTo>
                      <a:pt x="4557" y="4149"/>
                      <a:pt x="4368" y="4338"/>
                      <a:pt x="4297" y="4361"/>
                    </a:cubicBezTo>
                    <a:cubicBezTo>
                      <a:pt x="4250" y="4361"/>
                      <a:pt x="3920" y="4173"/>
                      <a:pt x="3566" y="3984"/>
                    </a:cubicBezTo>
                    <a:cubicBezTo>
                      <a:pt x="3213" y="3796"/>
                      <a:pt x="2835" y="3631"/>
                      <a:pt x="2765" y="3655"/>
                    </a:cubicBezTo>
                    <a:cubicBezTo>
                      <a:pt x="2647" y="3678"/>
                      <a:pt x="2411" y="3961"/>
                      <a:pt x="2411" y="4079"/>
                    </a:cubicBezTo>
                    <a:cubicBezTo>
                      <a:pt x="2411" y="4149"/>
                      <a:pt x="2623" y="4479"/>
                      <a:pt x="2859" y="4809"/>
                    </a:cubicBezTo>
                    <a:cubicBezTo>
                      <a:pt x="3095" y="5139"/>
                      <a:pt x="3330" y="5445"/>
                      <a:pt x="3354" y="5492"/>
                    </a:cubicBezTo>
                    <a:cubicBezTo>
                      <a:pt x="3354" y="5586"/>
                      <a:pt x="3189" y="5775"/>
                      <a:pt x="3189" y="5775"/>
                    </a:cubicBezTo>
                    <a:cubicBezTo>
                      <a:pt x="3189" y="5775"/>
                      <a:pt x="3189" y="5775"/>
                      <a:pt x="3189" y="5775"/>
                    </a:cubicBezTo>
                    <a:cubicBezTo>
                      <a:pt x="3189" y="5775"/>
                      <a:pt x="3071" y="6010"/>
                      <a:pt x="3000" y="6034"/>
                    </a:cubicBezTo>
                    <a:cubicBezTo>
                      <a:pt x="2953" y="6034"/>
                      <a:pt x="2576" y="5939"/>
                      <a:pt x="2199" y="5822"/>
                    </a:cubicBezTo>
                    <a:cubicBezTo>
                      <a:pt x="1798" y="5727"/>
                      <a:pt x="1397" y="5657"/>
                      <a:pt x="1350" y="5680"/>
                    </a:cubicBezTo>
                    <a:cubicBezTo>
                      <a:pt x="1208" y="5751"/>
                      <a:pt x="1067" y="6081"/>
                      <a:pt x="1090" y="6199"/>
                    </a:cubicBezTo>
                    <a:cubicBezTo>
                      <a:pt x="1090" y="6246"/>
                      <a:pt x="1397" y="6552"/>
                      <a:pt x="1680" y="6811"/>
                    </a:cubicBezTo>
                    <a:cubicBezTo>
                      <a:pt x="1986" y="7070"/>
                      <a:pt x="2293" y="7306"/>
                      <a:pt x="2316" y="7353"/>
                    </a:cubicBezTo>
                    <a:cubicBezTo>
                      <a:pt x="2364" y="7447"/>
                      <a:pt x="2246" y="7659"/>
                      <a:pt x="2246" y="7659"/>
                    </a:cubicBezTo>
                    <a:cubicBezTo>
                      <a:pt x="2246" y="7659"/>
                      <a:pt x="2246" y="7659"/>
                      <a:pt x="2246" y="7659"/>
                    </a:cubicBezTo>
                    <a:cubicBezTo>
                      <a:pt x="2222" y="7659"/>
                      <a:pt x="2175" y="7918"/>
                      <a:pt x="2104" y="7965"/>
                    </a:cubicBezTo>
                    <a:cubicBezTo>
                      <a:pt x="2081" y="7989"/>
                      <a:pt x="1680" y="7965"/>
                      <a:pt x="1279" y="7942"/>
                    </a:cubicBezTo>
                    <a:cubicBezTo>
                      <a:pt x="878" y="7942"/>
                      <a:pt x="477" y="7965"/>
                      <a:pt x="430" y="8012"/>
                    </a:cubicBezTo>
                    <a:cubicBezTo>
                      <a:pt x="312" y="8083"/>
                      <a:pt x="241" y="8436"/>
                      <a:pt x="289" y="8554"/>
                    </a:cubicBezTo>
                    <a:cubicBezTo>
                      <a:pt x="312" y="8625"/>
                      <a:pt x="666" y="8837"/>
                      <a:pt x="1020" y="9002"/>
                    </a:cubicBezTo>
                    <a:cubicBezTo>
                      <a:pt x="1373" y="9190"/>
                      <a:pt x="1727" y="9355"/>
                      <a:pt x="1774" y="9402"/>
                    </a:cubicBezTo>
                    <a:cubicBezTo>
                      <a:pt x="1821" y="9473"/>
                      <a:pt x="1751" y="9708"/>
                      <a:pt x="1751" y="9708"/>
                    </a:cubicBezTo>
                    <a:cubicBezTo>
                      <a:pt x="1751" y="9732"/>
                      <a:pt x="1751" y="9732"/>
                      <a:pt x="1751" y="9732"/>
                    </a:cubicBezTo>
                    <a:cubicBezTo>
                      <a:pt x="1751" y="9732"/>
                      <a:pt x="1751" y="9967"/>
                      <a:pt x="1680" y="10038"/>
                    </a:cubicBezTo>
                    <a:cubicBezTo>
                      <a:pt x="1656" y="10062"/>
                      <a:pt x="1279" y="10132"/>
                      <a:pt x="878" y="10226"/>
                    </a:cubicBezTo>
                    <a:cubicBezTo>
                      <a:pt x="501" y="10321"/>
                      <a:pt x="100" y="10415"/>
                      <a:pt x="53" y="10462"/>
                    </a:cubicBezTo>
                    <a:cubicBezTo>
                      <a:pt x="-18" y="10580"/>
                      <a:pt x="-18" y="10933"/>
                      <a:pt x="53" y="11051"/>
                    </a:cubicBezTo>
                    <a:cubicBezTo>
                      <a:pt x="100" y="11098"/>
                      <a:pt x="477" y="11216"/>
                      <a:pt x="878" y="11310"/>
                    </a:cubicBezTo>
                    <a:cubicBezTo>
                      <a:pt x="1255" y="11404"/>
                      <a:pt x="1656" y="11498"/>
                      <a:pt x="1680" y="11522"/>
                    </a:cubicBezTo>
                    <a:cubicBezTo>
                      <a:pt x="1751" y="11569"/>
                      <a:pt x="1751" y="11828"/>
                      <a:pt x="1751" y="11828"/>
                    </a:cubicBezTo>
                    <a:cubicBezTo>
                      <a:pt x="1751" y="11828"/>
                      <a:pt x="1751" y="11828"/>
                      <a:pt x="1751" y="11828"/>
                    </a:cubicBezTo>
                    <a:cubicBezTo>
                      <a:pt x="1751" y="11828"/>
                      <a:pt x="1798" y="12087"/>
                      <a:pt x="1774" y="12158"/>
                    </a:cubicBezTo>
                    <a:cubicBezTo>
                      <a:pt x="1751" y="12205"/>
                      <a:pt x="1373" y="12346"/>
                      <a:pt x="1020" y="12535"/>
                    </a:cubicBezTo>
                    <a:cubicBezTo>
                      <a:pt x="666" y="12700"/>
                      <a:pt x="312" y="12888"/>
                      <a:pt x="289" y="12959"/>
                    </a:cubicBezTo>
                    <a:cubicBezTo>
                      <a:pt x="218" y="13077"/>
                      <a:pt x="312" y="13430"/>
                      <a:pt x="406" y="13501"/>
                    </a:cubicBezTo>
                    <a:cubicBezTo>
                      <a:pt x="454" y="13548"/>
                      <a:pt x="854" y="13571"/>
                      <a:pt x="1255" y="13595"/>
                    </a:cubicBezTo>
                    <a:cubicBezTo>
                      <a:pt x="1656" y="13595"/>
                      <a:pt x="2057" y="13571"/>
                      <a:pt x="2104" y="13595"/>
                    </a:cubicBezTo>
                    <a:cubicBezTo>
                      <a:pt x="2175" y="13642"/>
                      <a:pt x="2246" y="13901"/>
                      <a:pt x="2246" y="13901"/>
                    </a:cubicBezTo>
                    <a:cubicBezTo>
                      <a:pt x="2246" y="13901"/>
                      <a:pt x="2246" y="13901"/>
                      <a:pt x="2246" y="13901"/>
                    </a:cubicBezTo>
                    <a:cubicBezTo>
                      <a:pt x="2246" y="13901"/>
                      <a:pt x="2340" y="14137"/>
                      <a:pt x="2316" y="14207"/>
                    </a:cubicBezTo>
                    <a:cubicBezTo>
                      <a:pt x="2316" y="14254"/>
                      <a:pt x="2010" y="14466"/>
                      <a:pt x="1680" y="14725"/>
                    </a:cubicBezTo>
                    <a:cubicBezTo>
                      <a:pt x="1373" y="14985"/>
                      <a:pt x="1090" y="15267"/>
                      <a:pt x="1067" y="15314"/>
                    </a:cubicBezTo>
                    <a:cubicBezTo>
                      <a:pt x="1043" y="15456"/>
                      <a:pt x="1208" y="15785"/>
                      <a:pt x="1326" y="15833"/>
                    </a:cubicBezTo>
                    <a:cubicBezTo>
                      <a:pt x="1373" y="15856"/>
                      <a:pt x="1774" y="15809"/>
                      <a:pt x="2175" y="15715"/>
                    </a:cubicBezTo>
                    <a:cubicBezTo>
                      <a:pt x="2576" y="15621"/>
                      <a:pt x="2953" y="15526"/>
                      <a:pt x="3000" y="15526"/>
                    </a:cubicBezTo>
                    <a:cubicBezTo>
                      <a:pt x="3071" y="15550"/>
                      <a:pt x="3189" y="15785"/>
                      <a:pt x="3189" y="15785"/>
                    </a:cubicBezTo>
                    <a:cubicBezTo>
                      <a:pt x="3189" y="15785"/>
                      <a:pt x="3189" y="15785"/>
                      <a:pt x="3189" y="15785"/>
                    </a:cubicBezTo>
                    <a:cubicBezTo>
                      <a:pt x="3189" y="15785"/>
                      <a:pt x="3354" y="15997"/>
                      <a:pt x="3354" y="16068"/>
                    </a:cubicBezTo>
                    <a:cubicBezTo>
                      <a:pt x="3354" y="16115"/>
                      <a:pt x="3095" y="16398"/>
                      <a:pt x="2859" y="16728"/>
                    </a:cubicBezTo>
                    <a:cubicBezTo>
                      <a:pt x="2599" y="17034"/>
                      <a:pt x="2387" y="17387"/>
                      <a:pt x="2387" y="17434"/>
                    </a:cubicBezTo>
                    <a:cubicBezTo>
                      <a:pt x="2387" y="17576"/>
                      <a:pt x="2623" y="17858"/>
                      <a:pt x="2741" y="17882"/>
                    </a:cubicBezTo>
                    <a:cubicBezTo>
                      <a:pt x="2812" y="17905"/>
                      <a:pt x="3189" y="17741"/>
                      <a:pt x="3543" y="17576"/>
                    </a:cubicBezTo>
                    <a:cubicBezTo>
                      <a:pt x="3896" y="17387"/>
                      <a:pt x="4250" y="17199"/>
                      <a:pt x="4297" y="17199"/>
                    </a:cubicBezTo>
                    <a:cubicBezTo>
                      <a:pt x="4392" y="17199"/>
                      <a:pt x="4557" y="17411"/>
                      <a:pt x="4557" y="17411"/>
                    </a:cubicBezTo>
                    <a:cubicBezTo>
                      <a:pt x="4557" y="17411"/>
                      <a:pt x="4557" y="17411"/>
                      <a:pt x="4557" y="17411"/>
                    </a:cubicBezTo>
                    <a:cubicBezTo>
                      <a:pt x="4557" y="17411"/>
                      <a:pt x="4745" y="17576"/>
                      <a:pt x="4769" y="17646"/>
                    </a:cubicBezTo>
                    <a:cubicBezTo>
                      <a:pt x="4769" y="17670"/>
                      <a:pt x="4604" y="18023"/>
                      <a:pt x="4439" y="18400"/>
                    </a:cubicBezTo>
                    <a:cubicBezTo>
                      <a:pt x="4274" y="18753"/>
                      <a:pt x="4132" y="19130"/>
                      <a:pt x="4156" y="19201"/>
                    </a:cubicBezTo>
                    <a:cubicBezTo>
                      <a:pt x="4179" y="19342"/>
                      <a:pt x="4486" y="19554"/>
                      <a:pt x="4604" y="19554"/>
                    </a:cubicBezTo>
                    <a:cubicBezTo>
                      <a:pt x="4675" y="19554"/>
                      <a:pt x="5005" y="19319"/>
                      <a:pt x="5311" y="19060"/>
                    </a:cubicBezTo>
                    <a:cubicBezTo>
                      <a:pt x="5618" y="18801"/>
                      <a:pt x="5924" y="18541"/>
                      <a:pt x="5972" y="18518"/>
                    </a:cubicBezTo>
                    <a:cubicBezTo>
                      <a:pt x="6042" y="18518"/>
                      <a:pt x="6254" y="18659"/>
                      <a:pt x="6254" y="18659"/>
                    </a:cubicBezTo>
                    <a:cubicBezTo>
                      <a:pt x="6254" y="18659"/>
                      <a:pt x="6254" y="18659"/>
                      <a:pt x="6254" y="18659"/>
                    </a:cubicBezTo>
                    <a:cubicBezTo>
                      <a:pt x="6254" y="18659"/>
                      <a:pt x="6490" y="18777"/>
                      <a:pt x="6514" y="18848"/>
                    </a:cubicBezTo>
                    <a:cubicBezTo>
                      <a:pt x="6537" y="18895"/>
                      <a:pt x="6443" y="19272"/>
                      <a:pt x="6372" y="19648"/>
                    </a:cubicBezTo>
                    <a:cubicBezTo>
                      <a:pt x="6302" y="20049"/>
                      <a:pt x="6231" y="20449"/>
                      <a:pt x="6278" y="20520"/>
                    </a:cubicBezTo>
                    <a:cubicBezTo>
                      <a:pt x="6325" y="20638"/>
                      <a:pt x="6679" y="20779"/>
                      <a:pt x="6797" y="20732"/>
                    </a:cubicBezTo>
                    <a:cubicBezTo>
                      <a:pt x="6844" y="20732"/>
                      <a:pt x="7127" y="20426"/>
                      <a:pt x="7363" y="20096"/>
                    </a:cubicBezTo>
                    <a:cubicBezTo>
                      <a:pt x="7622" y="19790"/>
                      <a:pt x="7834" y="19460"/>
                      <a:pt x="7882" y="19436"/>
                    </a:cubicBezTo>
                    <a:cubicBezTo>
                      <a:pt x="7952" y="19389"/>
                      <a:pt x="8188" y="19507"/>
                      <a:pt x="8188" y="19507"/>
                    </a:cubicBezTo>
                    <a:cubicBezTo>
                      <a:pt x="8188" y="19507"/>
                      <a:pt x="8188" y="19507"/>
                      <a:pt x="8188" y="19507"/>
                    </a:cubicBezTo>
                    <a:cubicBezTo>
                      <a:pt x="8188" y="19507"/>
                      <a:pt x="8448" y="19554"/>
                      <a:pt x="8495" y="19625"/>
                    </a:cubicBezTo>
                    <a:cubicBezTo>
                      <a:pt x="8518" y="19648"/>
                      <a:pt x="8518" y="20049"/>
                      <a:pt x="8542" y="20449"/>
                    </a:cubicBezTo>
                    <a:cubicBezTo>
                      <a:pt x="8565" y="20850"/>
                      <a:pt x="8589" y="21250"/>
                      <a:pt x="8636" y="21297"/>
                    </a:cubicBezTo>
                    <a:cubicBezTo>
                      <a:pt x="8730" y="21392"/>
                      <a:pt x="9084" y="21462"/>
                      <a:pt x="9202" y="21392"/>
                    </a:cubicBezTo>
                    <a:cubicBezTo>
                      <a:pt x="9249" y="21368"/>
                      <a:pt x="9438" y="21015"/>
                      <a:pt x="9603" y="20638"/>
                    </a:cubicBezTo>
                    <a:cubicBezTo>
                      <a:pt x="9768" y="20284"/>
                      <a:pt x="9933" y="19908"/>
                      <a:pt x="9957" y="19884"/>
                    </a:cubicBezTo>
                    <a:cubicBezTo>
                      <a:pt x="10027" y="19813"/>
                      <a:pt x="10263" y="19860"/>
                      <a:pt x="10263" y="19860"/>
                    </a:cubicBezTo>
                    <a:cubicBezTo>
                      <a:pt x="10287" y="19884"/>
                      <a:pt x="10287" y="19884"/>
                      <a:pt x="10287" y="19884"/>
                    </a:cubicBezTo>
                    <a:cubicBezTo>
                      <a:pt x="10287" y="19884"/>
                      <a:pt x="10546" y="19860"/>
                      <a:pt x="10593" y="19908"/>
                    </a:cubicBezTo>
                    <a:cubicBezTo>
                      <a:pt x="10617" y="19931"/>
                      <a:pt x="10711" y="20332"/>
                      <a:pt x="10829" y="20708"/>
                    </a:cubicBezTo>
                    <a:cubicBezTo>
                      <a:pt x="10947" y="21085"/>
                      <a:pt x="11065" y="21462"/>
                      <a:pt x="11136" y="21509"/>
                    </a:cubicBezTo>
                    <a:cubicBezTo>
                      <a:pt x="11230" y="21580"/>
                      <a:pt x="11607" y="21556"/>
                      <a:pt x="11702" y="21486"/>
                    </a:cubicBezTo>
                    <a:cubicBezTo>
                      <a:pt x="11749" y="21439"/>
                      <a:pt x="11843" y="21038"/>
                      <a:pt x="11914" y="20661"/>
                    </a:cubicBezTo>
                    <a:cubicBezTo>
                      <a:pt x="12008" y="20261"/>
                      <a:pt x="12055" y="19860"/>
                      <a:pt x="12079" y="19837"/>
                    </a:cubicBezTo>
                    <a:cubicBezTo>
                      <a:pt x="12126" y="19766"/>
                      <a:pt x="12385" y="19743"/>
                      <a:pt x="12385" y="19743"/>
                    </a:cubicBezTo>
                    <a:cubicBezTo>
                      <a:pt x="12385" y="19743"/>
                      <a:pt x="12385" y="19743"/>
                      <a:pt x="12385" y="19743"/>
                    </a:cubicBezTo>
                    <a:cubicBezTo>
                      <a:pt x="12385" y="19743"/>
                      <a:pt x="12645" y="19696"/>
                      <a:pt x="12716" y="19719"/>
                    </a:cubicBezTo>
                    <a:cubicBezTo>
                      <a:pt x="12739" y="19743"/>
                      <a:pt x="12928" y="20096"/>
                      <a:pt x="13116" y="20426"/>
                    </a:cubicBezTo>
                    <a:cubicBezTo>
                      <a:pt x="13305" y="20779"/>
                      <a:pt x="13541" y="21132"/>
                      <a:pt x="13588" y="21156"/>
                    </a:cubicBezTo>
                    <a:cubicBezTo>
                      <a:pt x="13730" y="21203"/>
                      <a:pt x="14060" y="21085"/>
                      <a:pt x="14154" y="20991"/>
                    </a:cubicBezTo>
                    <a:cubicBezTo>
                      <a:pt x="14178" y="20944"/>
                      <a:pt x="14178" y="20544"/>
                      <a:pt x="14178" y="20120"/>
                    </a:cubicBezTo>
                    <a:cubicBezTo>
                      <a:pt x="14154" y="19719"/>
                      <a:pt x="14130" y="19342"/>
                      <a:pt x="14130" y="19295"/>
                    </a:cubicBezTo>
                    <a:cubicBezTo>
                      <a:pt x="14178" y="19201"/>
                      <a:pt x="14413" y="19154"/>
                      <a:pt x="14413" y="19154"/>
                    </a:cubicBezTo>
                    <a:cubicBezTo>
                      <a:pt x="14413" y="19154"/>
                      <a:pt x="14413" y="19154"/>
                      <a:pt x="14413" y="19154"/>
                    </a:cubicBezTo>
                    <a:cubicBezTo>
                      <a:pt x="14413" y="19154"/>
                      <a:pt x="14649" y="19012"/>
                      <a:pt x="14720" y="19036"/>
                    </a:cubicBezTo>
                    <a:cubicBezTo>
                      <a:pt x="14767" y="19036"/>
                      <a:pt x="15027" y="19342"/>
                      <a:pt x="15286" y="19648"/>
                    </a:cubicBezTo>
                    <a:cubicBezTo>
                      <a:pt x="15569" y="19931"/>
                      <a:pt x="15852" y="20214"/>
                      <a:pt x="15923" y="20237"/>
                    </a:cubicBezTo>
                    <a:cubicBezTo>
                      <a:pt x="16041" y="20237"/>
                      <a:pt x="16371" y="20049"/>
                      <a:pt x="16418" y="19931"/>
                    </a:cubicBezTo>
                    <a:cubicBezTo>
                      <a:pt x="16441" y="19884"/>
                      <a:pt x="16347" y="19484"/>
                      <a:pt x="16229" y="19107"/>
                    </a:cubicBezTo>
                    <a:cubicBezTo>
                      <a:pt x="16135" y="18706"/>
                      <a:pt x="15993" y="18329"/>
                      <a:pt x="16017" y="18306"/>
                    </a:cubicBezTo>
                    <a:cubicBezTo>
                      <a:pt x="16017" y="18212"/>
                      <a:pt x="16253" y="18094"/>
                      <a:pt x="16253" y="18094"/>
                    </a:cubicBezTo>
                    <a:cubicBezTo>
                      <a:pt x="16253" y="18094"/>
                      <a:pt x="16253" y="18094"/>
                      <a:pt x="16253" y="18094"/>
                    </a:cubicBezTo>
                    <a:cubicBezTo>
                      <a:pt x="16253" y="18094"/>
                      <a:pt x="16441" y="17905"/>
                      <a:pt x="16536" y="17905"/>
                    </a:cubicBezTo>
                    <a:cubicBezTo>
                      <a:pt x="16559" y="17905"/>
                      <a:pt x="16889" y="18141"/>
                      <a:pt x="17220" y="18377"/>
                    </a:cubicBezTo>
                    <a:cubicBezTo>
                      <a:pt x="17550" y="18589"/>
                      <a:pt x="17880" y="18801"/>
                      <a:pt x="17951" y="18801"/>
                    </a:cubicBezTo>
                    <a:cubicBezTo>
                      <a:pt x="18092" y="18777"/>
                      <a:pt x="18351" y="18518"/>
                      <a:pt x="18375" y="18400"/>
                    </a:cubicBezTo>
                    <a:cubicBezTo>
                      <a:pt x="18375" y="18353"/>
                      <a:pt x="18210" y="17976"/>
                      <a:pt x="18021" y="17623"/>
                    </a:cubicBezTo>
                    <a:cubicBezTo>
                      <a:pt x="17809" y="17269"/>
                      <a:pt x="17620" y="16940"/>
                      <a:pt x="17597" y="16893"/>
                    </a:cubicBezTo>
                    <a:cubicBezTo>
                      <a:pt x="17597" y="16798"/>
                      <a:pt x="17785" y="16633"/>
                      <a:pt x="17785" y="16633"/>
                    </a:cubicBezTo>
                    <a:cubicBezTo>
                      <a:pt x="17785" y="16633"/>
                      <a:pt x="17785" y="16633"/>
                      <a:pt x="17785" y="16633"/>
                    </a:cubicBezTo>
                    <a:cubicBezTo>
                      <a:pt x="17785" y="16633"/>
                      <a:pt x="17951" y="16421"/>
                      <a:pt x="18021" y="16398"/>
                    </a:cubicBezTo>
                    <a:cubicBezTo>
                      <a:pt x="18068" y="16398"/>
                      <a:pt x="18422" y="16539"/>
                      <a:pt x="18799" y="16681"/>
                    </a:cubicBezTo>
                    <a:cubicBezTo>
                      <a:pt x="19153" y="16822"/>
                      <a:pt x="19554" y="16963"/>
                      <a:pt x="19625" y="16940"/>
                    </a:cubicBezTo>
                    <a:cubicBezTo>
                      <a:pt x="19743" y="16893"/>
                      <a:pt x="19931" y="16586"/>
                      <a:pt x="19931" y="16445"/>
                    </a:cubicBezTo>
                    <a:cubicBezTo>
                      <a:pt x="19931" y="16398"/>
                      <a:pt x="19672" y="16068"/>
                      <a:pt x="19413" y="15785"/>
                    </a:cubicBezTo>
                    <a:cubicBezTo>
                      <a:pt x="19130" y="15479"/>
                      <a:pt x="18847" y="15197"/>
                      <a:pt x="18847" y="15173"/>
                    </a:cubicBezTo>
                    <a:cubicBezTo>
                      <a:pt x="18823" y="15079"/>
                      <a:pt x="18965" y="14867"/>
                      <a:pt x="18965" y="14867"/>
                    </a:cubicBezTo>
                    <a:cubicBezTo>
                      <a:pt x="18965" y="14867"/>
                      <a:pt x="18965" y="14867"/>
                      <a:pt x="18965" y="14867"/>
                    </a:cubicBezTo>
                    <a:cubicBezTo>
                      <a:pt x="18965" y="14867"/>
                      <a:pt x="19059" y="14631"/>
                      <a:pt x="19130" y="14584"/>
                    </a:cubicBezTo>
                    <a:cubicBezTo>
                      <a:pt x="19153" y="14561"/>
                      <a:pt x="19554" y="14631"/>
                      <a:pt x="19931" y="14678"/>
                    </a:cubicBezTo>
                    <a:cubicBezTo>
                      <a:pt x="20332" y="14749"/>
                      <a:pt x="20733" y="14773"/>
                      <a:pt x="20804" y="14725"/>
                    </a:cubicBezTo>
                    <a:cubicBezTo>
                      <a:pt x="20922" y="14678"/>
                      <a:pt x="21040" y="14325"/>
                      <a:pt x="20992" y="14207"/>
                    </a:cubicBezTo>
                    <a:cubicBezTo>
                      <a:pt x="20992" y="14137"/>
                      <a:pt x="20662" y="13901"/>
                      <a:pt x="20332" y="13665"/>
                    </a:cubicBezTo>
                    <a:cubicBezTo>
                      <a:pt x="20002" y="13430"/>
                      <a:pt x="19648" y="13242"/>
                      <a:pt x="19625" y="13194"/>
                    </a:cubicBezTo>
                    <a:cubicBezTo>
                      <a:pt x="19578" y="13124"/>
                      <a:pt x="19672" y="12888"/>
                      <a:pt x="19672" y="12888"/>
                    </a:cubicBezTo>
                    <a:cubicBezTo>
                      <a:pt x="19672" y="12888"/>
                      <a:pt x="19672" y="12888"/>
                      <a:pt x="19672" y="12888"/>
                    </a:cubicBezTo>
                    <a:cubicBezTo>
                      <a:pt x="19696" y="12888"/>
                      <a:pt x="19719" y="12629"/>
                      <a:pt x="19790" y="12582"/>
                    </a:cubicBezTo>
                    <a:cubicBezTo>
                      <a:pt x="19813" y="12535"/>
                      <a:pt x="20191" y="12535"/>
                      <a:pt x="20592" y="12488"/>
                    </a:cubicBezTo>
                    <a:cubicBezTo>
                      <a:pt x="20992" y="12441"/>
                      <a:pt x="21393" y="12370"/>
                      <a:pt x="21441" y="12323"/>
                    </a:cubicBezTo>
                    <a:cubicBezTo>
                      <a:pt x="21535" y="12229"/>
                      <a:pt x="21582" y="11875"/>
                      <a:pt x="21511" y="11758"/>
                    </a:cubicBezTo>
                    <a:cubicBezTo>
                      <a:pt x="21488" y="11710"/>
                      <a:pt x="21110" y="11546"/>
                      <a:pt x="20733" y="11404"/>
                    </a:cubicBezTo>
                    <a:close/>
                  </a:path>
                </a:pathLst>
              </a:custGeom>
              <a:solidFill>
                <a:srgbClr val="0594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31" name="Shape 384">
                <a:extLst>
                  <a:ext uri="{FF2B5EF4-FFF2-40B4-BE49-F238E27FC236}">
                    <a16:creationId xmlns:a16="http://schemas.microsoft.com/office/drawing/2014/main" id="{710A66F1-34F9-F5BA-995A-3E968E26C650}"/>
                  </a:ext>
                </a:extLst>
              </p:cNvPr>
              <p:cNvSpPr/>
              <p:nvPr/>
            </p:nvSpPr>
            <p:spPr>
              <a:xfrm rot="10800000" flipH="1">
                <a:off x="-680753" y="1294447"/>
                <a:ext cx="1418031" cy="1418905"/>
              </a:xfrm>
              <a:prstGeom prst="ellipse">
                <a:avLst/>
              </a:prstGeom>
              <a:gradFill flip="none" rotWithShape="1">
                <a:gsLst>
                  <a:gs pos="0">
                    <a:srgbClr val="D9D9D9"/>
                  </a:gs>
                  <a:gs pos="100000">
                    <a:srgbClr val="FFFFFF"/>
                  </a:gs>
                </a:gsLst>
                <a:lin ang="90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endParaRPr sz="1050"/>
              </a:p>
            </p:txBody>
          </p:sp>
        </p:grpSp>
        <p:grpSp>
          <p:nvGrpSpPr>
            <p:cNvPr id="6" name="Group 385">
              <a:extLst>
                <a:ext uri="{FF2B5EF4-FFF2-40B4-BE49-F238E27FC236}">
                  <a16:creationId xmlns:a16="http://schemas.microsoft.com/office/drawing/2014/main" id="{BD231143-CEFC-4FD2-FD7E-B9446E8CFD8A}"/>
                </a:ext>
              </a:extLst>
            </p:cNvPr>
            <p:cNvGrpSpPr/>
            <p:nvPr/>
          </p:nvGrpSpPr>
          <p:grpSpPr>
            <a:xfrm>
              <a:off x="2841051" y="4474183"/>
              <a:ext cx="1175798" cy="1177755"/>
              <a:chOff x="-354950" y="1670880"/>
              <a:chExt cx="1894676" cy="1897830"/>
            </a:xfrm>
          </p:grpSpPr>
          <p:sp>
            <p:nvSpPr>
              <p:cNvPr id="26" name="Shape 383">
                <a:extLst>
                  <a:ext uri="{FF2B5EF4-FFF2-40B4-BE49-F238E27FC236}">
                    <a16:creationId xmlns:a16="http://schemas.microsoft.com/office/drawing/2014/main" id="{7C7F12FB-4249-C8AD-E8F3-329A8B3E8BDB}"/>
                  </a:ext>
                </a:extLst>
              </p:cNvPr>
              <p:cNvSpPr/>
              <p:nvPr/>
            </p:nvSpPr>
            <p:spPr>
              <a:xfrm rot="10800000" flipH="1">
                <a:off x="-354950" y="1670880"/>
                <a:ext cx="1894676" cy="1897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6" h="21552" extrusionOk="0">
                    <a:moveTo>
                      <a:pt x="20733" y="11404"/>
                    </a:moveTo>
                    <a:cubicBezTo>
                      <a:pt x="20356" y="11263"/>
                      <a:pt x="19979" y="11122"/>
                      <a:pt x="19955" y="11098"/>
                    </a:cubicBezTo>
                    <a:cubicBezTo>
                      <a:pt x="19884" y="11027"/>
                      <a:pt x="19931" y="10792"/>
                      <a:pt x="19931" y="10792"/>
                    </a:cubicBezTo>
                    <a:cubicBezTo>
                      <a:pt x="19931" y="10768"/>
                      <a:pt x="19931" y="10768"/>
                      <a:pt x="19931" y="10768"/>
                    </a:cubicBezTo>
                    <a:cubicBezTo>
                      <a:pt x="19931" y="10768"/>
                      <a:pt x="19908" y="10509"/>
                      <a:pt x="19955" y="10462"/>
                    </a:cubicBezTo>
                    <a:cubicBezTo>
                      <a:pt x="19979" y="10415"/>
                      <a:pt x="20356" y="10321"/>
                      <a:pt x="20733" y="10179"/>
                    </a:cubicBezTo>
                    <a:cubicBezTo>
                      <a:pt x="21110" y="10038"/>
                      <a:pt x="21488" y="9897"/>
                      <a:pt x="21511" y="9826"/>
                    </a:cubicBezTo>
                    <a:cubicBezTo>
                      <a:pt x="21582" y="9732"/>
                      <a:pt x="21535" y="9355"/>
                      <a:pt x="21441" y="9261"/>
                    </a:cubicBezTo>
                    <a:cubicBezTo>
                      <a:pt x="21417" y="9214"/>
                      <a:pt x="21016" y="9143"/>
                      <a:pt x="20615" y="9096"/>
                    </a:cubicBezTo>
                    <a:cubicBezTo>
                      <a:pt x="20214" y="9049"/>
                      <a:pt x="19813" y="9002"/>
                      <a:pt x="19790" y="8978"/>
                    </a:cubicBezTo>
                    <a:cubicBezTo>
                      <a:pt x="19696" y="8931"/>
                      <a:pt x="19672" y="8672"/>
                      <a:pt x="19672" y="8672"/>
                    </a:cubicBezTo>
                    <a:cubicBezTo>
                      <a:pt x="19672" y="8672"/>
                      <a:pt x="19672" y="8672"/>
                      <a:pt x="19672" y="8672"/>
                    </a:cubicBezTo>
                    <a:cubicBezTo>
                      <a:pt x="19672" y="8672"/>
                      <a:pt x="19601" y="8436"/>
                      <a:pt x="19625" y="8366"/>
                    </a:cubicBezTo>
                    <a:cubicBezTo>
                      <a:pt x="19648" y="8318"/>
                      <a:pt x="19979" y="8130"/>
                      <a:pt x="20332" y="7918"/>
                    </a:cubicBezTo>
                    <a:cubicBezTo>
                      <a:pt x="20662" y="7706"/>
                      <a:pt x="20992" y="7447"/>
                      <a:pt x="21016" y="7400"/>
                    </a:cubicBezTo>
                    <a:cubicBezTo>
                      <a:pt x="21063" y="7259"/>
                      <a:pt x="20922" y="6929"/>
                      <a:pt x="20827" y="6858"/>
                    </a:cubicBezTo>
                    <a:cubicBezTo>
                      <a:pt x="20757" y="6811"/>
                      <a:pt x="20356" y="6835"/>
                      <a:pt x="19955" y="6882"/>
                    </a:cubicBezTo>
                    <a:cubicBezTo>
                      <a:pt x="19554" y="6929"/>
                      <a:pt x="19177" y="6976"/>
                      <a:pt x="19130" y="6952"/>
                    </a:cubicBezTo>
                    <a:cubicBezTo>
                      <a:pt x="19035" y="6929"/>
                      <a:pt x="18965" y="6693"/>
                      <a:pt x="18965" y="6693"/>
                    </a:cubicBezTo>
                    <a:cubicBezTo>
                      <a:pt x="18965" y="6693"/>
                      <a:pt x="18965" y="6693"/>
                      <a:pt x="18965" y="6693"/>
                    </a:cubicBezTo>
                    <a:cubicBezTo>
                      <a:pt x="18965" y="6693"/>
                      <a:pt x="18823" y="6458"/>
                      <a:pt x="18823" y="6387"/>
                    </a:cubicBezTo>
                    <a:cubicBezTo>
                      <a:pt x="18847" y="6363"/>
                      <a:pt x="19130" y="6081"/>
                      <a:pt x="19413" y="5798"/>
                    </a:cubicBezTo>
                    <a:cubicBezTo>
                      <a:pt x="19672" y="5515"/>
                      <a:pt x="19955" y="5209"/>
                      <a:pt x="19955" y="5139"/>
                    </a:cubicBezTo>
                    <a:cubicBezTo>
                      <a:pt x="19955" y="4997"/>
                      <a:pt x="19766" y="4691"/>
                      <a:pt x="19648" y="4667"/>
                    </a:cubicBezTo>
                    <a:cubicBezTo>
                      <a:pt x="19578" y="4644"/>
                      <a:pt x="19200" y="4738"/>
                      <a:pt x="18799" y="4879"/>
                    </a:cubicBezTo>
                    <a:cubicBezTo>
                      <a:pt x="18422" y="4997"/>
                      <a:pt x="18068" y="5162"/>
                      <a:pt x="18021" y="5162"/>
                    </a:cubicBezTo>
                    <a:cubicBezTo>
                      <a:pt x="17927" y="5139"/>
                      <a:pt x="17785" y="4927"/>
                      <a:pt x="17785" y="4927"/>
                    </a:cubicBezTo>
                    <a:cubicBezTo>
                      <a:pt x="17785" y="4927"/>
                      <a:pt x="17785" y="4927"/>
                      <a:pt x="17785" y="4927"/>
                    </a:cubicBezTo>
                    <a:cubicBezTo>
                      <a:pt x="17785" y="4927"/>
                      <a:pt x="17620" y="4738"/>
                      <a:pt x="17597" y="4667"/>
                    </a:cubicBezTo>
                    <a:cubicBezTo>
                      <a:pt x="17597" y="4620"/>
                      <a:pt x="17809" y="4291"/>
                      <a:pt x="18021" y="3961"/>
                    </a:cubicBezTo>
                    <a:cubicBezTo>
                      <a:pt x="18234" y="3607"/>
                      <a:pt x="18422" y="3254"/>
                      <a:pt x="18399" y="3183"/>
                    </a:cubicBezTo>
                    <a:cubicBezTo>
                      <a:pt x="18375" y="3042"/>
                      <a:pt x="18116" y="2807"/>
                      <a:pt x="17998" y="2783"/>
                    </a:cubicBezTo>
                    <a:cubicBezTo>
                      <a:pt x="17927" y="2783"/>
                      <a:pt x="17573" y="2971"/>
                      <a:pt x="17243" y="3183"/>
                    </a:cubicBezTo>
                    <a:cubicBezTo>
                      <a:pt x="16889" y="3395"/>
                      <a:pt x="16559" y="3631"/>
                      <a:pt x="16512" y="3631"/>
                    </a:cubicBezTo>
                    <a:cubicBezTo>
                      <a:pt x="16441" y="3655"/>
                      <a:pt x="16253" y="3466"/>
                      <a:pt x="16253" y="3466"/>
                    </a:cubicBezTo>
                    <a:cubicBezTo>
                      <a:pt x="16253" y="3466"/>
                      <a:pt x="16253" y="3466"/>
                      <a:pt x="16253" y="3466"/>
                    </a:cubicBezTo>
                    <a:cubicBezTo>
                      <a:pt x="16253" y="3466"/>
                      <a:pt x="16041" y="3325"/>
                      <a:pt x="16017" y="3254"/>
                    </a:cubicBezTo>
                    <a:cubicBezTo>
                      <a:pt x="15993" y="3231"/>
                      <a:pt x="16135" y="2854"/>
                      <a:pt x="16253" y="2477"/>
                    </a:cubicBezTo>
                    <a:cubicBezTo>
                      <a:pt x="16371" y="2100"/>
                      <a:pt x="16465" y="1700"/>
                      <a:pt x="16441" y="1629"/>
                    </a:cubicBezTo>
                    <a:cubicBezTo>
                      <a:pt x="16394" y="1511"/>
                      <a:pt x="16088" y="1346"/>
                      <a:pt x="15946" y="1346"/>
                    </a:cubicBezTo>
                    <a:cubicBezTo>
                      <a:pt x="15899" y="1346"/>
                      <a:pt x="15592" y="1629"/>
                      <a:pt x="15310" y="1912"/>
                    </a:cubicBezTo>
                    <a:cubicBezTo>
                      <a:pt x="15027" y="2194"/>
                      <a:pt x="14767" y="2500"/>
                      <a:pt x="14720" y="2524"/>
                    </a:cubicBezTo>
                    <a:cubicBezTo>
                      <a:pt x="14649" y="2548"/>
                      <a:pt x="14413" y="2406"/>
                      <a:pt x="14413" y="2406"/>
                    </a:cubicBezTo>
                    <a:cubicBezTo>
                      <a:pt x="14413" y="2406"/>
                      <a:pt x="14413" y="2406"/>
                      <a:pt x="14413" y="2406"/>
                    </a:cubicBezTo>
                    <a:cubicBezTo>
                      <a:pt x="14413" y="2406"/>
                      <a:pt x="14178" y="2336"/>
                      <a:pt x="14130" y="2265"/>
                    </a:cubicBezTo>
                    <a:cubicBezTo>
                      <a:pt x="14107" y="2218"/>
                      <a:pt x="14154" y="1841"/>
                      <a:pt x="14178" y="1440"/>
                    </a:cubicBezTo>
                    <a:cubicBezTo>
                      <a:pt x="14225" y="1040"/>
                      <a:pt x="14225" y="640"/>
                      <a:pt x="14178" y="592"/>
                    </a:cubicBezTo>
                    <a:cubicBezTo>
                      <a:pt x="14107" y="475"/>
                      <a:pt x="13753" y="380"/>
                      <a:pt x="13635" y="428"/>
                    </a:cubicBezTo>
                    <a:cubicBezTo>
                      <a:pt x="13588" y="428"/>
                      <a:pt x="13352" y="781"/>
                      <a:pt x="13140" y="1111"/>
                    </a:cubicBezTo>
                    <a:cubicBezTo>
                      <a:pt x="12928" y="1464"/>
                      <a:pt x="12739" y="1817"/>
                      <a:pt x="12716" y="1841"/>
                    </a:cubicBezTo>
                    <a:cubicBezTo>
                      <a:pt x="12645" y="1888"/>
                      <a:pt x="12385" y="1817"/>
                      <a:pt x="12385" y="1817"/>
                    </a:cubicBezTo>
                    <a:cubicBezTo>
                      <a:pt x="12385" y="1794"/>
                      <a:pt x="12385" y="1794"/>
                      <a:pt x="12385" y="1794"/>
                    </a:cubicBezTo>
                    <a:cubicBezTo>
                      <a:pt x="12385" y="1794"/>
                      <a:pt x="12126" y="1794"/>
                      <a:pt x="12079" y="1723"/>
                    </a:cubicBezTo>
                    <a:cubicBezTo>
                      <a:pt x="12055" y="1700"/>
                      <a:pt x="12008" y="1299"/>
                      <a:pt x="11937" y="922"/>
                    </a:cubicBezTo>
                    <a:cubicBezTo>
                      <a:pt x="11867" y="522"/>
                      <a:pt x="11796" y="121"/>
                      <a:pt x="11749" y="74"/>
                    </a:cubicBezTo>
                    <a:cubicBezTo>
                      <a:pt x="11631" y="-20"/>
                      <a:pt x="11277" y="-20"/>
                      <a:pt x="11159" y="51"/>
                    </a:cubicBezTo>
                    <a:cubicBezTo>
                      <a:pt x="11112" y="74"/>
                      <a:pt x="10971" y="451"/>
                      <a:pt x="10853" y="852"/>
                    </a:cubicBezTo>
                    <a:cubicBezTo>
                      <a:pt x="10735" y="1228"/>
                      <a:pt x="10617" y="1605"/>
                      <a:pt x="10593" y="1652"/>
                    </a:cubicBezTo>
                    <a:cubicBezTo>
                      <a:pt x="10523" y="1700"/>
                      <a:pt x="10287" y="1676"/>
                      <a:pt x="10287" y="1676"/>
                    </a:cubicBezTo>
                    <a:cubicBezTo>
                      <a:pt x="10263" y="1676"/>
                      <a:pt x="10263" y="1676"/>
                      <a:pt x="10263" y="1676"/>
                    </a:cubicBezTo>
                    <a:cubicBezTo>
                      <a:pt x="10263" y="1676"/>
                      <a:pt x="10027" y="1723"/>
                      <a:pt x="9957" y="1676"/>
                    </a:cubicBezTo>
                    <a:cubicBezTo>
                      <a:pt x="9910" y="1652"/>
                      <a:pt x="9792" y="1299"/>
                      <a:pt x="9627" y="922"/>
                    </a:cubicBezTo>
                    <a:cubicBezTo>
                      <a:pt x="9485" y="545"/>
                      <a:pt x="9296" y="192"/>
                      <a:pt x="9249" y="145"/>
                    </a:cubicBezTo>
                    <a:cubicBezTo>
                      <a:pt x="9131" y="98"/>
                      <a:pt x="8778" y="168"/>
                      <a:pt x="8683" y="263"/>
                    </a:cubicBezTo>
                    <a:cubicBezTo>
                      <a:pt x="8636" y="286"/>
                      <a:pt x="8589" y="710"/>
                      <a:pt x="8542" y="1087"/>
                    </a:cubicBezTo>
                    <a:cubicBezTo>
                      <a:pt x="8518" y="1511"/>
                      <a:pt x="8518" y="1888"/>
                      <a:pt x="8495" y="1935"/>
                    </a:cubicBezTo>
                    <a:cubicBezTo>
                      <a:pt x="8448" y="2006"/>
                      <a:pt x="8188" y="2053"/>
                      <a:pt x="8188" y="2053"/>
                    </a:cubicBezTo>
                    <a:cubicBezTo>
                      <a:pt x="8188" y="2053"/>
                      <a:pt x="8188" y="2053"/>
                      <a:pt x="8188" y="2053"/>
                    </a:cubicBezTo>
                    <a:cubicBezTo>
                      <a:pt x="8188" y="2053"/>
                      <a:pt x="7952" y="2147"/>
                      <a:pt x="7882" y="2124"/>
                    </a:cubicBezTo>
                    <a:cubicBezTo>
                      <a:pt x="7834" y="2100"/>
                      <a:pt x="7622" y="1770"/>
                      <a:pt x="7386" y="1464"/>
                    </a:cubicBezTo>
                    <a:cubicBezTo>
                      <a:pt x="7151" y="1134"/>
                      <a:pt x="6891" y="804"/>
                      <a:pt x="6820" y="804"/>
                    </a:cubicBezTo>
                    <a:cubicBezTo>
                      <a:pt x="6703" y="757"/>
                      <a:pt x="6372" y="922"/>
                      <a:pt x="6302" y="1016"/>
                    </a:cubicBezTo>
                    <a:cubicBezTo>
                      <a:pt x="6278" y="1087"/>
                      <a:pt x="6325" y="1488"/>
                      <a:pt x="6372" y="1888"/>
                    </a:cubicBezTo>
                    <a:cubicBezTo>
                      <a:pt x="6443" y="2265"/>
                      <a:pt x="6514" y="2665"/>
                      <a:pt x="6514" y="2712"/>
                    </a:cubicBezTo>
                    <a:cubicBezTo>
                      <a:pt x="6490" y="2783"/>
                      <a:pt x="6254" y="2877"/>
                      <a:pt x="6254" y="2877"/>
                    </a:cubicBezTo>
                    <a:cubicBezTo>
                      <a:pt x="6254" y="2877"/>
                      <a:pt x="6254" y="2877"/>
                      <a:pt x="6254" y="2877"/>
                    </a:cubicBezTo>
                    <a:cubicBezTo>
                      <a:pt x="6254" y="2877"/>
                      <a:pt x="6042" y="3042"/>
                      <a:pt x="5948" y="3019"/>
                    </a:cubicBezTo>
                    <a:cubicBezTo>
                      <a:pt x="5924" y="3019"/>
                      <a:pt x="5641" y="2759"/>
                      <a:pt x="5335" y="2500"/>
                    </a:cubicBezTo>
                    <a:cubicBezTo>
                      <a:pt x="5028" y="2241"/>
                      <a:pt x="4698" y="1982"/>
                      <a:pt x="4627" y="1982"/>
                    </a:cubicBezTo>
                    <a:cubicBezTo>
                      <a:pt x="4510" y="1982"/>
                      <a:pt x="4203" y="2218"/>
                      <a:pt x="4179" y="2336"/>
                    </a:cubicBezTo>
                    <a:cubicBezTo>
                      <a:pt x="4156" y="2383"/>
                      <a:pt x="4297" y="2759"/>
                      <a:pt x="4439" y="3136"/>
                    </a:cubicBezTo>
                    <a:cubicBezTo>
                      <a:pt x="4604" y="3513"/>
                      <a:pt x="4769" y="3867"/>
                      <a:pt x="4769" y="3914"/>
                    </a:cubicBezTo>
                    <a:cubicBezTo>
                      <a:pt x="4769" y="4008"/>
                      <a:pt x="4557" y="4149"/>
                      <a:pt x="4557" y="4149"/>
                    </a:cubicBezTo>
                    <a:cubicBezTo>
                      <a:pt x="4557" y="4149"/>
                      <a:pt x="4557" y="4149"/>
                      <a:pt x="4557" y="4149"/>
                    </a:cubicBezTo>
                    <a:cubicBezTo>
                      <a:pt x="4557" y="4149"/>
                      <a:pt x="4368" y="4338"/>
                      <a:pt x="4297" y="4361"/>
                    </a:cubicBezTo>
                    <a:cubicBezTo>
                      <a:pt x="4250" y="4361"/>
                      <a:pt x="3920" y="4173"/>
                      <a:pt x="3566" y="3984"/>
                    </a:cubicBezTo>
                    <a:cubicBezTo>
                      <a:pt x="3213" y="3796"/>
                      <a:pt x="2835" y="3631"/>
                      <a:pt x="2765" y="3655"/>
                    </a:cubicBezTo>
                    <a:cubicBezTo>
                      <a:pt x="2647" y="3678"/>
                      <a:pt x="2411" y="3961"/>
                      <a:pt x="2411" y="4079"/>
                    </a:cubicBezTo>
                    <a:cubicBezTo>
                      <a:pt x="2411" y="4149"/>
                      <a:pt x="2623" y="4479"/>
                      <a:pt x="2859" y="4809"/>
                    </a:cubicBezTo>
                    <a:cubicBezTo>
                      <a:pt x="3095" y="5139"/>
                      <a:pt x="3330" y="5445"/>
                      <a:pt x="3354" y="5492"/>
                    </a:cubicBezTo>
                    <a:cubicBezTo>
                      <a:pt x="3354" y="5586"/>
                      <a:pt x="3189" y="5775"/>
                      <a:pt x="3189" y="5775"/>
                    </a:cubicBezTo>
                    <a:cubicBezTo>
                      <a:pt x="3189" y="5775"/>
                      <a:pt x="3189" y="5775"/>
                      <a:pt x="3189" y="5775"/>
                    </a:cubicBezTo>
                    <a:cubicBezTo>
                      <a:pt x="3189" y="5775"/>
                      <a:pt x="3071" y="6010"/>
                      <a:pt x="3000" y="6034"/>
                    </a:cubicBezTo>
                    <a:cubicBezTo>
                      <a:pt x="2953" y="6034"/>
                      <a:pt x="2576" y="5939"/>
                      <a:pt x="2199" y="5822"/>
                    </a:cubicBezTo>
                    <a:cubicBezTo>
                      <a:pt x="1798" y="5727"/>
                      <a:pt x="1397" y="5657"/>
                      <a:pt x="1350" y="5680"/>
                    </a:cubicBezTo>
                    <a:cubicBezTo>
                      <a:pt x="1208" y="5751"/>
                      <a:pt x="1067" y="6081"/>
                      <a:pt x="1090" y="6199"/>
                    </a:cubicBezTo>
                    <a:cubicBezTo>
                      <a:pt x="1090" y="6246"/>
                      <a:pt x="1397" y="6552"/>
                      <a:pt x="1680" y="6811"/>
                    </a:cubicBezTo>
                    <a:cubicBezTo>
                      <a:pt x="1986" y="7070"/>
                      <a:pt x="2293" y="7306"/>
                      <a:pt x="2316" y="7353"/>
                    </a:cubicBezTo>
                    <a:cubicBezTo>
                      <a:pt x="2364" y="7447"/>
                      <a:pt x="2246" y="7659"/>
                      <a:pt x="2246" y="7659"/>
                    </a:cubicBezTo>
                    <a:cubicBezTo>
                      <a:pt x="2246" y="7659"/>
                      <a:pt x="2246" y="7659"/>
                      <a:pt x="2246" y="7659"/>
                    </a:cubicBezTo>
                    <a:cubicBezTo>
                      <a:pt x="2222" y="7659"/>
                      <a:pt x="2175" y="7918"/>
                      <a:pt x="2104" y="7965"/>
                    </a:cubicBezTo>
                    <a:cubicBezTo>
                      <a:pt x="2081" y="7989"/>
                      <a:pt x="1680" y="7965"/>
                      <a:pt x="1279" y="7942"/>
                    </a:cubicBezTo>
                    <a:cubicBezTo>
                      <a:pt x="878" y="7942"/>
                      <a:pt x="477" y="7965"/>
                      <a:pt x="430" y="8012"/>
                    </a:cubicBezTo>
                    <a:cubicBezTo>
                      <a:pt x="312" y="8083"/>
                      <a:pt x="241" y="8436"/>
                      <a:pt x="289" y="8554"/>
                    </a:cubicBezTo>
                    <a:cubicBezTo>
                      <a:pt x="312" y="8625"/>
                      <a:pt x="666" y="8837"/>
                      <a:pt x="1020" y="9002"/>
                    </a:cubicBezTo>
                    <a:cubicBezTo>
                      <a:pt x="1373" y="9190"/>
                      <a:pt x="1727" y="9355"/>
                      <a:pt x="1774" y="9402"/>
                    </a:cubicBezTo>
                    <a:cubicBezTo>
                      <a:pt x="1821" y="9473"/>
                      <a:pt x="1751" y="9708"/>
                      <a:pt x="1751" y="9708"/>
                    </a:cubicBezTo>
                    <a:cubicBezTo>
                      <a:pt x="1751" y="9732"/>
                      <a:pt x="1751" y="9732"/>
                      <a:pt x="1751" y="9732"/>
                    </a:cubicBezTo>
                    <a:cubicBezTo>
                      <a:pt x="1751" y="9732"/>
                      <a:pt x="1751" y="9967"/>
                      <a:pt x="1680" y="10038"/>
                    </a:cubicBezTo>
                    <a:cubicBezTo>
                      <a:pt x="1656" y="10062"/>
                      <a:pt x="1279" y="10132"/>
                      <a:pt x="878" y="10226"/>
                    </a:cubicBezTo>
                    <a:cubicBezTo>
                      <a:pt x="501" y="10321"/>
                      <a:pt x="100" y="10415"/>
                      <a:pt x="53" y="10462"/>
                    </a:cubicBezTo>
                    <a:cubicBezTo>
                      <a:pt x="-18" y="10580"/>
                      <a:pt x="-18" y="10933"/>
                      <a:pt x="53" y="11051"/>
                    </a:cubicBezTo>
                    <a:cubicBezTo>
                      <a:pt x="100" y="11098"/>
                      <a:pt x="477" y="11216"/>
                      <a:pt x="878" y="11310"/>
                    </a:cubicBezTo>
                    <a:cubicBezTo>
                      <a:pt x="1255" y="11404"/>
                      <a:pt x="1656" y="11498"/>
                      <a:pt x="1680" y="11522"/>
                    </a:cubicBezTo>
                    <a:cubicBezTo>
                      <a:pt x="1751" y="11569"/>
                      <a:pt x="1751" y="11828"/>
                      <a:pt x="1751" y="11828"/>
                    </a:cubicBezTo>
                    <a:cubicBezTo>
                      <a:pt x="1751" y="11828"/>
                      <a:pt x="1751" y="11828"/>
                      <a:pt x="1751" y="11828"/>
                    </a:cubicBezTo>
                    <a:cubicBezTo>
                      <a:pt x="1751" y="11828"/>
                      <a:pt x="1798" y="12087"/>
                      <a:pt x="1774" y="12158"/>
                    </a:cubicBezTo>
                    <a:cubicBezTo>
                      <a:pt x="1751" y="12205"/>
                      <a:pt x="1373" y="12346"/>
                      <a:pt x="1020" y="12535"/>
                    </a:cubicBezTo>
                    <a:cubicBezTo>
                      <a:pt x="666" y="12700"/>
                      <a:pt x="312" y="12888"/>
                      <a:pt x="289" y="12959"/>
                    </a:cubicBezTo>
                    <a:cubicBezTo>
                      <a:pt x="218" y="13077"/>
                      <a:pt x="312" y="13430"/>
                      <a:pt x="406" y="13501"/>
                    </a:cubicBezTo>
                    <a:cubicBezTo>
                      <a:pt x="454" y="13548"/>
                      <a:pt x="854" y="13571"/>
                      <a:pt x="1255" y="13595"/>
                    </a:cubicBezTo>
                    <a:cubicBezTo>
                      <a:pt x="1656" y="13595"/>
                      <a:pt x="2057" y="13571"/>
                      <a:pt x="2104" y="13595"/>
                    </a:cubicBezTo>
                    <a:cubicBezTo>
                      <a:pt x="2175" y="13642"/>
                      <a:pt x="2246" y="13901"/>
                      <a:pt x="2246" y="13901"/>
                    </a:cubicBezTo>
                    <a:cubicBezTo>
                      <a:pt x="2246" y="13901"/>
                      <a:pt x="2246" y="13901"/>
                      <a:pt x="2246" y="13901"/>
                    </a:cubicBezTo>
                    <a:cubicBezTo>
                      <a:pt x="2246" y="13901"/>
                      <a:pt x="2340" y="14137"/>
                      <a:pt x="2316" y="14207"/>
                    </a:cubicBezTo>
                    <a:cubicBezTo>
                      <a:pt x="2316" y="14254"/>
                      <a:pt x="2010" y="14466"/>
                      <a:pt x="1680" y="14725"/>
                    </a:cubicBezTo>
                    <a:cubicBezTo>
                      <a:pt x="1373" y="14985"/>
                      <a:pt x="1090" y="15267"/>
                      <a:pt x="1067" y="15314"/>
                    </a:cubicBezTo>
                    <a:cubicBezTo>
                      <a:pt x="1043" y="15456"/>
                      <a:pt x="1208" y="15785"/>
                      <a:pt x="1326" y="15833"/>
                    </a:cubicBezTo>
                    <a:cubicBezTo>
                      <a:pt x="1373" y="15856"/>
                      <a:pt x="1774" y="15809"/>
                      <a:pt x="2175" y="15715"/>
                    </a:cubicBezTo>
                    <a:cubicBezTo>
                      <a:pt x="2576" y="15621"/>
                      <a:pt x="2953" y="15526"/>
                      <a:pt x="3000" y="15526"/>
                    </a:cubicBezTo>
                    <a:cubicBezTo>
                      <a:pt x="3071" y="15550"/>
                      <a:pt x="3189" y="15785"/>
                      <a:pt x="3189" y="15785"/>
                    </a:cubicBezTo>
                    <a:cubicBezTo>
                      <a:pt x="3189" y="15785"/>
                      <a:pt x="3189" y="15785"/>
                      <a:pt x="3189" y="15785"/>
                    </a:cubicBezTo>
                    <a:cubicBezTo>
                      <a:pt x="3189" y="15785"/>
                      <a:pt x="3354" y="15997"/>
                      <a:pt x="3354" y="16068"/>
                    </a:cubicBezTo>
                    <a:cubicBezTo>
                      <a:pt x="3354" y="16115"/>
                      <a:pt x="3095" y="16398"/>
                      <a:pt x="2859" y="16728"/>
                    </a:cubicBezTo>
                    <a:cubicBezTo>
                      <a:pt x="2599" y="17034"/>
                      <a:pt x="2387" y="17387"/>
                      <a:pt x="2387" y="17434"/>
                    </a:cubicBezTo>
                    <a:cubicBezTo>
                      <a:pt x="2387" y="17576"/>
                      <a:pt x="2623" y="17858"/>
                      <a:pt x="2741" y="17882"/>
                    </a:cubicBezTo>
                    <a:cubicBezTo>
                      <a:pt x="2812" y="17905"/>
                      <a:pt x="3189" y="17741"/>
                      <a:pt x="3543" y="17576"/>
                    </a:cubicBezTo>
                    <a:cubicBezTo>
                      <a:pt x="3896" y="17387"/>
                      <a:pt x="4250" y="17199"/>
                      <a:pt x="4297" y="17199"/>
                    </a:cubicBezTo>
                    <a:cubicBezTo>
                      <a:pt x="4392" y="17199"/>
                      <a:pt x="4557" y="17411"/>
                      <a:pt x="4557" y="17411"/>
                    </a:cubicBezTo>
                    <a:cubicBezTo>
                      <a:pt x="4557" y="17411"/>
                      <a:pt x="4557" y="17411"/>
                      <a:pt x="4557" y="17411"/>
                    </a:cubicBezTo>
                    <a:cubicBezTo>
                      <a:pt x="4557" y="17411"/>
                      <a:pt x="4745" y="17576"/>
                      <a:pt x="4769" y="17646"/>
                    </a:cubicBezTo>
                    <a:cubicBezTo>
                      <a:pt x="4769" y="17670"/>
                      <a:pt x="4604" y="18023"/>
                      <a:pt x="4439" y="18400"/>
                    </a:cubicBezTo>
                    <a:cubicBezTo>
                      <a:pt x="4274" y="18753"/>
                      <a:pt x="4132" y="19130"/>
                      <a:pt x="4156" y="19201"/>
                    </a:cubicBezTo>
                    <a:cubicBezTo>
                      <a:pt x="4179" y="19342"/>
                      <a:pt x="4486" y="19554"/>
                      <a:pt x="4604" y="19554"/>
                    </a:cubicBezTo>
                    <a:cubicBezTo>
                      <a:pt x="4675" y="19554"/>
                      <a:pt x="5005" y="19319"/>
                      <a:pt x="5311" y="19060"/>
                    </a:cubicBezTo>
                    <a:cubicBezTo>
                      <a:pt x="5618" y="18801"/>
                      <a:pt x="5924" y="18541"/>
                      <a:pt x="5972" y="18518"/>
                    </a:cubicBezTo>
                    <a:cubicBezTo>
                      <a:pt x="6042" y="18518"/>
                      <a:pt x="6254" y="18659"/>
                      <a:pt x="6254" y="18659"/>
                    </a:cubicBezTo>
                    <a:cubicBezTo>
                      <a:pt x="6254" y="18659"/>
                      <a:pt x="6254" y="18659"/>
                      <a:pt x="6254" y="18659"/>
                    </a:cubicBezTo>
                    <a:cubicBezTo>
                      <a:pt x="6254" y="18659"/>
                      <a:pt x="6490" y="18777"/>
                      <a:pt x="6514" y="18848"/>
                    </a:cubicBezTo>
                    <a:cubicBezTo>
                      <a:pt x="6537" y="18895"/>
                      <a:pt x="6443" y="19272"/>
                      <a:pt x="6372" y="19648"/>
                    </a:cubicBezTo>
                    <a:cubicBezTo>
                      <a:pt x="6302" y="20049"/>
                      <a:pt x="6231" y="20449"/>
                      <a:pt x="6278" y="20520"/>
                    </a:cubicBezTo>
                    <a:cubicBezTo>
                      <a:pt x="6325" y="20638"/>
                      <a:pt x="6679" y="20779"/>
                      <a:pt x="6797" y="20732"/>
                    </a:cubicBezTo>
                    <a:cubicBezTo>
                      <a:pt x="6844" y="20732"/>
                      <a:pt x="7127" y="20426"/>
                      <a:pt x="7363" y="20096"/>
                    </a:cubicBezTo>
                    <a:cubicBezTo>
                      <a:pt x="7622" y="19790"/>
                      <a:pt x="7834" y="19460"/>
                      <a:pt x="7882" y="19436"/>
                    </a:cubicBezTo>
                    <a:cubicBezTo>
                      <a:pt x="7952" y="19389"/>
                      <a:pt x="8188" y="19507"/>
                      <a:pt x="8188" y="19507"/>
                    </a:cubicBezTo>
                    <a:cubicBezTo>
                      <a:pt x="8188" y="19507"/>
                      <a:pt x="8188" y="19507"/>
                      <a:pt x="8188" y="19507"/>
                    </a:cubicBezTo>
                    <a:cubicBezTo>
                      <a:pt x="8188" y="19507"/>
                      <a:pt x="8448" y="19554"/>
                      <a:pt x="8495" y="19625"/>
                    </a:cubicBezTo>
                    <a:cubicBezTo>
                      <a:pt x="8518" y="19648"/>
                      <a:pt x="8518" y="20049"/>
                      <a:pt x="8542" y="20449"/>
                    </a:cubicBezTo>
                    <a:cubicBezTo>
                      <a:pt x="8565" y="20850"/>
                      <a:pt x="8589" y="21250"/>
                      <a:pt x="8636" y="21297"/>
                    </a:cubicBezTo>
                    <a:cubicBezTo>
                      <a:pt x="8730" y="21392"/>
                      <a:pt x="9084" y="21462"/>
                      <a:pt x="9202" y="21392"/>
                    </a:cubicBezTo>
                    <a:cubicBezTo>
                      <a:pt x="9249" y="21368"/>
                      <a:pt x="9438" y="21015"/>
                      <a:pt x="9603" y="20638"/>
                    </a:cubicBezTo>
                    <a:cubicBezTo>
                      <a:pt x="9768" y="20284"/>
                      <a:pt x="9933" y="19908"/>
                      <a:pt x="9957" y="19884"/>
                    </a:cubicBezTo>
                    <a:cubicBezTo>
                      <a:pt x="10027" y="19813"/>
                      <a:pt x="10263" y="19860"/>
                      <a:pt x="10263" y="19860"/>
                    </a:cubicBezTo>
                    <a:cubicBezTo>
                      <a:pt x="10287" y="19884"/>
                      <a:pt x="10287" y="19884"/>
                      <a:pt x="10287" y="19884"/>
                    </a:cubicBezTo>
                    <a:cubicBezTo>
                      <a:pt x="10287" y="19884"/>
                      <a:pt x="10546" y="19860"/>
                      <a:pt x="10593" y="19908"/>
                    </a:cubicBezTo>
                    <a:cubicBezTo>
                      <a:pt x="10617" y="19931"/>
                      <a:pt x="10711" y="20332"/>
                      <a:pt x="10829" y="20708"/>
                    </a:cubicBezTo>
                    <a:cubicBezTo>
                      <a:pt x="10947" y="21085"/>
                      <a:pt x="11065" y="21462"/>
                      <a:pt x="11136" y="21509"/>
                    </a:cubicBezTo>
                    <a:cubicBezTo>
                      <a:pt x="11230" y="21580"/>
                      <a:pt x="11607" y="21556"/>
                      <a:pt x="11702" y="21486"/>
                    </a:cubicBezTo>
                    <a:cubicBezTo>
                      <a:pt x="11749" y="21439"/>
                      <a:pt x="11843" y="21038"/>
                      <a:pt x="11914" y="20661"/>
                    </a:cubicBezTo>
                    <a:cubicBezTo>
                      <a:pt x="12008" y="20261"/>
                      <a:pt x="12055" y="19860"/>
                      <a:pt x="12079" y="19837"/>
                    </a:cubicBezTo>
                    <a:cubicBezTo>
                      <a:pt x="12126" y="19766"/>
                      <a:pt x="12385" y="19743"/>
                      <a:pt x="12385" y="19743"/>
                    </a:cubicBezTo>
                    <a:cubicBezTo>
                      <a:pt x="12385" y="19743"/>
                      <a:pt x="12385" y="19743"/>
                      <a:pt x="12385" y="19743"/>
                    </a:cubicBezTo>
                    <a:cubicBezTo>
                      <a:pt x="12385" y="19743"/>
                      <a:pt x="12645" y="19696"/>
                      <a:pt x="12716" y="19719"/>
                    </a:cubicBezTo>
                    <a:cubicBezTo>
                      <a:pt x="12739" y="19743"/>
                      <a:pt x="12928" y="20096"/>
                      <a:pt x="13116" y="20426"/>
                    </a:cubicBezTo>
                    <a:cubicBezTo>
                      <a:pt x="13305" y="20779"/>
                      <a:pt x="13541" y="21132"/>
                      <a:pt x="13588" y="21156"/>
                    </a:cubicBezTo>
                    <a:cubicBezTo>
                      <a:pt x="13730" y="21203"/>
                      <a:pt x="14060" y="21085"/>
                      <a:pt x="14154" y="20991"/>
                    </a:cubicBezTo>
                    <a:cubicBezTo>
                      <a:pt x="14178" y="20944"/>
                      <a:pt x="14178" y="20544"/>
                      <a:pt x="14178" y="20120"/>
                    </a:cubicBezTo>
                    <a:cubicBezTo>
                      <a:pt x="14154" y="19719"/>
                      <a:pt x="14130" y="19342"/>
                      <a:pt x="14130" y="19295"/>
                    </a:cubicBezTo>
                    <a:cubicBezTo>
                      <a:pt x="14178" y="19201"/>
                      <a:pt x="14413" y="19154"/>
                      <a:pt x="14413" y="19154"/>
                    </a:cubicBezTo>
                    <a:cubicBezTo>
                      <a:pt x="14413" y="19154"/>
                      <a:pt x="14413" y="19154"/>
                      <a:pt x="14413" y="19154"/>
                    </a:cubicBezTo>
                    <a:cubicBezTo>
                      <a:pt x="14413" y="19154"/>
                      <a:pt x="14649" y="19012"/>
                      <a:pt x="14720" y="19036"/>
                    </a:cubicBezTo>
                    <a:cubicBezTo>
                      <a:pt x="14767" y="19036"/>
                      <a:pt x="15027" y="19342"/>
                      <a:pt x="15286" y="19648"/>
                    </a:cubicBezTo>
                    <a:cubicBezTo>
                      <a:pt x="15569" y="19931"/>
                      <a:pt x="15852" y="20214"/>
                      <a:pt x="15923" y="20237"/>
                    </a:cubicBezTo>
                    <a:cubicBezTo>
                      <a:pt x="16041" y="20237"/>
                      <a:pt x="16371" y="20049"/>
                      <a:pt x="16418" y="19931"/>
                    </a:cubicBezTo>
                    <a:cubicBezTo>
                      <a:pt x="16441" y="19884"/>
                      <a:pt x="16347" y="19484"/>
                      <a:pt x="16229" y="19107"/>
                    </a:cubicBezTo>
                    <a:cubicBezTo>
                      <a:pt x="16135" y="18706"/>
                      <a:pt x="15993" y="18329"/>
                      <a:pt x="16017" y="18306"/>
                    </a:cubicBezTo>
                    <a:cubicBezTo>
                      <a:pt x="16017" y="18212"/>
                      <a:pt x="16253" y="18094"/>
                      <a:pt x="16253" y="18094"/>
                    </a:cubicBezTo>
                    <a:cubicBezTo>
                      <a:pt x="16253" y="18094"/>
                      <a:pt x="16253" y="18094"/>
                      <a:pt x="16253" y="18094"/>
                    </a:cubicBezTo>
                    <a:cubicBezTo>
                      <a:pt x="16253" y="18094"/>
                      <a:pt x="16441" y="17905"/>
                      <a:pt x="16536" y="17905"/>
                    </a:cubicBezTo>
                    <a:cubicBezTo>
                      <a:pt x="16559" y="17905"/>
                      <a:pt x="16889" y="18141"/>
                      <a:pt x="17220" y="18377"/>
                    </a:cubicBezTo>
                    <a:cubicBezTo>
                      <a:pt x="17550" y="18589"/>
                      <a:pt x="17880" y="18801"/>
                      <a:pt x="17951" y="18801"/>
                    </a:cubicBezTo>
                    <a:cubicBezTo>
                      <a:pt x="18092" y="18777"/>
                      <a:pt x="18351" y="18518"/>
                      <a:pt x="18375" y="18400"/>
                    </a:cubicBezTo>
                    <a:cubicBezTo>
                      <a:pt x="18375" y="18353"/>
                      <a:pt x="18210" y="17976"/>
                      <a:pt x="18021" y="17623"/>
                    </a:cubicBezTo>
                    <a:cubicBezTo>
                      <a:pt x="17809" y="17269"/>
                      <a:pt x="17620" y="16940"/>
                      <a:pt x="17597" y="16893"/>
                    </a:cubicBezTo>
                    <a:cubicBezTo>
                      <a:pt x="17597" y="16798"/>
                      <a:pt x="17785" y="16633"/>
                      <a:pt x="17785" y="16633"/>
                    </a:cubicBezTo>
                    <a:cubicBezTo>
                      <a:pt x="17785" y="16633"/>
                      <a:pt x="17785" y="16633"/>
                      <a:pt x="17785" y="16633"/>
                    </a:cubicBezTo>
                    <a:cubicBezTo>
                      <a:pt x="17785" y="16633"/>
                      <a:pt x="17951" y="16421"/>
                      <a:pt x="18021" y="16398"/>
                    </a:cubicBezTo>
                    <a:cubicBezTo>
                      <a:pt x="18068" y="16398"/>
                      <a:pt x="18422" y="16539"/>
                      <a:pt x="18799" y="16681"/>
                    </a:cubicBezTo>
                    <a:cubicBezTo>
                      <a:pt x="19153" y="16822"/>
                      <a:pt x="19554" y="16963"/>
                      <a:pt x="19625" y="16940"/>
                    </a:cubicBezTo>
                    <a:cubicBezTo>
                      <a:pt x="19743" y="16893"/>
                      <a:pt x="19931" y="16586"/>
                      <a:pt x="19931" y="16445"/>
                    </a:cubicBezTo>
                    <a:cubicBezTo>
                      <a:pt x="19931" y="16398"/>
                      <a:pt x="19672" y="16068"/>
                      <a:pt x="19413" y="15785"/>
                    </a:cubicBezTo>
                    <a:cubicBezTo>
                      <a:pt x="19130" y="15479"/>
                      <a:pt x="18847" y="15197"/>
                      <a:pt x="18847" y="15173"/>
                    </a:cubicBezTo>
                    <a:cubicBezTo>
                      <a:pt x="18823" y="15079"/>
                      <a:pt x="18965" y="14867"/>
                      <a:pt x="18965" y="14867"/>
                    </a:cubicBezTo>
                    <a:cubicBezTo>
                      <a:pt x="18965" y="14867"/>
                      <a:pt x="18965" y="14867"/>
                      <a:pt x="18965" y="14867"/>
                    </a:cubicBezTo>
                    <a:cubicBezTo>
                      <a:pt x="18965" y="14867"/>
                      <a:pt x="19059" y="14631"/>
                      <a:pt x="19130" y="14584"/>
                    </a:cubicBezTo>
                    <a:cubicBezTo>
                      <a:pt x="19153" y="14561"/>
                      <a:pt x="19554" y="14631"/>
                      <a:pt x="19931" y="14678"/>
                    </a:cubicBezTo>
                    <a:cubicBezTo>
                      <a:pt x="20332" y="14749"/>
                      <a:pt x="20733" y="14773"/>
                      <a:pt x="20804" y="14725"/>
                    </a:cubicBezTo>
                    <a:cubicBezTo>
                      <a:pt x="20922" y="14678"/>
                      <a:pt x="21040" y="14325"/>
                      <a:pt x="20992" y="14207"/>
                    </a:cubicBezTo>
                    <a:cubicBezTo>
                      <a:pt x="20992" y="14137"/>
                      <a:pt x="20662" y="13901"/>
                      <a:pt x="20332" y="13665"/>
                    </a:cubicBezTo>
                    <a:cubicBezTo>
                      <a:pt x="20002" y="13430"/>
                      <a:pt x="19648" y="13242"/>
                      <a:pt x="19625" y="13194"/>
                    </a:cubicBezTo>
                    <a:cubicBezTo>
                      <a:pt x="19578" y="13124"/>
                      <a:pt x="19672" y="12888"/>
                      <a:pt x="19672" y="12888"/>
                    </a:cubicBezTo>
                    <a:cubicBezTo>
                      <a:pt x="19672" y="12888"/>
                      <a:pt x="19672" y="12888"/>
                      <a:pt x="19672" y="12888"/>
                    </a:cubicBezTo>
                    <a:cubicBezTo>
                      <a:pt x="19696" y="12888"/>
                      <a:pt x="19719" y="12629"/>
                      <a:pt x="19790" y="12582"/>
                    </a:cubicBezTo>
                    <a:cubicBezTo>
                      <a:pt x="19813" y="12535"/>
                      <a:pt x="20191" y="12535"/>
                      <a:pt x="20592" y="12488"/>
                    </a:cubicBezTo>
                    <a:cubicBezTo>
                      <a:pt x="20992" y="12441"/>
                      <a:pt x="21393" y="12370"/>
                      <a:pt x="21441" y="12323"/>
                    </a:cubicBezTo>
                    <a:cubicBezTo>
                      <a:pt x="21535" y="12229"/>
                      <a:pt x="21582" y="11875"/>
                      <a:pt x="21511" y="11758"/>
                    </a:cubicBezTo>
                    <a:cubicBezTo>
                      <a:pt x="21488" y="11710"/>
                      <a:pt x="21110" y="11546"/>
                      <a:pt x="20733" y="11404"/>
                    </a:cubicBezTo>
                    <a:close/>
                  </a:path>
                </a:pathLst>
              </a:custGeom>
              <a:solidFill>
                <a:srgbClr val="81C9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27" name="Shape 384">
                <a:extLst>
                  <a:ext uri="{FF2B5EF4-FFF2-40B4-BE49-F238E27FC236}">
                    <a16:creationId xmlns:a16="http://schemas.microsoft.com/office/drawing/2014/main" id="{584AF2C4-2A7C-CAB3-9C2E-BFC13239A52C}"/>
                  </a:ext>
                </a:extLst>
              </p:cNvPr>
              <p:cNvSpPr/>
              <p:nvPr/>
            </p:nvSpPr>
            <p:spPr>
              <a:xfrm rot="10800000" flipH="1">
                <a:off x="-115790" y="1910877"/>
                <a:ext cx="1418029" cy="1418906"/>
              </a:xfrm>
              <a:prstGeom prst="ellipse">
                <a:avLst/>
              </a:prstGeom>
              <a:gradFill flip="none" rotWithShape="1">
                <a:gsLst>
                  <a:gs pos="0">
                    <a:srgbClr val="D9D9D9"/>
                  </a:gs>
                  <a:gs pos="100000">
                    <a:srgbClr val="FFFFFF"/>
                  </a:gs>
                </a:gsLst>
                <a:lin ang="90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endParaRPr sz="1050"/>
              </a:p>
            </p:txBody>
          </p:sp>
        </p:grpSp>
        <p:grpSp>
          <p:nvGrpSpPr>
            <p:cNvPr id="9" name="Group 385">
              <a:extLst>
                <a:ext uri="{FF2B5EF4-FFF2-40B4-BE49-F238E27FC236}">
                  <a16:creationId xmlns:a16="http://schemas.microsoft.com/office/drawing/2014/main" id="{A5AF7F8E-37F4-5941-C590-AC740F2C2873}"/>
                </a:ext>
              </a:extLst>
            </p:cNvPr>
            <p:cNvGrpSpPr/>
            <p:nvPr/>
          </p:nvGrpSpPr>
          <p:grpSpPr>
            <a:xfrm>
              <a:off x="4233946" y="2291960"/>
              <a:ext cx="1509655" cy="1512168"/>
              <a:chOff x="-1924631" y="177766"/>
              <a:chExt cx="1894676" cy="1897830"/>
            </a:xfrm>
          </p:grpSpPr>
          <p:sp>
            <p:nvSpPr>
              <p:cNvPr id="24" name="Shape 383">
                <a:extLst>
                  <a:ext uri="{FF2B5EF4-FFF2-40B4-BE49-F238E27FC236}">
                    <a16:creationId xmlns:a16="http://schemas.microsoft.com/office/drawing/2014/main" id="{CB75F3CA-F57F-D807-D3CB-42E6DD3F406A}"/>
                  </a:ext>
                </a:extLst>
              </p:cNvPr>
              <p:cNvSpPr/>
              <p:nvPr/>
            </p:nvSpPr>
            <p:spPr>
              <a:xfrm rot="10800000" flipH="1">
                <a:off x="-1924631" y="177766"/>
                <a:ext cx="1894676" cy="1897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6" h="21552" extrusionOk="0">
                    <a:moveTo>
                      <a:pt x="20733" y="11404"/>
                    </a:moveTo>
                    <a:cubicBezTo>
                      <a:pt x="20356" y="11263"/>
                      <a:pt x="19979" y="11122"/>
                      <a:pt x="19955" y="11098"/>
                    </a:cubicBezTo>
                    <a:cubicBezTo>
                      <a:pt x="19884" y="11027"/>
                      <a:pt x="19931" y="10792"/>
                      <a:pt x="19931" y="10792"/>
                    </a:cubicBezTo>
                    <a:cubicBezTo>
                      <a:pt x="19931" y="10768"/>
                      <a:pt x="19931" y="10768"/>
                      <a:pt x="19931" y="10768"/>
                    </a:cubicBezTo>
                    <a:cubicBezTo>
                      <a:pt x="19931" y="10768"/>
                      <a:pt x="19908" y="10509"/>
                      <a:pt x="19955" y="10462"/>
                    </a:cubicBezTo>
                    <a:cubicBezTo>
                      <a:pt x="19979" y="10415"/>
                      <a:pt x="20356" y="10321"/>
                      <a:pt x="20733" y="10179"/>
                    </a:cubicBezTo>
                    <a:cubicBezTo>
                      <a:pt x="21110" y="10038"/>
                      <a:pt x="21488" y="9897"/>
                      <a:pt x="21511" y="9826"/>
                    </a:cubicBezTo>
                    <a:cubicBezTo>
                      <a:pt x="21582" y="9732"/>
                      <a:pt x="21535" y="9355"/>
                      <a:pt x="21441" y="9261"/>
                    </a:cubicBezTo>
                    <a:cubicBezTo>
                      <a:pt x="21417" y="9214"/>
                      <a:pt x="21016" y="9143"/>
                      <a:pt x="20615" y="9096"/>
                    </a:cubicBezTo>
                    <a:cubicBezTo>
                      <a:pt x="20214" y="9049"/>
                      <a:pt x="19813" y="9002"/>
                      <a:pt x="19790" y="8978"/>
                    </a:cubicBezTo>
                    <a:cubicBezTo>
                      <a:pt x="19696" y="8931"/>
                      <a:pt x="19672" y="8672"/>
                      <a:pt x="19672" y="8672"/>
                    </a:cubicBezTo>
                    <a:cubicBezTo>
                      <a:pt x="19672" y="8672"/>
                      <a:pt x="19672" y="8672"/>
                      <a:pt x="19672" y="8672"/>
                    </a:cubicBezTo>
                    <a:cubicBezTo>
                      <a:pt x="19672" y="8672"/>
                      <a:pt x="19601" y="8436"/>
                      <a:pt x="19625" y="8366"/>
                    </a:cubicBezTo>
                    <a:cubicBezTo>
                      <a:pt x="19648" y="8318"/>
                      <a:pt x="19979" y="8130"/>
                      <a:pt x="20332" y="7918"/>
                    </a:cubicBezTo>
                    <a:cubicBezTo>
                      <a:pt x="20662" y="7706"/>
                      <a:pt x="20992" y="7447"/>
                      <a:pt x="21016" y="7400"/>
                    </a:cubicBezTo>
                    <a:cubicBezTo>
                      <a:pt x="21063" y="7259"/>
                      <a:pt x="20922" y="6929"/>
                      <a:pt x="20827" y="6858"/>
                    </a:cubicBezTo>
                    <a:cubicBezTo>
                      <a:pt x="20757" y="6811"/>
                      <a:pt x="20356" y="6835"/>
                      <a:pt x="19955" y="6882"/>
                    </a:cubicBezTo>
                    <a:cubicBezTo>
                      <a:pt x="19554" y="6929"/>
                      <a:pt x="19177" y="6976"/>
                      <a:pt x="19130" y="6952"/>
                    </a:cubicBezTo>
                    <a:cubicBezTo>
                      <a:pt x="19035" y="6929"/>
                      <a:pt x="18965" y="6693"/>
                      <a:pt x="18965" y="6693"/>
                    </a:cubicBezTo>
                    <a:cubicBezTo>
                      <a:pt x="18965" y="6693"/>
                      <a:pt x="18965" y="6693"/>
                      <a:pt x="18965" y="6693"/>
                    </a:cubicBezTo>
                    <a:cubicBezTo>
                      <a:pt x="18965" y="6693"/>
                      <a:pt x="18823" y="6458"/>
                      <a:pt x="18823" y="6387"/>
                    </a:cubicBezTo>
                    <a:cubicBezTo>
                      <a:pt x="18847" y="6363"/>
                      <a:pt x="19130" y="6081"/>
                      <a:pt x="19413" y="5798"/>
                    </a:cubicBezTo>
                    <a:cubicBezTo>
                      <a:pt x="19672" y="5515"/>
                      <a:pt x="19955" y="5209"/>
                      <a:pt x="19955" y="5139"/>
                    </a:cubicBezTo>
                    <a:cubicBezTo>
                      <a:pt x="19955" y="4997"/>
                      <a:pt x="19766" y="4691"/>
                      <a:pt x="19648" y="4667"/>
                    </a:cubicBezTo>
                    <a:cubicBezTo>
                      <a:pt x="19578" y="4644"/>
                      <a:pt x="19200" y="4738"/>
                      <a:pt x="18799" y="4879"/>
                    </a:cubicBezTo>
                    <a:cubicBezTo>
                      <a:pt x="18422" y="4997"/>
                      <a:pt x="18068" y="5162"/>
                      <a:pt x="18021" y="5162"/>
                    </a:cubicBezTo>
                    <a:cubicBezTo>
                      <a:pt x="17927" y="5139"/>
                      <a:pt x="17785" y="4927"/>
                      <a:pt x="17785" y="4927"/>
                    </a:cubicBezTo>
                    <a:cubicBezTo>
                      <a:pt x="17785" y="4927"/>
                      <a:pt x="17785" y="4927"/>
                      <a:pt x="17785" y="4927"/>
                    </a:cubicBezTo>
                    <a:cubicBezTo>
                      <a:pt x="17785" y="4927"/>
                      <a:pt x="17620" y="4738"/>
                      <a:pt x="17597" y="4667"/>
                    </a:cubicBezTo>
                    <a:cubicBezTo>
                      <a:pt x="17597" y="4620"/>
                      <a:pt x="17809" y="4291"/>
                      <a:pt x="18021" y="3961"/>
                    </a:cubicBezTo>
                    <a:cubicBezTo>
                      <a:pt x="18234" y="3607"/>
                      <a:pt x="18422" y="3254"/>
                      <a:pt x="18399" y="3183"/>
                    </a:cubicBezTo>
                    <a:cubicBezTo>
                      <a:pt x="18375" y="3042"/>
                      <a:pt x="18116" y="2807"/>
                      <a:pt x="17998" y="2783"/>
                    </a:cubicBezTo>
                    <a:cubicBezTo>
                      <a:pt x="17927" y="2783"/>
                      <a:pt x="17573" y="2971"/>
                      <a:pt x="17243" y="3183"/>
                    </a:cubicBezTo>
                    <a:cubicBezTo>
                      <a:pt x="16889" y="3395"/>
                      <a:pt x="16559" y="3631"/>
                      <a:pt x="16512" y="3631"/>
                    </a:cubicBezTo>
                    <a:cubicBezTo>
                      <a:pt x="16441" y="3655"/>
                      <a:pt x="16253" y="3466"/>
                      <a:pt x="16253" y="3466"/>
                    </a:cubicBezTo>
                    <a:cubicBezTo>
                      <a:pt x="16253" y="3466"/>
                      <a:pt x="16253" y="3466"/>
                      <a:pt x="16253" y="3466"/>
                    </a:cubicBezTo>
                    <a:cubicBezTo>
                      <a:pt x="16253" y="3466"/>
                      <a:pt x="16041" y="3325"/>
                      <a:pt x="16017" y="3254"/>
                    </a:cubicBezTo>
                    <a:cubicBezTo>
                      <a:pt x="15993" y="3231"/>
                      <a:pt x="16135" y="2854"/>
                      <a:pt x="16253" y="2477"/>
                    </a:cubicBezTo>
                    <a:cubicBezTo>
                      <a:pt x="16371" y="2100"/>
                      <a:pt x="16465" y="1700"/>
                      <a:pt x="16441" y="1629"/>
                    </a:cubicBezTo>
                    <a:cubicBezTo>
                      <a:pt x="16394" y="1511"/>
                      <a:pt x="16088" y="1346"/>
                      <a:pt x="15946" y="1346"/>
                    </a:cubicBezTo>
                    <a:cubicBezTo>
                      <a:pt x="15899" y="1346"/>
                      <a:pt x="15592" y="1629"/>
                      <a:pt x="15310" y="1912"/>
                    </a:cubicBezTo>
                    <a:cubicBezTo>
                      <a:pt x="15027" y="2194"/>
                      <a:pt x="14767" y="2500"/>
                      <a:pt x="14720" y="2524"/>
                    </a:cubicBezTo>
                    <a:cubicBezTo>
                      <a:pt x="14649" y="2548"/>
                      <a:pt x="14413" y="2406"/>
                      <a:pt x="14413" y="2406"/>
                    </a:cubicBezTo>
                    <a:cubicBezTo>
                      <a:pt x="14413" y="2406"/>
                      <a:pt x="14413" y="2406"/>
                      <a:pt x="14413" y="2406"/>
                    </a:cubicBezTo>
                    <a:cubicBezTo>
                      <a:pt x="14413" y="2406"/>
                      <a:pt x="14178" y="2336"/>
                      <a:pt x="14130" y="2265"/>
                    </a:cubicBezTo>
                    <a:cubicBezTo>
                      <a:pt x="14107" y="2218"/>
                      <a:pt x="14154" y="1841"/>
                      <a:pt x="14178" y="1440"/>
                    </a:cubicBezTo>
                    <a:cubicBezTo>
                      <a:pt x="14225" y="1040"/>
                      <a:pt x="14225" y="640"/>
                      <a:pt x="14178" y="592"/>
                    </a:cubicBezTo>
                    <a:cubicBezTo>
                      <a:pt x="14107" y="475"/>
                      <a:pt x="13753" y="380"/>
                      <a:pt x="13635" y="428"/>
                    </a:cubicBezTo>
                    <a:cubicBezTo>
                      <a:pt x="13588" y="428"/>
                      <a:pt x="13352" y="781"/>
                      <a:pt x="13140" y="1111"/>
                    </a:cubicBezTo>
                    <a:cubicBezTo>
                      <a:pt x="12928" y="1464"/>
                      <a:pt x="12739" y="1817"/>
                      <a:pt x="12716" y="1841"/>
                    </a:cubicBezTo>
                    <a:cubicBezTo>
                      <a:pt x="12645" y="1888"/>
                      <a:pt x="12385" y="1817"/>
                      <a:pt x="12385" y="1817"/>
                    </a:cubicBezTo>
                    <a:cubicBezTo>
                      <a:pt x="12385" y="1794"/>
                      <a:pt x="12385" y="1794"/>
                      <a:pt x="12385" y="1794"/>
                    </a:cubicBezTo>
                    <a:cubicBezTo>
                      <a:pt x="12385" y="1794"/>
                      <a:pt x="12126" y="1794"/>
                      <a:pt x="12079" y="1723"/>
                    </a:cubicBezTo>
                    <a:cubicBezTo>
                      <a:pt x="12055" y="1700"/>
                      <a:pt x="12008" y="1299"/>
                      <a:pt x="11937" y="922"/>
                    </a:cubicBezTo>
                    <a:cubicBezTo>
                      <a:pt x="11867" y="522"/>
                      <a:pt x="11796" y="121"/>
                      <a:pt x="11749" y="74"/>
                    </a:cubicBezTo>
                    <a:cubicBezTo>
                      <a:pt x="11631" y="-20"/>
                      <a:pt x="11277" y="-20"/>
                      <a:pt x="11159" y="51"/>
                    </a:cubicBezTo>
                    <a:cubicBezTo>
                      <a:pt x="11112" y="74"/>
                      <a:pt x="10971" y="451"/>
                      <a:pt x="10853" y="852"/>
                    </a:cubicBezTo>
                    <a:cubicBezTo>
                      <a:pt x="10735" y="1228"/>
                      <a:pt x="10617" y="1605"/>
                      <a:pt x="10593" y="1652"/>
                    </a:cubicBezTo>
                    <a:cubicBezTo>
                      <a:pt x="10523" y="1700"/>
                      <a:pt x="10287" y="1676"/>
                      <a:pt x="10287" y="1676"/>
                    </a:cubicBezTo>
                    <a:cubicBezTo>
                      <a:pt x="10263" y="1676"/>
                      <a:pt x="10263" y="1676"/>
                      <a:pt x="10263" y="1676"/>
                    </a:cubicBezTo>
                    <a:cubicBezTo>
                      <a:pt x="10263" y="1676"/>
                      <a:pt x="10027" y="1723"/>
                      <a:pt x="9957" y="1676"/>
                    </a:cubicBezTo>
                    <a:cubicBezTo>
                      <a:pt x="9910" y="1652"/>
                      <a:pt x="9792" y="1299"/>
                      <a:pt x="9627" y="922"/>
                    </a:cubicBezTo>
                    <a:cubicBezTo>
                      <a:pt x="9485" y="545"/>
                      <a:pt x="9296" y="192"/>
                      <a:pt x="9249" y="145"/>
                    </a:cubicBezTo>
                    <a:cubicBezTo>
                      <a:pt x="9131" y="98"/>
                      <a:pt x="8778" y="168"/>
                      <a:pt x="8683" y="263"/>
                    </a:cubicBezTo>
                    <a:cubicBezTo>
                      <a:pt x="8636" y="286"/>
                      <a:pt x="8589" y="710"/>
                      <a:pt x="8542" y="1087"/>
                    </a:cubicBezTo>
                    <a:cubicBezTo>
                      <a:pt x="8518" y="1511"/>
                      <a:pt x="8518" y="1888"/>
                      <a:pt x="8495" y="1935"/>
                    </a:cubicBezTo>
                    <a:cubicBezTo>
                      <a:pt x="8448" y="2006"/>
                      <a:pt x="8188" y="2053"/>
                      <a:pt x="8188" y="2053"/>
                    </a:cubicBezTo>
                    <a:cubicBezTo>
                      <a:pt x="8188" y="2053"/>
                      <a:pt x="8188" y="2053"/>
                      <a:pt x="8188" y="2053"/>
                    </a:cubicBezTo>
                    <a:cubicBezTo>
                      <a:pt x="8188" y="2053"/>
                      <a:pt x="7952" y="2147"/>
                      <a:pt x="7882" y="2124"/>
                    </a:cubicBezTo>
                    <a:cubicBezTo>
                      <a:pt x="7834" y="2100"/>
                      <a:pt x="7622" y="1770"/>
                      <a:pt x="7386" y="1464"/>
                    </a:cubicBezTo>
                    <a:cubicBezTo>
                      <a:pt x="7151" y="1134"/>
                      <a:pt x="6891" y="804"/>
                      <a:pt x="6820" y="804"/>
                    </a:cubicBezTo>
                    <a:cubicBezTo>
                      <a:pt x="6703" y="757"/>
                      <a:pt x="6372" y="922"/>
                      <a:pt x="6302" y="1016"/>
                    </a:cubicBezTo>
                    <a:cubicBezTo>
                      <a:pt x="6278" y="1087"/>
                      <a:pt x="6325" y="1488"/>
                      <a:pt x="6372" y="1888"/>
                    </a:cubicBezTo>
                    <a:cubicBezTo>
                      <a:pt x="6443" y="2265"/>
                      <a:pt x="6514" y="2665"/>
                      <a:pt x="6514" y="2712"/>
                    </a:cubicBezTo>
                    <a:cubicBezTo>
                      <a:pt x="6490" y="2783"/>
                      <a:pt x="6254" y="2877"/>
                      <a:pt x="6254" y="2877"/>
                    </a:cubicBezTo>
                    <a:cubicBezTo>
                      <a:pt x="6254" y="2877"/>
                      <a:pt x="6254" y="2877"/>
                      <a:pt x="6254" y="2877"/>
                    </a:cubicBezTo>
                    <a:cubicBezTo>
                      <a:pt x="6254" y="2877"/>
                      <a:pt x="6042" y="3042"/>
                      <a:pt x="5948" y="3019"/>
                    </a:cubicBezTo>
                    <a:cubicBezTo>
                      <a:pt x="5924" y="3019"/>
                      <a:pt x="5641" y="2759"/>
                      <a:pt x="5335" y="2500"/>
                    </a:cubicBezTo>
                    <a:cubicBezTo>
                      <a:pt x="5028" y="2241"/>
                      <a:pt x="4698" y="1982"/>
                      <a:pt x="4627" y="1982"/>
                    </a:cubicBezTo>
                    <a:cubicBezTo>
                      <a:pt x="4510" y="1982"/>
                      <a:pt x="4203" y="2218"/>
                      <a:pt x="4179" y="2336"/>
                    </a:cubicBezTo>
                    <a:cubicBezTo>
                      <a:pt x="4156" y="2383"/>
                      <a:pt x="4297" y="2759"/>
                      <a:pt x="4439" y="3136"/>
                    </a:cubicBezTo>
                    <a:cubicBezTo>
                      <a:pt x="4604" y="3513"/>
                      <a:pt x="4769" y="3867"/>
                      <a:pt x="4769" y="3914"/>
                    </a:cubicBezTo>
                    <a:cubicBezTo>
                      <a:pt x="4769" y="4008"/>
                      <a:pt x="4557" y="4149"/>
                      <a:pt x="4557" y="4149"/>
                    </a:cubicBezTo>
                    <a:cubicBezTo>
                      <a:pt x="4557" y="4149"/>
                      <a:pt x="4557" y="4149"/>
                      <a:pt x="4557" y="4149"/>
                    </a:cubicBezTo>
                    <a:cubicBezTo>
                      <a:pt x="4557" y="4149"/>
                      <a:pt x="4368" y="4338"/>
                      <a:pt x="4297" y="4361"/>
                    </a:cubicBezTo>
                    <a:cubicBezTo>
                      <a:pt x="4250" y="4361"/>
                      <a:pt x="3920" y="4173"/>
                      <a:pt x="3566" y="3984"/>
                    </a:cubicBezTo>
                    <a:cubicBezTo>
                      <a:pt x="3213" y="3796"/>
                      <a:pt x="2835" y="3631"/>
                      <a:pt x="2765" y="3655"/>
                    </a:cubicBezTo>
                    <a:cubicBezTo>
                      <a:pt x="2647" y="3678"/>
                      <a:pt x="2411" y="3961"/>
                      <a:pt x="2411" y="4079"/>
                    </a:cubicBezTo>
                    <a:cubicBezTo>
                      <a:pt x="2411" y="4149"/>
                      <a:pt x="2623" y="4479"/>
                      <a:pt x="2859" y="4809"/>
                    </a:cubicBezTo>
                    <a:cubicBezTo>
                      <a:pt x="3095" y="5139"/>
                      <a:pt x="3330" y="5445"/>
                      <a:pt x="3354" y="5492"/>
                    </a:cubicBezTo>
                    <a:cubicBezTo>
                      <a:pt x="3354" y="5586"/>
                      <a:pt x="3189" y="5775"/>
                      <a:pt x="3189" y="5775"/>
                    </a:cubicBezTo>
                    <a:cubicBezTo>
                      <a:pt x="3189" y="5775"/>
                      <a:pt x="3189" y="5775"/>
                      <a:pt x="3189" y="5775"/>
                    </a:cubicBezTo>
                    <a:cubicBezTo>
                      <a:pt x="3189" y="5775"/>
                      <a:pt x="3071" y="6010"/>
                      <a:pt x="3000" y="6034"/>
                    </a:cubicBezTo>
                    <a:cubicBezTo>
                      <a:pt x="2953" y="6034"/>
                      <a:pt x="2576" y="5939"/>
                      <a:pt x="2199" y="5822"/>
                    </a:cubicBezTo>
                    <a:cubicBezTo>
                      <a:pt x="1798" y="5727"/>
                      <a:pt x="1397" y="5657"/>
                      <a:pt x="1350" y="5680"/>
                    </a:cubicBezTo>
                    <a:cubicBezTo>
                      <a:pt x="1208" y="5751"/>
                      <a:pt x="1067" y="6081"/>
                      <a:pt x="1090" y="6199"/>
                    </a:cubicBezTo>
                    <a:cubicBezTo>
                      <a:pt x="1090" y="6246"/>
                      <a:pt x="1397" y="6552"/>
                      <a:pt x="1680" y="6811"/>
                    </a:cubicBezTo>
                    <a:cubicBezTo>
                      <a:pt x="1986" y="7070"/>
                      <a:pt x="2293" y="7306"/>
                      <a:pt x="2316" y="7353"/>
                    </a:cubicBezTo>
                    <a:cubicBezTo>
                      <a:pt x="2364" y="7447"/>
                      <a:pt x="2246" y="7659"/>
                      <a:pt x="2246" y="7659"/>
                    </a:cubicBezTo>
                    <a:cubicBezTo>
                      <a:pt x="2246" y="7659"/>
                      <a:pt x="2246" y="7659"/>
                      <a:pt x="2246" y="7659"/>
                    </a:cubicBezTo>
                    <a:cubicBezTo>
                      <a:pt x="2222" y="7659"/>
                      <a:pt x="2175" y="7918"/>
                      <a:pt x="2104" y="7965"/>
                    </a:cubicBezTo>
                    <a:cubicBezTo>
                      <a:pt x="2081" y="7989"/>
                      <a:pt x="1680" y="7965"/>
                      <a:pt x="1279" y="7942"/>
                    </a:cubicBezTo>
                    <a:cubicBezTo>
                      <a:pt x="878" y="7942"/>
                      <a:pt x="477" y="7965"/>
                      <a:pt x="430" y="8012"/>
                    </a:cubicBezTo>
                    <a:cubicBezTo>
                      <a:pt x="312" y="8083"/>
                      <a:pt x="241" y="8436"/>
                      <a:pt x="289" y="8554"/>
                    </a:cubicBezTo>
                    <a:cubicBezTo>
                      <a:pt x="312" y="8625"/>
                      <a:pt x="666" y="8837"/>
                      <a:pt x="1020" y="9002"/>
                    </a:cubicBezTo>
                    <a:cubicBezTo>
                      <a:pt x="1373" y="9190"/>
                      <a:pt x="1727" y="9355"/>
                      <a:pt x="1774" y="9402"/>
                    </a:cubicBezTo>
                    <a:cubicBezTo>
                      <a:pt x="1821" y="9473"/>
                      <a:pt x="1751" y="9708"/>
                      <a:pt x="1751" y="9708"/>
                    </a:cubicBezTo>
                    <a:cubicBezTo>
                      <a:pt x="1751" y="9732"/>
                      <a:pt x="1751" y="9732"/>
                      <a:pt x="1751" y="9732"/>
                    </a:cubicBezTo>
                    <a:cubicBezTo>
                      <a:pt x="1751" y="9732"/>
                      <a:pt x="1751" y="9967"/>
                      <a:pt x="1680" y="10038"/>
                    </a:cubicBezTo>
                    <a:cubicBezTo>
                      <a:pt x="1656" y="10062"/>
                      <a:pt x="1279" y="10132"/>
                      <a:pt x="878" y="10226"/>
                    </a:cubicBezTo>
                    <a:cubicBezTo>
                      <a:pt x="501" y="10321"/>
                      <a:pt x="100" y="10415"/>
                      <a:pt x="53" y="10462"/>
                    </a:cubicBezTo>
                    <a:cubicBezTo>
                      <a:pt x="-18" y="10580"/>
                      <a:pt x="-18" y="10933"/>
                      <a:pt x="53" y="11051"/>
                    </a:cubicBezTo>
                    <a:cubicBezTo>
                      <a:pt x="100" y="11098"/>
                      <a:pt x="477" y="11216"/>
                      <a:pt x="878" y="11310"/>
                    </a:cubicBezTo>
                    <a:cubicBezTo>
                      <a:pt x="1255" y="11404"/>
                      <a:pt x="1656" y="11498"/>
                      <a:pt x="1680" y="11522"/>
                    </a:cubicBezTo>
                    <a:cubicBezTo>
                      <a:pt x="1751" y="11569"/>
                      <a:pt x="1751" y="11828"/>
                      <a:pt x="1751" y="11828"/>
                    </a:cubicBezTo>
                    <a:cubicBezTo>
                      <a:pt x="1751" y="11828"/>
                      <a:pt x="1751" y="11828"/>
                      <a:pt x="1751" y="11828"/>
                    </a:cubicBezTo>
                    <a:cubicBezTo>
                      <a:pt x="1751" y="11828"/>
                      <a:pt x="1798" y="12087"/>
                      <a:pt x="1774" y="12158"/>
                    </a:cubicBezTo>
                    <a:cubicBezTo>
                      <a:pt x="1751" y="12205"/>
                      <a:pt x="1373" y="12346"/>
                      <a:pt x="1020" y="12535"/>
                    </a:cubicBezTo>
                    <a:cubicBezTo>
                      <a:pt x="666" y="12700"/>
                      <a:pt x="312" y="12888"/>
                      <a:pt x="289" y="12959"/>
                    </a:cubicBezTo>
                    <a:cubicBezTo>
                      <a:pt x="218" y="13077"/>
                      <a:pt x="312" y="13430"/>
                      <a:pt x="406" y="13501"/>
                    </a:cubicBezTo>
                    <a:cubicBezTo>
                      <a:pt x="454" y="13548"/>
                      <a:pt x="854" y="13571"/>
                      <a:pt x="1255" y="13595"/>
                    </a:cubicBezTo>
                    <a:cubicBezTo>
                      <a:pt x="1656" y="13595"/>
                      <a:pt x="2057" y="13571"/>
                      <a:pt x="2104" y="13595"/>
                    </a:cubicBezTo>
                    <a:cubicBezTo>
                      <a:pt x="2175" y="13642"/>
                      <a:pt x="2246" y="13901"/>
                      <a:pt x="2246" y="13901"/>
                    </a:cubicBezTo>
                    <a:cubicBezTo>
                      <a:pt x="2246" y="13901"/>
                      <a:pt x="2246" y="13901"/>
                      <a:pt x="2246" y="13901"/>
                    </a:cubicBezTo>
                    <a:cubicBezTo>
                      <a:pt x="2246" y="13901"/>
                      <a:pt x="2340" y="14137"/>
                      <a:pt x="2316" y="14207"/>
                    </a:cubicBezTo>
                    <a:cubicBezTo>
                      <a:pt x="2316" y="14254"/>
                      <a:pt x="2010" y="14466"/>
                      <a:pt x="1680" y="14725"/>
                    </a:cubicBezTo>
                    <a:cubicBezTo>
                      <a:pt x="1373" y="14985"/>
                      <a:pt x="1090" y="15267"/>
                      <a:pt x="1067" y="15314"/>
                    </a:cubicBezTo>
                    <a:cubicBezTo>
                      <a:pt x="1043" y="15456"/>
                      <a:pt x="1208" y="15785"/>
                      <a:pt x="1326" y="15833"/>
                    </a:cubicBezTo>
                    <a:cubicBezTo>
                      <a:pt x="1373" y="15856"/>
                      <a:pt x="1774" y="15809"/>
                      <a:pt x="2175" y="15715"/>
                    </a:cubicBezTo>
                    <a:cubicBezTo>
                      <a:pt x="2576" y="15621"/>
                      <a:pt x="2953" y="15526"/>
                      <a:pt x="3000" y="15526"/>
                    </a:cubicBezTo>
                    <a:cubicBezTo>
                      <a:pt x="3071" y="15550"/>
                      <a:pt x="3189" y="15785"/>
                      <a:pt x="3189" y="15785"/>
                    </a:cubicBezTo>
                    <a:cubicBezTo>
                      <a:pt x="3189" y="15785"/>
                      <a:pt x="3189" y="15785"/>
                      <a:pt x="3189" y="15785"/>
                    </a:cubicBezTo>
                    <a:cubicBezTo>
                      <a:pt x="3189" y="15785"/>
                      <a:pt x="3354" y="15997"/>
                      <a:pt x="3354" y="16068"/>
                    </a:cubicBezTo>
                    <a:cubicBezTo>
                      <a:pt x="3354" y="16115"/>
                      <a:pt x="3095" y="16398"/>
                      <a:pt x="2859" y="16728"/>
                    </a:cubicBezTo>
                    <a:cubicBezTo>
                      <a:pt x="2599" y="17034"/>
                      <a:pt x="2387" y="17387"/>
                      <a:pt x="2387" y="17434"/>
                    </a:cubicBezTo>
                    <a:cubicBezTo>
                      <a:pt x="2387" y="17576"/>
                      <a:pt x="2623" y="17858"/>
                      <a:pt x="2741" y="17882"/>
                    </a:cubicBezTo>
                    <a:cubicBezTo>
                      <a:pt x="2812" y="17905"/>
                      <a:pt x="3189" y="17741"/>
                      <a:pt x="3543" y="17576"/>
                    </a:cubicBezTo>
                    <a:cubicBezTo>
                      <a:pt x="3896" y="17387"/>
                      <a:pt x="4250" y="17199"/>
                      <a:pt x="4297" y="17199"/>
                    </a:cubicBezTo>
                    <a:cubicBezTo>
                      <a:pt x="4392" y="17199"/>
                      <a:pt x="4557" y="17411"/>
                      <a:pt x="4557" y="17411"/>
                    </a:cubicBezTo>
                    <a:cubicBezTo>
                      <a:pt x="4557" y="17411"/>
                      <a:pt x="4557" y="17411"/>
                      <a:pt x="4557" y="17411"/>
                    </a:cubicBezTo>
                    <a:cubicBezTo>
                      <a:pt x="4557" y="17411"/>
                      <a:pt x="4745" y="17576"/>
                      <a:pt x="4769" y="17646"/>
                    </a:cubicBezTo>
                    <a:cubicBezTo>
                      <a:pt x="4769" y="17670"/>
                      <a:pt x="4604" y="18023"/>
                      <a:pt x="4439" y="18400"/>
                    </a:cubicBezTo>
                    <a:cubicBezTo>
                      <a:pt x="4274" y="18753"/>
                      <a:pt x="4132" y="19130"/>
                      <a:pt x="4156" y="19201"/>
                    </a:cubicBezTo>
                    <a:cubicBezTo>
                      <a:pt x="4179" y="19342"/>
                      <a:pt x="4486" y="19554"/>
                      <a:pt x="4604" y="19554"/>
                    </a:cubicBezTo>
                    <a:cubicBezTo>
                      <a:pt x="4675" y="19554"/>
                      <a:pt x="5005" y="19319"/>
                      <a:pt x="5311" y="19060"/>
                    </a:cubicBezTo>
                    <a:cubicBezTo>
                      <a:pt x="5618" y="18801"/>
                      <a:pt x="5924" y="18541"/>
                      <a:pt x="5972" y="18518"/>
                    </a:cubicBezTo>
                    <a:cubicBezTo>
                      <a:pt x="6042" y="18518"/>
                      <a:pt x="6254" y="18659"/>
                      <a:pt x="6254" y="18659"/>
                    </a:cubicBezTo>
                    <a:cubicBezTo>
                      <a:pt x="6254" y="18659"/>
                      <a:pt x="6254" y="18659"/>
                      <a:pt x="6254" y="18659"/>
                    </a:cubicBezTo>
                    <a:cubicBezTo>
                      <a:pt x="6254" y="18659"/>
                      <a:pt x="6490" y="18777"/>
                      <a:pt x="6514" y="18848"/>
                    </a:cubicBezTo>
                    <a:cubicBezTo>
                      <a:pt x="6537" y="18895"/>
                      <a:pt x="6443" y="19272"/>
                      <a:pt x="6372" y="19648"/>
                    </a:cubicBezTo>
                    <a:cubicBezTo>
                      <a:pt x="6302" y="20049"/>
                      <a:pt x="6231" y="20449"/>
                      <a:pt x="6278" y="20520"/>
                    </a:cubicBezTo>
                    <a:cubicBezTo>
                      <a:pt x="6325" y="20638"/>
                      <a:pt x="6679" y="20779"/>
                      <a:pt x="6797" y="20732"/>
                    </a:cubicBezTo>
                    <a:cubicBezTo>
                      <a:pt x="6844" y="20732"/>
                      <a:pt x="7127" y="20426"/>
                      <a:pt x="7363" y="20096"/>
                    </a:cubicBezTo>
                    <a:cubicBezTo>
                      <a:pt x="7622" y="19790"/>
                      <a:pt x="7834" y="19460"/>
                      <a:pt x="7882" y="19436"/>
                    </a:cubicBezTo>
                    <a:cubicBezTo>
                      <a:pt x="7952" y="19389"/>
                      <a:pt x="8188" y="19507"/>
                      <a:pt x="8188" y="19507"/>
                    </a:cubicBezTo>
                    <a:cubicBezTo>
                      <a:pt x="8188" y="19507"/>
                      <a:pt x="8188" y="19507"/>
                      <a:pt x="8188" y="19507"/>
                    </a:cubicBezTo>
                    <a:cubicBezTo>
                      <a:pt x="8188" y="19507"/>
                      <a:pt x="8448" y="19554"/>
                      <a:pt x="8495" y="19625"/>
                    </a:cubicBezTo>
                    <a:cubicBezTo>
                      <a:pt x="8518" y="19648"/>
                      <a:pt x="8518" y="20049"/>
                      <a:pt x="8542" y="20449"/>
                    </a:cubicBezTo>
                    <a:cubicBezTo>
                      <a:pt x="8565" y="20850"/>
                      <a:pt x="8589" y="21250"/>
                      <a:pt x="8636" y="21297"/>
                    </a:cubicBezTo>
                    <a:cubicBezTo>
                      <a:pt x="8730" y="21392"/>
                      <a:pt x="9084" y="21462"/>
                      <a:pt x="9202" y="21392"/>
                    </a:cubicBezTo>
                    <a:cubicBezTo>
                      <a:pt x="9249" y="21368"/>
                      <a:pt x="9438" y="21015"/>
                      <a:pt x="9603" y="20638"/>
                    </a:cubicBezTo>
                    <a:cubicBezTo>
                      <a:pt x="9768" y="20284"/>
                      <a:pt x="9933" y="19908"/>
                      <a:pt x="9957" y="19884"/>
                    </a:cubicBezTo>
                    <a:cubicBezTo>
                      <a:pt x="10027" y="19813"/>
                      <a:pt x="10263" y="19860"/>
                      <a:pt x="10263" y="19860"/>
                    </a:cubicBezTo>
                    <a:cubicBezTo>
                      <a:pt x="10287" y="19884"/>
                      <a:pt x="10287" y="19884"/>
                      <a:pt x="10287" y="19884"/>
                    </a:cubicBezTo>
                    <a:cubicBezTo>
                      <a:pt x="10287" y="19884"/>
                      <a:pt x="10546" y="19860"/>
                      <a:pt x="10593" y="19908"/>
                    </a:cubicBezTo>
                    <a:cubicBezTo>
                      <a:pt x="10617" y="19931"/>
                      <a:pt x="10711" y="20332"/>
                      <a:pt x="10829" y="20708"/>
                    </a:cubicBezTo>
                    <a:cubicBezTo>
                      <a:pt x="10947" y="21085"/>
                      <a:pt x="11065" y="21462"/>
                      <a:pt x="11136" y="21509"/>
                    </a:cubicBezTo>
                    <a:cubicBezTo>
                      <a:pt x="11230" y="21580"/>
                      <a:pt x="11607" y="21556"/>
                      <a:pt x="11702" y="21486"/>
                    </a:cubicBezTo>
                    <a:cubicBezTo>
                      <a:pt x="11749" y="21439"/>
                      <a:pt x="11843" y="21038"/>
                      <a:pt x="11914" y="20661"/>
                    </a:cubicBezTo>
                    <a:cubicBezTo>
                      <a:pt x="12008" y="20261"/>
                      <a:pt x="12055" y="19860"/>
                      <a:pt x="12079" y="19837"/>
                    </a:cubicBezTo>
                    <a:cubicBezTo>
                      <a:pt x="12126" y="19766"/>
                      <a:pt x="12385" y="19743"/>
                      <a:pt x="12385" y="19743"/>
                    </a:cubicBezTo>
                    <a:cubicBezTo>
                      <a:pt x="12385" y="19743"/>
                      <a:pt x="12385" y="19743"/>
                      <a:pt x="12385" y="19743"/>
                    </a:cubicBezTo>
                    <a:cubicBezTo>
                      <a:pt x="12385" y="19743"/>
                      <a:pt x="12645" y="19696"/>
                      <a:pt x="12716" y="19719"/>
                    </a:cubicBezTo>
                    <a:cubicBezTo>
                      <a:pt x="12739" y="19743"/>
                      <a:pt x="12928" y="20096"/>
                      <a:pt x="13116" y="20426"/>
                    </a:cubicBezTo>
                    <a:cubicBezTo>
                      <a:pt x="13305" y="20779"/>
                      <a:pt x="13541" y="21132"/>
                      <a:pt x="13588" y="21156"/>
                    </a:cubicBezTo>
                    <a:cubicBezTo>
                      <a:pt x="13730" y="21203"/>
                      <a:pt x="14060" y="21085"/>
                      <a:pt x="14154" y="20991"/>
                    </a:cubicBezTo>
                    <a:cubicBezTo>
                      <a:pt x="14178" y="20944"/>
                      <a:pt x="14178" y="20544"/>
                      <a:pt x="14178" y="20120"/>
                    </a:cubicBezTo>
                    <a:cubicBezTo>
                      <a:pt x="14154" y="19719"/>
                      <a:pt x="14130" y="19342"/>
                      <a:pt x="14130" y="19295"/>
                    </a:cubicBezTo>
                    <a:cubicBezTo>
                      <a:pt x="14178" y="19201"/>
                      <a:pt x="14413" y="19154"/>
                      <a:pt x="14413" y="19154"/>
                    </a:cubicBezTo>
                    <a:cubicBezTo>
                      <a:pt x="14413" y="19154"/>
                      <a:pt x="14413" y="19154"/>
                      <a:pt x="14413" y="19154"/>
                    </a:cubicBezTo>
                    <a:cubicBezTo>
                      <a:pt x="14413" y="19154"/>
                      <a:pt x="14649" y="19012"/>
                      <a:pt x="14720" y="19036"/>
                    </a:cubicBezTo>
                    <a:cubicBezTo>
                      <a:pt x="14767" y="19036"/>
                      <a:pt x="15027" y="19342"/>
                      <a:pt x="15286" y="19648"/>
                    </a:cubicBezTo>
                    <a:cubicBezTo>
                      <a:pt x="15569" y="19931"/>
                      <a:pt x="15852" y="20214"/>
                      <a:pt x="15923" y="20237"/>
                    </a:cubicBezTo>
                    <a:cubicBezTo>
                      <a:pt x="16041" y="20237"/>
                      <a:pt x="16371" y="20049"/>
                      <a:pt x="16418" y="19931"/>
                    </a:cubicBezTo>
                    <a:cubicBezTo>
                      <a:pt x="16441" y="19884"/>
                      <a:pt x="16347" y="19484"/>
                      <a:pt x="16229" y="19107"/>
                    </a:cubicBezTo>
                    <a:cubicBezTo>
                      <a:pt x="16135" y="18706"/>
                      <a:pt x="15993" y="18329"/>
                      <a:pt x="16017" y="18306"/>
                    </a:cubicBezTo>
                    <a:cubicBezTo>
                      <a:pt x="16017" y="18212"/>
                      <a:pt x="16253" y="18094"/>
                      <a:pt x="16253" y="18094"/>
                    </a:cubicBezTo>
                    <a:cubicBezTo>
                      <a:pt x="16253" y="18094"/>
                      <a:pt x="16253" y="18094"/>
                      <a:pt x="16253" y="18094"/>
                    </a:cubicBezTo>
                    <a:cubicBezTo>
                      <a:pt x="16253" y="18094"/>
                      <a:pt x="16441" y="17905"/>
                      <a:pt x="16536" y="17905"/>
                    </a:cubicBezTo>
                    <a:cubicBezTo>
                      <a:pt x="16559" y="17905"/>
                      <a:pt x="16889" y="18141"/>
                      <a:pt x="17220" y="18377"/>
                    </a:cubicBezTo>
                    <a:cubicBezTo>
                      <a:pt x="17550" y="18589"/>
                      <a:pt x="17880" y="18801"/>
                      <a:pt x="17951" y="18801"/>
                    </a:cubicBezTo>
                    <a:cubicBezTo>
                      <a:pt x="18092" y="18777"/>
                      <a:pt x="18351" y="18518"/>
                      <a:pt x="18375" y="18400"/>
                    </a:cubicBezTo>
                    <a:cubicBezTo>
                      <a:pt x="18375" y="18353"/>
                      <a:pt x="18210" y="17976"/>
                      <a:pt x="18021" y="17623"/>
                    </a:cubicBezTo>
                    <a:cubicBezTo>
                      <a:pt x="17809" y="17269"/>
                      <a:pt x="17620" y="16940"/>
                      <a:pt x="17597" y="16893"/>
                    </a:cubicBezTo>
                    <a:cubicBezTo>
                      <a:pt x="17597" y="16798"/>
                      <a:pt x="17785" y="16633"/>
                      <a:pt x="17785" y="16633"/>
                    </a:cubicBezTo>
                    <a:cubicBezTo>
                      <a:pt x="17785" y="16633"/>
                      <a:pt x="17785" y="16633"/>
                      <a:pt x="17785" y="16633"/>
                    </a:cubicBezTo>
                    <a:cubicBezTo>
                      <a:pt x="17785" y="16633"/>
                      <a:pt x="17951" y="16421"/>
                      <a:pt x="18021" y="16398"/>
                    </a:cubicBezTo>
                    <a:cubicBezTo>
                      <a:pt x="18068" y="16398"/>
                      <a:pt x="18422" y="16539"/>
                      <a:pt x="18799" y="16681"/>
                    </a:cubicBezTo>
                    <a:cubicBezTo>
                      <a:pt x="19153" y="16822"/>
                      <a:pt x="19554" y="16963"/>
                      <a:pt x="19625" y="16940"/>
                    </a:cubicBezTo>
                    <a:cubicBezTo>
                      <a:pt x="19743" y="16893"/>
                      <a:pt x="19931" y="16586"/>
                      <a:pt x="19931" y="16445"/>
                    </a:cubicBezTo>
                    <a:cubicBezTo>
                      <a:pt x="19931" y="16398"/>
                      <a:pt x="19672" y="16068"/>
                      <a:pt x="19413" y="15785"/>
                    </a:cubicBezTo>
                    <a:cubicBezTo>
                      <a:pt x="19130" y="15479"/>
                      <a:pt x="18847" y="15197"/>
                      <a:pt x="18847" y="15173"/>
                    </a:cubicBezTo>
                    <a:cubicBezTo>
                      <a:pt x="18823" y="15079"/>
                      <a:pt x="18965" y="14867"/>
                      <a:pt x="18965" y="14867"/>
                    </a:cubicBezTo>
                    <a:cubicBezTo>
                      <a:pt x="18965" y="14867"/>
                      <a:pt x="18965" y="14867"/>
                      <a:pt x="18965" y="14867"/>
                    </a:cubicBezTo>
                    <a:cubicBezTo>
                      <a:pt x="18965" y="14867"/>
                      <a:pt x="19059" y="14631"/>
                      <a:pt x="19130" y="14584"/>
                    </a:cubicBezTo>
                    <a:cubicBezTo>
                      <a:pt x="19153" y="14561"/>
                      <a:pt x="19554" y="14631"/>
                      <a:pt x="19931" y="14678"/>
                    </a:cubicBezTo>
                    <a:cubicBezTo>
                      <a:pt x="20332" y="14749"/>
                      <a:pt x="20733" y="14773"/>
                      <a:pt x="20804" y="14725"/>
                    </a:cubicBezTo>
                    <a:cubicBezTo>
                      <a:pt x="20922" y="14678"/>
                      <a:pt x="21040" y="14325"/>
                      <a:pt x="20992" y="14207"/>
                    </a:cubicBezTo>
                    <a:cubicBezTo>
                      <a:pt x="20992" y="14137"/>
                      <a:pt x="20662" y="13901"/>
                      <a:pt x="20332" y="13665"/>
                    </a:cubicBezTo>
                    <a:cubicBezTo>
                      <a:pt x="20002" y="13430"/>
                      <a:pt x="19648" y="13242"/>
                      <a:pt x="19625" y="13194"/>
                    </a:cubicBezTo>
                    <a:cubicBezTo>
                      <a:pt x="19578" y="13124"/>
                      <a:pt x="19672" y="12888"/>
                      <a:pt x="19672" y="12888"/>
                    </a:cubicBezTo>
                    <a:cubicBezTo>
                      <a:pt x="19672" y="12888"/>
                      <a:pt x="19672" y="12888"/>
                      <a:pt x="19672" y="12888"/>
                    </a:cubicBezTo>
                    <a:cubicBezTo>
                      <a:pt x="19696" y="12888"/>
                      <a:pt x="19719" y="12629"/>
                      <a:pt x="19790" y="12582"/>
                    </a:cubicBezTo>
                    <a:cubicBezTo>
                      <a:pt x="19813" y="12535"/>
                      <a:pt x="20191" y="12535"/>
                      <a:pt x="20592" y="12488"/>
                    </a:cubicBezTo>
                    <a:cubicBezTo>
                      <a:pt x="20992" y="12441"/>
                      <a:pt x="21393" y="12370"/>
                      <a:pt x="21441" y="12323"/>
                    </a:cubicBezTo>
                    <a:cubicBezTo>
                      <a:pt x="21535" y="12229"/>
                      <a:pt x="21582" y="11875"/>
                      <a:pt x="21511" y="11758"/>
                    </a:cubicBezTo>
                    <a:cubicBezTo>
                      <a:pt x="21488" y="11710"/>
                      <a:pt x="21110" y="11546"/>
                      <a:pt x="20733" y="11404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25" name="Shape 384">
                <a:extLst>
                  <a:ext uri="{FF2B5EF4-FFF2-40B4-BE49-F238E27FC236}">
                    <a16:creationId xmlns:a16="http://schemas.microsoft.com/office/drawing/2014/main" id="{C0701756-0318-207F-ED35-2587B2488BB2}"/>
                  </a:ext>
                </a:extLst>
              </p:cNvPr>
              <p:cNvSpPr/>
              <p:nvPr/>
            </p:nvSpPr>
            <p:spPr>
              <a:xfrm rot="10800000" flipH="1">
                <a:off x="-1685471" y="417765"/>
                <a:ext cx="1418030" cy="1418905"/>
              </a:xfrm>
              <a:prstGeom prst="ellipse">
                <a:avLst/>
              </a:prstGeom>
              <a:gradFill flip="none" rotWithShape="1">
                <a:gsLst>
                  <a:gs pos="0">
                    <a:srgbClr val="D9D9D9"/>
                  </a:gs>
                  <a:gs pos="100000">
                    <a:srgbClr val="FFFFFF"/>
                  </a:gs>
                </a:gsLst>
                <a:lin ang="90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endParaRPr sz="1050"/>
              </a:p>
            </p:txBody>
          </p:sp>
        </p:grpSp>
        <p:grpSp>
          <p:nvGrpSpPr>
            <p:cNvPr id="11" name="Group 385">
              <a:extLst>
                <a:ext uri="{FF2B5EF4-FFF2-40B4-BE49-F238E27FC236}">
                  <a16:creationId xmlns:a16="http://schemas.microsoft.com/office/drawing/2014/main" id="{8A135C2C-CF07-05AD-6543-9DF602C3ADF4}"/>
                </a:ext>
              </a:extLst>
            </p:cNvPr>
            <p:cNvGrpSpPr/>
            <p:nvPr/>
          </p:nvGrpSpPr>
          <p:grpSpPr>
            <a:xfrm>
              <a:off x="7212658" y="2724556"/>
              <a:ext cx="1265374" cy="1267480"/>
              <a:chOff x="-1198" y="179716"/>
              <a:chExt cx="1894676" cy="1897830"/>
            </a:xfrm>
          </p:grpSpPr>
          <p:sp>
            <p:nvSpPr>
              <p:cNvPr id="22" name="Shape 383">
                <a:extLst>
                  <a:ext uri="{FF2B5EF4-FFF2-40B4-BE49-F238E27FC236}">
                    <a16:creationId xmlns:a16="http://schemas.microsoft.com/office/drawing/2014/main" id="{142DFE28-AC1F-D48D-6732-C6F41ABE65FD}"/>
                  </a:ext>
                </a:extLst>
              </p:cNvPr>
              <p:cNvSpPr/>
              <p:nvPr/>
            </p:nvSpPr>
            <p:spPr>
              <a:xfrm rot="10800000" flipH="1">
                <a:off x="-1198" y="179716"/>
                <a:ext cx="1894676" cy="1897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6" h="21552" extrusionOk="0">
                    <a:moveTo>
                      <a:pt x="20733" y="11404"/>
                    </a:moveTo>
                    <a:cubicBezTo>
                      <a:pt x="20356" y="11263"/>
                      <a:pt x="19979" y="11122"/>
                      <a:pt x="19955" y="11098"/>
                    </a:cubicBezTo>
                    <a:cubicBezTo>
                      <a:pt x="19884" y="11027"/>
                      <a:pt x="19931" y="10792"/>
                      <a:pt x="19931" y="10792"/>
                    </a:cubicBezTo>
                    <a:cubicBezTo>
                      <a:pt x="19931" y="10768"/>
                      <a:pt x="19931" y="10768"/>
                      <a:pt x="19931" y="10768"/>
                    </a:cubicBezTo>
                    <a:cubicBezTo>
                      <a:pt x="19931" y="10768"/>
                      <a:pt x="19908" y="10509"/>
                      <a:pt x="19955" y="10462"/>
                    </a:cubicBezTo>
                    <a:cubicBezTo>
                      <a:pt x="19979" y="10415"/>
                      <a:pt x="20356" y="10321"/>
                      <a:pt x="20733" y="10179"/>
                    </a:cubicBezTo>
                    <a:cubicBezTo>
                      <a:pt x="21110" y="10038"/>
                      <a:pt x="21488" y="9897"/>
                      <a:pt x="21511" y="9826"/>
                    </a:cubicBezTo>
                    <a:cubicBezTo>
                      <a:pt x="21582" y="9732"/>
                      <a:pt x="21535" y="9355"/>
                      <a:pt x="21441" y="9261"/>
                    </a:cubicBezTo>
                    <a:cubicBezTo>
                      <a:pt x="21417" y="9214"/>
                      <a:pt x="21016" y="9143"/>
                      <a:pt x="20615" y="9096"/>
                    </a:cubicBezTo>
                    <a:cubicBezTo>
                      <a:pt x="20214" y="9049"/>
                      <a:pt x="19813" y="9002"/>
                      <a:pt x="19790" y="8978"/>
                    </a:cubicBezTo>
                    <a:cubicBezTo>
                      <a:pt x="19696" y="8931"/>
                      <a:pt x="19672" y="8672"/>
                      <a:pt x="19672" y="8672"/>
                    </a:cubicBezTo>
                    <a:cubicBezTo>
                      <a:pt x="19672" y="8672"/>
                      <a:pt x="19672" y="8672"/>
                      <a:pt x="19672" y="8672"/>
                    </a:cubicBezTo>
                    <a:cubicBezTo>
                      <a:pt x="19672" y="8672"/>
                      <a:pt x="19601" y="8436"/>
                      <a:pt x="19625" y="8366"/>
                    </a:cubicBezTo>
                    <a:cubicBezTo>
                      <a:pt x="19648" y="8318"/>
                      <a:pt x="19979" y="8130"/>
                      <a:pt x="20332" y="7918"/>
                    </a:cubicBezTo>
                    <a:cubicBezTo>
                      <a:pt x="20662" y="7706"/>
                      <a:pt x="20992" y="7447"/>
                      <a:pt x="21016" y="7400"/>
                    </a:cubicBezTo>
                    <a:cubicBezTo>
                      <a:pt x="21063" y="7259"/>
                      <a:pt x="20922" y="6929"/>
                      <a:pt x="20827" y="6858"/>
                    </a:cubicBezTo>
                    <a:cubicBezTo>
                      <a:pt x="20757" y="6811"/>
                      <a:pt x="20356" y="6835"/>
                      <a:pt x="19955" y="6882"/>
                    </a:cubicBezTo>
                    <a:cubicBezTo>
                      <a:pt x="19554" y="6929"/>
                      <a:pt x="19177" y="6976"/>
                      <a:pt x="19130" y="6952"/>
                    </a:cubicBezTo>
                    <a:cubicBezTo>
                      <a:pt x="19035" y="6929"/>
                      <a:pt x="18965" y="6693"/>
                      <a:pt x="18965" y="6693"/>
                    </a:cubicBezTo>
                    <a:cubicBezTo>
                      <a:pt x="18965" y="6693"/>
                      <a:pt x="18965" y="6693"/>
                      <a:pt x="18965" y="6693"/>
                    </a:cubicBezTo>
                    <a:cubicBezTo>
                      <a:pt x="18965" y="6693"/>
                      <a:pt x="18823" y="6458"/>
                      <a:pt x="18823" y="6387"/>
                    </a:cubicBezTo>
                    <a:cubicBezTo>
                      <a:pt x="18847" y="6363"/>
                      <a:pt x="19130" y="6081"/>
                      <a:pt x="19413" y="5798"/>
                    </a:cubicBezTo>
                    <a:cubicBezTo>
                      <a:pt x="19672" y="5515"/>
                      <a:pt x="19955" y="5209"/>
                      <a:pt x="19955" y="5139"/>
                    </a:cubicBezTo>
                    <a:cubicBezTo>
                      <a:pt x="19955" y="4997"/>
                      <a:pt x="19766" y="4691"/>
                      <a:pt x="19648" y="4667"/>
                    </a:cubicBezTo>
                    <a:cubicBezTo>
                      <a:pt x="19578" y="4644"/>
                      <a:pt x="19200" y="4738"/>
                      <a:pt x="18799" y="4879"/>
                    </a:cubicBezTo>
                    <a:cubicBezTo>
                      <a:pt x="18422" y="4997"/>
                      <a:pt x="18068" y="5162"/>
                      <a:pt x="18021" y="5162"/>
                    </a:cubicBezTo>
                    <a:cubicBezTo>
                      <a:pt x="17927" y="5139"/>
                      <a:pt x="17785" y="4927"/>
                      <a:pt x="17785" y="4927"/>
                    </a:cubicBezTo>
                    <a:cubicBezTo>
                      <a:pt x="17785" y="4927"/>
                      <a:pt x="17785" y="4927"/>
                      <a:pt x="17785" y="4927"/>
                    </a:cubicBezTo>
                    <a:cubicBezTo>
                      <a:pt x="17785" y="4927"/>
                      <a:pt x="17620" y="4738"/>
                      <a:pt x="17597" y="4667"/>
                    </a:cubicBezTo>
                    <a:cubicBezTo>
                      <a:pt x="17597" y="4620"/>
                      <a:pt x="17809" y="4291"/>
                      <a:pt x="18021" y="3961"/>
                    </a:cubicBezTo>
                    <a:cubicBezTo>
                      <a:pt x="18234" y="3607"/>
                      <a:pt x="18422" y="3254"/>
                      <a:pt x="18399" y="3183"/>
                    </a:cubicBezTo>
                    <a:cubicBezTo>
                      <a:pt x="18375" y="3042"/>
                      <a:pt x="18116" y="2807"/>
                      <a:pt x="17998" y="2783"/>
                    </a:cubicBezTo>
                    <a:cubicBezTo>
                      <a:pt x="17927" y="2783"/>
                      <a:pt x="17573" y="2971"/>
                      <a:pt x="17243" y="3183"/>
                    </a:cubicBezTo>
                    <a:cubicBezTo>
                      <a:pt x="16889" y="3395"/>
                      <a:pt x="16559" y="3631"/>
                      <a:pt x="16512" y="3631"/>
                    </a:cubicBezTo>
                    <a:cubicBezTo>
                      <a:pt x="16441" y="3655"/>
                      <a:pt x="16253" y="3466"/>
                      <a:pt x="16253" y="3466"/>
                    </a:cubicBezTo>
                    <a:cubicBezTo>
                      <a:pt x="16253" y="3466"/>
                      <a:pt x="16253" y="3466"/>
                      <a:pt x="16253" y="3466"/>
                    </a:cubicBezTo>
                    <a:cubicBezTo>
                      <a:pt x="16253" y="3466"/>
                      <a:pt x="16041" y="3325"/>
                      <a:pt x="16017" y="3254"/>
                    </a:cubicBezTo>
                    <a:cubicBezTo>
                      <a:pt x="15993" y="3231"/>
                      <a:pt x="16135" y="2854"/>
                      <a:pt x="16253" y="2477"/>
                    </a:cubicBezTo>
                    <a:cubicBezTo>
                      <a:pt x="16371" y="2100"/>
                      <a:pt x="16465" y="1700"/>
                      <a:pt x="16441" y="1629"/>
                    </a:cubicBezTo>
                    <a:cubicBezTo>
                      <a:pt x="16394" y="1511"/>
                      <a:pt x="16088" y="1346"/>
                      <a:pt x="15946" y="1346"/>
                    </a:cubicBezTo>
                    <a:cubicBezTo>
                      <a:pt x="15899" y="1346"/>
                      <a:pt x="15592" y="1629"/>
                      <a:pt x="15310" y="1912"/>
                    </a:cubicBezTo>
                    <a:cubicBezTo>
                      <a:pt x="15027" y="2194"/>
                      <a:pt x="14767" y="2500"/>
                      <a:pt x="14720" y="2524"/>
                    </a:cubicBezTo>
                    <a:cubicBezTo>
                      <a:pt x="14649" y="2548"/>
                      <a:pt x="14413" y="2406"/>
                      <a:pt x="14413" y="2406"/>
                    </a:cubicBezTo>
                    <a:cubicBezTo>
                      <a:pt x="14413" y="2406"/>
                      <a:pt x="14413" y="2406"/>
                      <a:pt x="14413" y="2406"/>
                    </a:cubicBezTo>
                    <a:cubicBezTo>
                      <a:pt x="14413" y="2406"/>
                      <a:pt x="14178" y="2336"/>
                      <a:pt x="14130" y="2265"/>
                    </a:cubicBezTo>
                    <a:cubicBezTo>
                      <a:pt x="14107" y="2218"/>
                      <a:pt x="14154" y="1841"/>
                      <a:pt x="14178" y="1440"/>
                    </a:cubicBezTo>
                    <a:cubicBezTo>
                      <a:pt x="14225" y="1040"/>
                      <a:pt x="14225" y="640"/>
                      <a:pt x="14178" y="592"/>
                    </a:cubicBezTo>
                    <a:cubicBezTo>
                      <a:pt x="14107" y="475"/>
                      <a:pt x="13753" y="380"/>
                      <a:pt x="13635" y="428"/>
                    </a:cubicBezTo>
                    <a:cubicBezTo>
                      <a:pt x="13588" y="428"/>
                      <a:pt x="13352" y="781"/>
                      <a:pt x="13140" y="1111"/>
                    </a:cubicBezTo>
                    <a:cubicBezTo>
                      <a:pt x="12928" y="1464"/>
                      <a:pt x="12739" y="1817"/>
                      <a:pt x="12716" y="1841"/>
                    </a:cubicBezTo>
                    <a:cubicBezTo>
                      <a:pt x="12645" y="1888"/>
                      <a:pt x="12385" y="1817"/>
                      <a:pt x="12385" y="1817"/>
                    </a:cubicBezTo>
                    <a:cubicBezTo>
                      <a:pt x="12385" y="1794"/>
                      <a:pt x="12385" y="1794"/>
                      <a:pt x="12385" y="1794"/>
                    </a:cubicBezTo>
                    <a:cubicBezTo>
                      <a:pt x="12385" y="1794"/>
                      <a:pt x="12126" y="1794"/>
                      <a:pt x="12079" y="1723"/>
                    </a:cubicBezTo>
                    <a:cubicBezTo>
                      <a:pt x="12055" y="1700"/>
                      <a:pt x="12008" y="1299"/>
                      <a:pt x="11937" y="922"/>
                    </a:cubicBezTo>
                    <a:cubicBezTo>
                      <a:pt x="11867" y="522"/>
                      <a:pt x="11796" y="121"/>
                      <a:pt x="11749" y="74"/>
                    </a:cubicBezTo>
                    <a:cubicBezTo>
                      <a:pt x="11631" y="-20"/>
                      <a:pt x="11277" y="-20"/>
                      <a:pt x="11159" y="51"/>
                    </a:cubicBezTo>
                    <a:cubicBezTo>
                      <a:pt x="11112" y="74"/>
                      <a:pt x="10971" y="451"/>
                      <a:pt x="10853" y="852"/>
                    </a:cubicBezTo>
                    <a:cubicBezTo>
                      <a:pt x="10735" y="1228"/>
                      <a:pt x="10617" y="1605"/>
                      <a:pt x="10593" y="1652"/>
                    </a:cubicBezTo>
                    <a:cubicBezTo>
                      <a:pt x="10523" y="1700"/>
                      <a:pt x="10287" y="1676"/>
                      <a:pt x="10287" y="1676"/>
                    </a:cubicBezTo>
                    <a:cubicBezTo>
                      <a:pt x="10263" y="1676"/>
                      <a:pt x="10263" y="1676"/>
                      <a:pt x="10263" y="1676"/>
                    </a:cubicBezTo>
                    <a:cubicBezTo>
                      <a:pt x="10263" y="1676"/>
                      <a:pt x="10027" y="1723"/>
                      <a:pt x="9957" y="1676"/>
                    </a:cubicBezTo>
                    <a:cubicBezTo>
                      <a:pt x="9910" y="1652"/>
                      <a:pt x="9792" y="1299"/>
                      <a:pt x="9627" y="922"/>
                    </a:cubicBezTo>
                    <a:cubicBezTo>
                      <a:pt x="9485" y="545"/>
                      <a:pt x="9296" y="192"/>
                      <a:pt x="9249" y="145"/>
                    </a:cubicBezTo>
                    <a:cubicBezTo>
                      <a:pt x="9131" y="98"/>
                      <a:pt x="8778" y="168"/>
                      <a:pt x="8683" y="263"/>
                    </a:cubicBezTo>
                    <a:cubicBezTo>
                      <a:pt x="8636" y="286"/>
                      <a:pt x="8589" y="710"/>
                      <a:pt x="8542" y="1087"/>
                    </a:cubicBezTo>
                    <a:cubicBezTo>
                      <a:pt x="8518" y="1511"/>
                      <a:pt x="8518" y="1888"/>
                      <a:pt x="8495" y="1935"/>
                    </a:cubicBezTo>
                    <a:cubicBezTo>
                      <a:pt x="8448" y="2006"/>
                      <a:pt x="8188" y="2053"/>
                      <a:pt x="8188" y="2053"/>
                    </a:cubicBezTo>
                    <a:cubicBezTo>
                      <a:pt x="8188" y="2053"/>
                      <a:pt x="8188" y="2053"/>
                      <a:pt x="8188" y="2053"/>
                    </a:cubicBezTo>
                    <a:cubicBezTo>
                      <a:pt x="8188" y="2053"/>
                      <a:pt x="7952" y="2147"/>
                      <a:pt x="7882" y="2124"/>
                    </a:cubicBezTo>
                    <a:cubicBezTo>
                      <a:pt x="7834" y="2100"/>
                      <a:pt x="7622" y="1770"/>
                      <a:pt x="7386" y="1464"/>
                    </a:cubicBezTo>
                    <a:cubicBezTo>
                      <a:pt x="7151" y="1134"/>
                      <a:pt x="6891" y="804"/>
                      <a:pt x="6820" y="804"/>
                    </a:cubicBezTo>
                    <a:cubicBezTo>
                      <a:pt x="6703" y="757"/>
                      <a:pt x="6372" y="922"/>
                      <a:pt x="6302" y="1016"/>
                    </a:cubicBezTo>
                    <a:cubicBezTo>
                      <a:pt x="6278" y="1087"/>
                      <a:pt x="6325" y="1488"/>
                      <a:pt x="6372" y="1888"/>
                    </a:cubicBezTo>
                    <a:cubicBezTo>
                      <a:pt x="6443" y="2265"/>
                      <a:pt x="6514" y="2665"/>
                      <a:pt x="6514" y="2712"/>
                    </a:cubicBezTo>
                    <a:cubicBezTo>
                      <a:pt x="6490" y="2783"/>
                      <a:pt x="6254" y="2877"/>
                      <a:pt x="6254" y="2877"/>
                    </a:cubicBezTo>
                    <a:cubicBezTo>
                      <a:pt x="6254" y="2877"/>
                      <a:pt x="6254" y="2877"/>
                      <a:pt x="6254" y="2877"/>
                    </a:cubicBezTo>
                    <a:cubicBezTo>
                      <a:pt x="6254" y="2877"/>
                      <a:pt x="6042" y="3042"/>
                      <a:pt x="5948" y="3019"/>
                    </a:cubicBezTo>
                    <a:cubicBezTo>
                      <a:pt x="5924" y="3019"/>
                      <a:pt x="5641" y="2759"/>
                      <a:pt x="5335" y="2500"/>
                    </a:cubicBezTo>
                    <a:cubicBezTo>
                      <a:pt x="5028" y="2241"/>
                      <a:pt x="4698" y="1982"/>
                      <a:pt x="4627" y="1982"/>
                    </a:cubicBezTo>
                    <a:cubicBezTo>
                      <a:pt x="4510" y="1982"/>
                      <a:pt x="4203" y="2218"/>
                      <a:pt x="4179" y="2336"/>
                    </a:cubicBezTo>
                    <a:cubicBezTo>
                      <a:pt x="4156" y="2383"/>
                      <a:pt x="4297" y="2759"/>
                      <a:pt x="4439" y="3136"/>
                    </a:cubicBezTo>
                    <a:cubicBezTo>
                      <a:pt x="4604" y="3513"/>
                      <a:pt x="4769" y="3867"/>
                      <a:pt x="4769" y="3914"/>
                    </a:cubicBezTo>
                    <a:cubicBezTo>
                      <a:pt x="4769" y="4008"/>
                      <a:pt x="4557" y="4149"/>
                      <a:pt x="4557" y="4149"/>
                    </a:cubicBezTo>
                    <a:cubicBezTo>
                      <a:pt x="4557" y="4149"/>
                      <a:pt x="4557" y="4149"/>
                      <a:pt x="4557" y="4149"/>
                    </a:cubicBezTo>
                    <a:cubicBezTo>
                      <a:pt x="4557" y="4149"/>
                      <a:pt x="4368" y="4338"/>
                      <a:pt x="4297" y="4361"/>
                    </a:cubicBezTo>
                    <a:cubicBezTo>
                      <a:pt x="4250" y="4361"/>
                      <a:pt x="3920" y="4173"/>
                      <a:pt x="3566" y="3984"/>
                    </a:cubicBezTo>
                    <a:cubicBezTo>
                      <a:pt x="3213" y="3796"/>
                      <a:pt x="2835" y="3631"/>
                      <a:pt x="2765" y="3655"/>
                    </a:cubicBezTo>
                    <a:cubicBezTo>
                      <a:pt x="2647" y="3678"/>
                      <a:pt x="2411" y="3961"/>
                      <a:pt x="2411" y="4079"/>
                    </a:cubicBezTo>
                    <a:cubicBezTo>
                      <a:pt x="2411" y="4149"/>
                      <a:pt x="2623" y="4479"/>
                      <a:pt x="2859" y="4809"/>
                    </a:cubicBezTo>
                    <a:cubicBezTo>
                      <a:pt x="3095" y="5139"/>
                      <a:pt x="3330" y="5445"/>
                      <a:pt x="3354" y="5492"/>
                    </a:cubicBezTo>
                    <a:cubicBezTo>
                      <a:pt x="3354" y="5586"/>
                      <a:pt x="3189" y="5775"/>
                      <a:pt x="3189" y="5775"/>
                    </a:cubicBezTo>
                    <a:cubicBezTo>
                      <a:pt x="3189" y="5775"/>
                      <a:pt x="3189" y="5775"/>
                      <a:pt x="3189" y="5775"/>
                    </a:cubicBezTo>
                    <a:cubicBezTo>
                      <a:pt x="3189" y="5775"/>
                      <a:pt x="3071" y="6010"/>
                      <a:pt x="3000" y="6034"/>
                    </a:cubicBezTo>
                    <a:cubicBezTo>
                      <a:pt x="2953" y="6034"/>
                      <a:pt x="2576" y="5939"/>
                      <a:pt x="2199" y="5822"/>
                    </a:cubicBezTo>
                    <a:cubicBezTo>
                      <a:pt x="1798" y="5727"/>
                      <a:pt x="1397" y="5657"/>
                      <a:pt x="1350" y="5680"/>
                    </a:cubicBezTo>
                    <a:cubicBezTo>
                      <a:pt x="1208" y="5751"/>
                      <a:pt x="1067" y="6081"/>
                      <a:pt x="1090" y="6199"/>
                    </a:cubicBezTo>
                    <a:cubicBezTo>
                      <a:pt x="1090" y="6246"/>
                      <a:pt x="1397" y="6552"/>
                      <a:pt x="1680" y="6811"/>
                    </a:cubicBezTo>
                    <a:cubicBezTo>
                      <a:pt x="1986" y="7070"/>
                      <a:pt x="2293" y="7306"/>
                      <a:pt x="2316" y="7353"/>
                    </a:cubicBezTo>
                    <a:cubicBezTo>
                      <a:pt x="2364" y="7447"/>
                      <a:pt x="2246" y="7659"/>
                      <a:pt x="2246" y="7659"/>
                    </a:cubicBezTo>
                    <a:cubicBezTo>
                      <a:pt x="2246" y="7659"/>
                      <a:pt x="2246" y="7659"/>
                      <a:pt x="2246" y="7659"/>
                    </a:cubicBezTo>
                    <a:cubicBezTo>
                      <a:pt x="2222" y="7659"/>
                      <a:pt x="2175" y="7918"/>
                      <a:pt x="2104" y="7965"/>
                    </a:cubicBezTo>
                    <a:cubicBezTo>
                      <a:pt x="2081" y="7989"/>
                      <a:pt x="1680" y="7965"/>
                      <a:pt x="1279" y="7942"/>
                    </a:cubicBezTo>
                    <a:cubicBezTo>
                      <a:pt x="878" y="7942"/>
                      <a:pt x="477" y="7965"/>
                      <a:pt x="430" y="8012"/>
                    </a:cubicBezTo>
                    <a:cubicBezTo>
                      <a:pt x="312" y="8083"/>
                      <a:pt x="241" y="8436"/>
                      <a:pt x="289" y="8554"/>
                    </a:cubicBezTo>
                    <a:cubicBezTo>
                      <a:pt x="312" y="8625"/>
                      <a:pt x="666" y="8837"/>
                      <a:pt x="1020" y="9002"/>
                    </a:cubicBezTo>
                    <a:cubicBezTo>
                      <a:pt x="1373" y="9190"/>
                      <a:pt x="1727" y="9355"/>
                      <a:pt x="1774" y="9402"/>
                    </a:cubicBezTo>
                    <a:cubicBezTo>
                      <a:pt x="1821" y="9473"/>
                      <a:pt x="1751" y="9708"/>
                      <a:pt x="1751" y="9708"/>
                    </a:cubicBezTo>
                    <a:cubicBezTo>
                      <a:pt x="1751" y="9732"/>
                      <a:pt x="1751" y="9732"/>
                      <a:pt x="1751" y="9732"/>
                    </a:cubicBezTo>
                    <a:cubicBezTo>
                      <a:pt x="1751" y="9732"/>
                      <a:pt x="1751" y="9967"/>
                      <a:pt x="1680" y="10038"/>
                    </a:cubicBezTo>
                    <a:cubicBezTo>
                      <a:pt x="1656" y="10062"/>
                      <a:pt x="1279" y="10132"/>
                      <a:pt x="878" y="10226"/>
                    </a:cubicBezTo>
                    <a:cubicBezTo>
                      <a:pt x="501" y="10321"/>
                      <a:pt x="100" y="10415"/>
                      <a:pt x="53" y="10462"/>
                    </a:cubicBezTo>
                    <a:cubicBezTo>
                      <a:pt x="-18" y="10580"/>
                      <a:pt x="-18" y="10933"/>
                      <a:pt x="53" y="11051"/>
                    </a:cubicBezTo>
                    <a:cubicBezTo>
                      <a:pt x="100" y="11098"/>
                      <a:pt x="477" y="11216"/>
                      <a:pt x="878" y="11310"/>
                    </a:cubicBezTo>
                    <a:cubicBezTo>
                      <a:pt x="1255" y="11404"/>
                      <a:pt x="1656" y="11498"/>
                      <a:pt x="1680" y="11522"/>
                    </a:cubicBezTo>
                    <a:cubicBezTo>
                      <a:pt x="1751" y="11569"/>
                      <a:pt x="1751" y="11828"/>
                      <a:pt x="1751" y="11828"/>
                    </a:cubicBezTo>
                    <a:cubicBezTo>
                      <a:pt x="1751" y="11828"/>
                      <a:pt x="1751" y="11828"/>
                      <a:pt x="1751" y="11828"/>
                    </a:cubicBezTo>
                    <a:cubicBezTo>
                      <a:pt x="1751" y="11828"/>
                      <a:pt x="1798" y="12087"/>
                      <a:pt x="1774" y="12158"/>
                    </a:cubicBezTo>
                    <a:cubicBezTo>
                      <a:pt x="1751" y="12205"/>
                      <a:pt x="1373" y="12346"/>
                      <a:pt x="1020" y="12535"/>
                    </a:cubicBezTo>
                    <a:cubicBezTo>
                      <a:pt x="666" y="12700"/>
                      <a:pt x="312" y="12888"/>
                      <a:pt x="289" y="12959"/>
                    </a:cubicBezTo>
                    <a:cubicBezTo>
                      <a:pt x="218" y="13077"/>
                      <a:pt x="312" y="13430"/>
                      <a:pt x="406" y="13501"/>
                    </a:cubicBezTo>
                    <a:cubicBezTo>
                      <a:pt x="454" y="13548"/>
                      <a:pt x="854" y="13571"/>
                      <a:pt x="1255" y="13595"/>
                    </a:cubicBezTo>
                    <a:cubicBezTo>
                      <a:pt x="1656" y="13595"/>
                      <a:pt x="2057" y="13571"/>
                      <a:pt x="2104" y="13595"/>
                    </a:cubicBezTo>
                    <a:cubicBezTo>
                      <a:pt x="2175" y="13642"/>
                      <a:pt x="2246" y="13901"/>
                      <a:pt x="2246" y="13901"/>
                    </a:cubicBezTo>
                    <a:cubicBezTo>
                      <a:pt x="2246" y="13901"/>
                      <a:pt x="2246" y="13901"/>
                      <a:pt x="2246" y="13901"/>
                    </a:cubicBezTo>
                    <a:cubicBezTo>
                      <a:pt x="2246" y="13901"/>
                      <a:pt x="2340" y="14137"/>
                      <a:pt x="2316" y="14207"/>
                    </a:cubicBezTo>
                    <a:cubicBezTo>
                      <a:pt x="2316" y="14254"/>
                      <a:pt x="2010" y="14466"/>
                      <a:pt x="1680" y="14725"/>
                    </a:cubicBezTo>
                    <a:cubicBezTo>
                      <a:pt x="1373" y="14985"/>
                      <a:pt x="1090" y="15267"/>
                      <a:pt x="1067" y="15314"/>
                    </a:cubicBezTo>
                    <a:cubicBezTo>
                      <a:pt x="1043" y="15456"/>
                      <a:pt x="1208" y="15785"/>
                      <a:pt x="1326" y="15833"/>
                    </a:cubicBezTo>
                    <a:cubicBezTo>
                      <a:pt x="1373" y="15856"/>
                      <a:pt x="1774" y="15809"/>
                      <a:pt x="2175" y="15715"/>
                    </a:cubicBezTo>
                    <a:cubicBezTo>
                      <a:pt x="2576" y="15621"/>
                      <a:pt x="2953" y="15526"/>
                      <a:pt x="3000" y="15526"/>
                    </a:cubicBezTo>
                    <a:cubicBezTo>
                      <a:pt x="3071" y="15550"/>
                      <a:pt x="3189" y="15785"/>
                      <a:pt x="3189" y="15785"/>
                    </a:cubicBezTo>
                    <a:cubicBezTo>
                      <a:pt x="3189" y="15785"/>
                      <a:pt x="3189" y="15785"/>
                      <a:pt x="3189" y="15785"/>
                    </a:cubicBezTo>
                    <a:cubicBezTo>
                      <a:pt x="3189" y="15785"/>
                      <a:pt x="3354" y="15997"/>
                      <a:pt x="3354" y="16068"/>
                    </a:cubicBezTo>
                    <a:cubicBezTo>
                      <a:pt x="3354" y="16115"/>
                      <a:pt x="3095" y="16398"/>
                      <a:pt x="2859" y="16728"/>
                    </a:cubicBezTo>
                    <a:cubicBezTo>
                      <a:pt x="2599" y="17034"/>
                      <a:pt x="2387" y="17387"/>
                      <a:pt x="2387" y="17434"/>
                    </a:cubicBezTo>
                    <a:cubicBezTo>
                      <a:pt x="2387" y="17576"/>
                      <a:pt x="2623" y="17858"/>
                      <a:pt x="2741" y="17882"/>
                    </a:cubicBezTo>
                    <a:cubicBezTo>
                      <a:pt x="2812" y="17905"/>
                      <a:pt x="3189" y="17741"/>
                      <a:pt x="3543" y="17576"/>
                    </a:cubicBezTo>
                    <a:cubicBezTo>
                      <a:pt x="3896" y="17387"/>
                      <a:pt x="4250" y="17199"/>
                      <a:pt x="4297" y="17199"/>
                    </a:cubicBezTo>
                    <a:cubicBezTo>
                      <a:pt x="4392" y="17199"/>
                      <a:pt x="4557" y="17411"/>
                      <a:pt x="4557" y="17411"/>
                    </a:cubicBezTo>
                    <a:cubicBezTo>
                      <a:pt x="4557" y="17411"/>
                      <a:pt x="4557" y="17411"/>
                      <a:pt x="4557" y="17411"/>
                    </a:cubicBezTo>
                    <a:cubicBezTo>
                      <a:pt x="4557" y="17411"/>
                      <a:pt x="4745" y="17576"/>
                      <a:pt x="4769" y="17646"/>
                    </a:cubicBezTo>
                    <a:cubicBezTo>
                      <a:pt x="4769" y="17670"/>
                      <a:pt x="4604" y="18023"/>
                      <a:pt x="4439" y="18400"/>
                    </a:cubicBezTo>
                    <a:cubicBezTo>
                      <a:pt x="4274" y="18753"/>
                      <a:pt x="4132" y="19130"/>
                      <a:pt x="4156" y="19201"/>
                    </a:cubicBezTo>
                    <a:cubicBezTo>
                      <a:pt x="4179" y="19342"/>
                      <a:pt x="4486" y="19554"/>
                      <a:pt x="4604" y="19554"/>
                    </a:cubicBezTo>
                    <a:cubicBezTo>
                      <a:pt x="4675" y="19554"/>
                      <a:pt x="5005" y="19319"/>
                      <a:pt x="5311" y="19060"/>
                    </a:cubicBezTo>
                    <a:cubicBezTo>
                      <a:pt x="5618" y="18801"/>
                      <a:pt x="5924" y="18541"/>
                      <a:pt x="5972" y="18518"/>
                    </a:cubicBezTo>
                    <a:cubicBezTo>
                      <a:pt x="6042" y="18518"/>
                      <a:pt x="6254" y="18659"/>
                      <a:pt x="6254" y="18659"/>
                    </a:cubicBezTo>
                    <a:cubicBezTo>
                      <a:pt x="6254" y="18659"/>
                      <a:pt x="6254" y="18659"/>
                      <a:pt x="6254" y="18659"/>
                    </a:cubicBezTo>
                    <a:cubicBezTo>
                      <a:pt x="6254" y="18659"/>
                      <a:pt x="6490" y="18777"/>
                      <a:pt x="6514" y="18848"/>
                    </a:cubicBezTo>
                    <a:cubicBezTo>
                      <a:pt x="6537" y="18895"/>
                      <a:pt x="6443" y="19272"/>
                      <a:pt x="6372" y="19648"/>
                    </a:cubicBezTo>
                    <a:cubicBezTo>
                      <a:pt x="6302" y="20049"/>
                      <a:pt x="6231" y="20449"/>
                      <a:pt x="6278" y="20520"/>
                    </a:cubicBezTo>
                    <a:cubicBezTo>
                      <a:pt x="6325" y="20638"/>
                      <a:pt x="6679" y="20779"/>
                      <a:pt x="6797" y="20732"/>
                    </a:cubicBezTo>
                    <a:cubicBezTo>
                      <a:pt x="6844" y="20732"/>
                      <a:pt x="7127" y="20426"/>
                      <a:pt x="7363" y="20096"/>
                    </a:cubicBezTo>
                    <a:cubicBezTo>
                      <a:pt x="7622" y="19790"/>
                      <a:pt x="7834" y="19460"/>
                      <a:pt x="7882" y="19436"/>
                    </a:cubicBezTo>
                    <a:cubicBezTo>
                      <a:pt x="7952" y="19389"/>
                      <a:pt x="8188" y="19507"/>
                      <a:pt x="8188" y="19507"/>
                    </a:cubicBezTo>
                    <a:cubicBezTo>
                      <a:pt x="8188" y="19507"/>
                      <a:pt x="8188" y="19507"/>
                      <a:pt x="8188" y="19507"/>
                    </a:cubicBezTo>
                    <a:cubicBezTo>
                      <a:pt x="8188" y="19507"/>
                      <a:pt x="8448" y="19554"/>
                      <a:pt x="8495" y="19625"/>
                    </a:cubicBezTo>
                    <a:cubicBezTo>
                      <a:pt x="8518" y="19648"/>
                      <a:pt x="8518" y="20049"/>
                      <a:pt x="8542" y="20449"/>
                    </a:cubicBezTo>
                    <a:cubicBezTo>
                      <a:pt x="8565" y="20850"/>
                      <a:pt x="8589" y="21250"/>
                      <a:pt x="8636" y="21297"/>
                    </a:cubicBezTo>
                    <a:cubicBezTo>
                      <a:pt x="8730" y="21392"/>
                      <a:pt x="9084" y="21462"/>
                      <a:pt x="9202" y="21392"/>
                    </a:cubicBezTo>
                    <a:cubicBezTo>
                      <a:pt x="9249" y="21368"/>
                      <a:pt x="9438" y="21015"/>
                      <a:pt x="9603" y="20638"/>
                    </a:cubicBezTo>
                    <a:cubicBezTo>
                      <a:pt x="9768" y="20284"/>
                      <a:pt x="9933" y="19908"/>
                      <a:pt x="9957" y="19884"/>
                    </a:cubicBezTo>
                    <a:cubicBezTo>
                      <a:pt x="10027" y="19813"/>
                      <a:pt x="10263" y="19860"/>
                      <a:pt x="10263" y="19860"/>
                    </a:cubicBezTo>
                    <a:cubicBezTo>
                      <a:pt x="10287" y="19884"/>
                      <a:pt x="10287" y="19884"/>
                      <a:pt x="10287" y="19884"/>
                    </a:cubicBezTo>
                    <a:cubicBezTo>
                      <a:pt x="10287" y="19884"/>
                      <a:pt x="10546" y="19860"/>
                      <a:pt x="10593" y="19908"/>
                    </a:cubicBezTo>
                    <a:cubicBezTo>
                      <a:pt x="10617" y="19931"/>
                      <a:pt x="10711" y="20332"/>
                      <a:pt x="10829" y="20708"/>
                    </a:cubicBezTo>
                    <a:cubicBezTo>
                      <a:pt x="10947" y="21085"/>
                      <a:pt x="11065" y="21462"/>
                      <a:pt x="11136" y="21509"/>
                    </a:cubicBezTo>
                    <a:cubicBezTo>
                      <a:pt x="11230" y="21580"/>
                      <a:pt x="11607" y="21556"/>
                      <a:pt x="11702" y="21486"/>
                    </a:cubicBezTo>
                    <a:cubicBezTo>
                      <a:pt x="11749" y="21439"/>
                      <a:pt x="11843" y="21038"/>
                      <a:pt x="11914" y="20661"/>
                    </a:cubicBezTo>
                    <a:cubicBezTo>
                      <a:pt x="12008" y="20261"/>
                      <a:pt x="12055" y="19860"/>
                      <a:pt x="12079" y="19837"/>
                    </a:cubicBezTo>
                    <a:cubicBezTo>
                      <a:pt x="12126" y="19766"/>
                      <a:pt x="12385" y="19743"/>
                      <a:pt x="12385" y="19743"/>
                    </a:cubicBezTo>
                    <a:cubicBezTo>
                      <a:pt x="12385" y="19743"/>
                      <a:pt x="12385" y="19743"/>
                      <a:pt x="12385" y="19743"/>
                    </a:cubicBezTo>
                    <a:cubicBezTo>
                      <a:pt x="12385" y="19743"/>
                      <a:pt x="12645" y="19696"/>
                      <a:pt x="12716" y="19719"/>
                    </a:cubicBezTo>
                    <a:cubicBezTo>
                      <a:pt x="12739" y="19743"/>
                      <a:pt x="12928" y="20096"/>
                      <a:pt x="13116" y="20426"/>
                    </a:cubicBezTo>
                    <a:cubicBezTo>
                      <a:pt x="13305" y="20779"/>
                      <a:pt x="13541" y="21132"/>
                      <a:pt x="13588" y="21156"/>
                    </a:cubicBezTo>
                    <a:cubicBezTo>
                      <a:pt x="13730" y="21203"/>
                      <a:pt x="14060" y="21085"/>
                      <a:pt x="14154" y="20991"/>
                    </a:cubicBezTo>
                    <a:cubicBezTo>
                      <a:pt x="14178" y="20944"/>
                      <a:pt x="14178" y="20544"/>
                      <a:pt x="14178" y="20120"/>
                    </a:cubicBezTo>
                    <a:cubicBezTo>
                      <a:pt x="14154" y="19719"/>
                      <a:pt x="14130" y="19342"/>
                      <a:pt x="14130" y="19295"/>
                    </a:cubicBezTo>
                    <a:cubicBezTo>
                      <a:pt x="14178" y="19201"/>
                      <a:pt x="14413" y="19154"/>
                      <a:pt x="14413" y="19154"/>
                    </a:cubicBezTo>
                    <a:cubicBezTo>
                      <a:pt x="14413" y="19154"/>
                      <a:pt x="14413" y="19154"/>
                      <a:pt x="14413" y="19154"/>
                    </a:cubicBezTo>
                    <a:cubicBezTo>
                      <a:pt x="14413" y="19154"/>
                      <a:pt x="14649" y="19012"/>
                      <a:pt x="14720" y="19036"/>
                    </a:cubicBezTo>
                    <a:cubicBezTo>
                      <a:pt x="14767" y="19036"/>
                      <a:pt x="15027" y="19342"/>
                      <a:pt x="15286" y="19648"/>
                    </a:cubicBezTo>
                    <a:cubicBezTo>
                      <a:pt x="15569" y="19931"/>
                      <a:pt x="15852" y="20214"/>
                      <a:pt x="15923" y="20237"/>
                    </a:cubicBezTo>
                    <a:cubicBezTo>
                      <a:pt x="16041" y="20237"/>
                      <a:pt x="16371" y="20049"/>
                      <a:pt x="16418" y="19931"/>
                    </a:cubicBezTo>
                    <a:cubicBezTo>
                      <a:pt x="16441" y="19884"/>
                      <a:pt x="16347" y="19484"/>
                      <a:pt x="16229" y="19107"/>
                    </a:cubicBezTo>
                    <a:cubicBezTo>
                      <a:pt x="16135" y="18706"/>
                      <a:pt x="15993" y="18329"/>
                      <a:pt x="16017" y="18306"/>
                    </a:cubicBezTo>
                    <a:cubicBezTo>
                      <a:pt x="16017" y="18212"/>
                      <a:pt x="16253" y="18094"/>
                      <a:pt x="16253" y="18094"/>
                    </a:cubicBezTo>
                    <a:cubicBezTo>
                      <a:pt x="16253" y="18094"/>
                      <a:pt x="16253" y="18094"/>
                      <a:pt x="16253" y="18094"/>
                    </a:cubicBezTo>
                    <a:cubicBezTo>
                      <a:pt x="16253" y="18094"/>
                      <a:pt x="16441" y="17905"/>
                      <a:pt x="16536" y="17905"/>
                    </a:cubicBezTo>
                    <a:cubicBezTo>
                      <a:pt x="16559" y="17905"/>
                      <a:pt x="16889" y="18141"/>
                      <a:pt x="17220" y="18377"/>
                    </a:cubicBezTo>
                    <a:cubicBezTo>
                      <a:pt x="17550" y="18589"/>
                      <a:pt x="17880" y="18801"/>
                      <a:pt x="17951" y="18801"/>
                    </a:cubicBezTo>
                    <a:cubicBezTo>
                      <a:pt x="18092" y="18777"/>
                      <a:pt x="18351" y="18518"/>
                      <a:pt x="18375" y="18400"/>
                    </a:cubicBezTo>
                    <a:cubicBezTo>
                      <a:pt x="18375" y="18353"/>
                      <a:pt x="18210" y="17976"/>
                      <a:pt x="18021" y="17623"/>
                    </a:cubicBezTo>
                    <a:cubicBezTo>
                      <a:pt x="17809" y="17269"/>
                      <a:pt x="17620" y="16940"/>
                      <a:pt x="17597" y="16893"/>
                    </a:cubicBezTo>
                    <a:cubicBezTo>
                      <a:pt x="17597" y="16798"/>
                      <a:pt x="17785" y="16633"/>
                      <a:pt x="17785" y="16633"/>
                    </a:cubicBezTo>
                    <a:cubicBezTo>
                      <a:pt x="17785" y="16633"/>
                      <a:pt x="17785" y="16633"/>
                      <a:pt x="17785" y="16633"/>
                    </a:cubicBezTo>
                    <a:cubicBezTo>
                      <a:pt x="17785" y="16633"/>
                      <a:pt x="17951" y="16421"/>
                      <a:pt x="18021" y="16398"/>
                    </a:cubicBezTo>
                    <a:cubicBezTo>
                      <a:pt x="18068" y="16398"/>
                      <a:pt x="18422" y="16539"/>
                      <a:pt x="18799" y="16681"/>
                    </a:cubicBezTo>
                    <a:cubicBezTo>
                      <a:pt x="19153" y="16822"/>
                      <a:pt x="19554" y="16963"/>
                      <a:pt x="19625" y="16940"/>
                    </a:cubicBezTo>
                    <a:cubicBezTo>
                      <a:pt x="19743" y="16893"/>
                      <a:pt x="19931" y="16586"/>
                      <a:pt x="19931" y="16445"/>
                    </a:cubicBezTo>
                    <a:cubicBezTo>
                      <a:pt x="19931" y="16398"/>
                      <a:pt x="19672" y="16068"/>
                      <a:pt x="19413" y="15785"/>
                    </a:cubicBezTo>
                    <a:cubicBezTo>
                      <a:pt x="19130" y="15479"/>
                      <a:pt x="18847" y="15197"/>
                      <a:pt x="18847" y="15173"/>
                    </a:cubicBezTo>
                    <a:cubicBezTo>
                      <a:pt x="18823" y="15079"/>
                      <a:pt x="18965" y="14867"/>
                      <a:pt x="18965" y="14867"/>
                    </a:cubicBezTo>
                    <a:cubicBezTo>
                      <a:pt x="18965" y="14867"/>
                      <a:pt x="18965" y="14867"/>
                      <a:pt x="18965" y="14867"/>
                    </a:cubicBezTo>
                    <a:cubicBezTo>
                      <a:pt x="18965" y="14867"/>
                      <a:pt x="19059" y="14631"/>
                      <a:pt x="19130" y="14584"/>
                    </a:cubicBezTo>
                    <a:cubicBezTo>
                      <a:pt x="19153" y="14561"/>
                      <a:pt x="19554" y="14631"/>
                      <a:pt x="19931" y="14678"/>
                    </a:cubicBezTo>
                    <a:cubicBezTo>
                      <a:pt x="20332" y="14749"/>
                      <a:pt x="20733" y="14773"/>
                      <a:pt x="20804" y="14725"/>
                    </a:cubicBezTo>
                    <a:cubicBezTo>
                      <a:pt x="20922" y="14678"/>
                      <a:pt x="21040" y="14325"/>
                      <a:pt x="20992" y="14207"/>
                    </a:cubicBezTo>
                    <a:cubicBezTo>
                      <a:pt x="20992" y="14137"/>
                      <a:pt x="20662" y="13901"/>
                      <a:pt x="20332" y="13665"/>
                    </a:cubicBezTo>
                    <a:cubicBezTo>
                      <a:pt x="20002" y="13430"/>
                      <a:pt x="19648" y="13242"/>
                      <a:pt x="19625" y="13194"/>
                    </a:cubicBezTo>
                    <a:cubicBezTo>
                      <a:pt x="19578" y="13124"/>
                      <a:pt x="19672" y="12888"/>
                      <a:pt x="19672" y="12888"/>
                    </a:cubicBezTo>
                    <a:cubicBezTo>
                      <a:pt x="19672" y="12888"/>
                      <a:pt x="19672" y="12888"/>
                      <a:pt x="19672" y="12888"/>
                    </a:cubicBezTo>
                    <a:cubicBezTo>
                      <a:pt x="19696" y="12888"/>
                      <a:pt x="19719" y="12629"/>
                      <a:pt x="19790" y="12582"/>
                    </a:cubicBezTo>
                    <a:cubicBezTo>
                      <a:pt x="19813" y="12535"/>
                      <a:pt x="20191" y="12535"/>
                      <a:pt x="20592" y="12488"/>
                    </a:cubicBezTo>
                    <a:cubicBezTo>
                      <a:pt x="20992" y="12441"/>
                      <a:pt x="21393" y="12370"/>
                      <a:pt x="21441" y="12323"/>
                    </a:cubicBezTo>
                    <a:cubicBezTo>
                      <a:pt x="21535" y="12229"/>
                      <a:pt x="21582" y="11875"/>
                      <a:pt x="21511" y="11758"/>
                    </a:cubicBezTo>
                    <a:cubicBezTo>
                      <a:pt x="21488" y="11710"/>
                      <a:pt x="21110" y="11546"/>
                      <a:pt x="20733" y="11404"/>
                    </a:cubicBezTo>
                    <a:close/>
                  </a:path>
                </a:pathLst>
              </a:custGeom>
              <a:solidFill>
                <a:srgbClr val="F298C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endParaRPr sz="1050"/>
              </a:p>
            </p:txBody>
          </p:sp>
          <p:sp>
            <p:nvSpPr>
              <p:cNvPr id="23" name="Shape 384">
                <a:extLst>
                  <a:ext uri="{FF2B5EF4-FFF2-40B4-BE49-F238E27FC236}">
                    <a16:creationId xmlns:a16="http://schemas.microsoft.com/office/drawing/2014/main" id="{ABBC7BB9-2886-E78F-F759-1789F58E945D}"/>
                  </a:ext>
                </a:extLst>
              </p:cNvPr>
              <p:cNvSpPr/>
              <p:nvPr/>
            </p:nvSpPr>
            <p:spPr>
              <a:xfrm rot="10800000" flipH="1">
                <a:off x="237961" y="419713"/>
                <a:ext cx="1418029" cy="1418906"/>
              </a:xfrm>
              <a:prstGeom prst="ellipse">
                <a:avLst/>
              </a:prstGeom>
              <a:gradFill flip="none" rotWithShape="1">
                <a:gsLst>
                  <a:gs pos="0">
                    <a:srgbClr val="D9D9D9"/>
                  </a:gs>
                  <a:gs pos="100000">
                    <a:srgbClr val="FFFFFF"/>
                  </a:gs>
                </a:gsLst>
                <a:lin ang="90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endParaRPr sz="1050"/>
              </a:p>
            </p:txBody>
          </p:sp>
        </p:grpSp>
      </p:grpSp>
      <p:grpSp>
        <p:nvGrpSpPr>
          <p:cNvPr id="34" name="Group 42">
            <a:extLst>
              <a:ext uri="{FF2B5EF4-FFF2-40B4-BE49-F238E27FC236}">
                <a16:creationId xmlns:a16="http://schemas.microsoft.com/office/drawing/2014/main" id="{36D35A3B-F575-0279-92C1-521779997D15}"/>
              </a:ext>
            </a:extLst>
          </p:cNvPr>
          <p:cNvGrpSpPr/>
          <p:nvPr/>
        </p:nvGrpSpPr>
        <p:grpSpPr>
          <a:xfrm>
            <a:off x="6670870" y="3383945"/>
            <a:ext cx="2117082" cy="694073"/>
            <a:chOff x="165227" y="4647355"/>
            <a:chExt cx="2377520" cy="925429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E4B95AA-8A4D-F145-1D37-D93EF437046E}"/>
                </a:ext>
              </a:extLst>
            </p:cNvPr>
            <p:cNvSpPr/>
            <p:nvPr/>
          </p:nvSpPr>
          <p:spPr>
            <a:xfrm>
              <a:off x="165227" y="4647355"/>
              <a:ext cx="234562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050" b="1" dirty="0">
                  <a:solidFill>
                    <a:srgbClr val="E94C96"/>
                  </a:solidFill>
                </a:rPr>
                <a:t>Modèle de PCRA cadre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15ED04F-ABCA-9699-4262-02071448BF7D}"/>
                </a:ext>
              </a:extLst>
            </p:cNvPr>
            <p:cNvSpPr/>
            <p:nvPr/>
          </p:nvSpPr>
          <p:spPr>
            <a:xfrm>
              <a:off x="197124" y="4895677"/>
              <a:ext cx="2345623" cy="677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900" dirty="0">
                  <a:solidFill>
                    <a:schemeClr val="tx1">
                      <a:lumMod val="75000"/>
                    </a:schemeClr>
                  </a:solidFill>
                </a:rPr>
                <a:t>Modèle de PCRA cadre, document de mise en œuvre stratégique du PCRA</a:t>
              </a:r>
            </a:p>
          </p:txBody>
        </p:sp>
      </p:grpSp>
      <p:grpSp>
        <p:nvGrpSpPr>
          <p:cNvPr id="40" name="Group 46">
            <a:extLst>
              <a:ext uri="{FF2B5EF4-FFF2-40B4-BE49-F238E27FC236}">
                <a16:creationId xmlns:a16="http://schemas.microsoft.com/office/drawing/2014/main" id="{19E4F44E-F75A-4A2A-1CC1-A2635F774270}"/>
              </a:ext>
            </a:extLst>
          </p:cNvPr>
          <p:cNvGrpSpPr/>
          <p:nvPr/>
        </p:nvGrpSpPr>
        <p:grpSpPr>
          <a:xfrm>
            <a:off x="6865654" y="2257443"/>
            <a:ext cx="2215716" cy="857890"/>
            <a:chOff x="254758" y="4883804"/>
            <a:chExt cx="3346772" cy="114385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83670E5-6A4A-0C85-D249-DE9BDEFAFA4C}"/>
                </a:ext>
              </a:extLst>
            </p:cNvPr>
            <p:cNvSpPr/>
            <p:nvPr/>
          </p:nvSpPr>
          <p:spPr>
            <a:xfrm>
              <a:off x="331955" y="4883804"/>
              <a:ext cx="3269575" cy="3385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050" b="1" dirty="0">
                  <a:solidFill>
                    <a:srgbClr val="F298C3"/>
                  </a:solidFill>
                </a:rPr>
                <a:t>Modèles de fiche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64E9DBD-3B29-E891-44AC-DC32BDE22405}"/>
                </a:ext>
              </a:extLst>
            </p:cNvPr>
            <p:cNvSpPr/>
            <p:nvPr/>
          </p:nvSpPr>
          <p:spPr>
            <a:xfrm>
              <a:off x="254758" y="5165883"/>
              <a:ext cx="326957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fr-FR" sz="900" dirty="0">
                  <a:solidFill>
                    <a:schemeClr val="tx1">
                      <a:lumMod val="75000"/>
                    </a:schemeClr>
                  </a:solidFill>
                </a:rPr>
                <a:t>Modèle de fiche de fonction du Responsable du PCRA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fr-FR" sz="900" dirty="0">
                  <a:solidFill>
                    <a:schemeClr val="tx1">
                      <a:lumMod val="75000"/>
                    </a:schemeClr>
                  </a:solidFill>
                </a:rPr>
                <a:t>Modèle de fiches opérationnelles « processus métier »</a:t>
              </a:r>
            </a:p>
          </p:txBody>
        </p:sp>
      </p:grpSp>
      <p:grpSp>
        <p:nvGrpSpPr>
          <p:cNvPr id="43" name="Group 49">
            <a:extLst>
              <a:ext uri="{FF2B5EF4-FFF2-40B4-BE49-F238E27FC236}">
                <a16:creationId xmlns:a16="http://schemas.microsoft.com/office/drawing/2014/main" id="{6F5C4D00-205D-3097-B68B-2D002C33BE0D}"/>
              </a:ext>
            </a:extLst>
          </p:cNvPr>
          <p:cNvGrpSpPr/>
          <p:nvPr/>
        </p:nvGrpSpPr>
        <p:grpSpPr>
          <a:xfrm>
            <a:off x="4353510" y="682373"/>
            <a:ext cx="4790490" cy="548299"/>
            <a:chOff x="-72293" y="4583609"/>
            <a:chExt cx="3571818" cy="731065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DA20C45-2D33-6165-0329-33CFFA4DE125}"/>
                </a:ext>
              </a:extLst>
            </p:cNvPr>
            <p:cNvSpPr/>
            <p:nvPr/>
          </p:nvSpPr>
          <p:spPr>
            <a:xfrm>
              <a:off x="-67686" y="4583609"/>
              <a:ext cx="3567211" cy="3385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050" b="1" dirty="0">
                  <a:solidFill>
                    <a:srgbClr val="0070C0"/>
                  </a:solidFill>
                </a:rPr>
                <a:t>Méthodologie de construction du PCRA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60C0F2F-343E-54DE-199C-7A4A9F95B05A}"/>
                </a:ext>
              </a:extLst>
            </p:cNvPr>
            <p:cNvSpPr/>
            <p:nvPr/>
          </p:nvSpPr>
          <p:spPr>
            <a:xfrm>
              <a:off x="-72293" y="4822230"/>
              <a:ext cx="3549016" cy="492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fr-FR" sz="900" dirty="0">
                  <a:solidFill>
                    <a:schemeClr val="tx1">
                      <a:lumMod val="75000"/>
                    </a:schemeClr>
                  </a:solidFill>
                </a:rPr>
                <a:t>Présentation des 4 grandes phases de construction d’un PCRA et les actions associées</a:t>
              </a:r>
            </a:p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fr-FR" sz="900" dirty="0">
                  <a:solidFill>
                    <a:schemeClr val="tx1">
                      <a:lumMod val="75000"/>
                    </a:schemeClr>
                  </a:solidFill>
                </a:rPr>
                <a:t>Aide à la saisie de l’outil BIA.</a:t>
              </a:r>
            </a:p>
          </p:txBody>
        </p:sp>
      </p:grpSp>
      <p:grpSp>
        <p:nvGrpSpPr>
          <p:cNvPr id="46" name="Group 52">
            <a:extLst>
              <a:ext uri="{FF2B5EF4-FFF2-40B4-BE49-F238E27FC236}">
                <a16:creationId xmlns:a16="http://schemas.microsoft.com/office/drawing/2014/main" id="{FA398959-728C-2845-4CE5-49417F5792D4}"/>
              </a:ext>
            </a:extLst>
          </p:cNvPr>
          <p:cNvGrpSpPr/>
          <p:nvPr/>
        </p:nvGrpSpPr>
        <p:grpSpPr>
          <a:xfrm>
            <a:off x="197080" y="1156578"/>
            <a:ext cx="2362294" cy="1276313"/>
            <a:chOff x="454896" y="4604853"/>
            <a:chExt cx="2621767" cy="1701752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7CC4543-B21F-00C9-5AB7-39418AE10218}"/>
                </a:ext>
              </a:extLst>
            </p:cNvPr>
            <p:cNvSpPr/>
            <p:nvPr/>
          </p:nvSpPr>
          <p:spPr>
            <a:xfrm>
              <a:off x="454896" y="4604853"/>
              <a:ext cx="248133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050" b="1" dirty="0">
                  <a:solidFill>
                    <a:srgbClr val="0594FF"/>
                  </a:solidFill>
                </a:rPr>
                <a:t>Définition et principes généraux du PCRA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D1A9705-61FC-695B-6D11-C72ED1E23010}"/>
                </a:ext>
              </a:extLst>
            </p:cNvPr>
            <p:cNvSpPr/>
            <p:nvPr/>
          </p:nvSpPr>
          <p:spPr>
            <a:xfrm>
              <a:off x="494910" y="5075497"/>
              <a:ext cx="2581753" cy="1231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fr-FR" sz="900" dirty="0">
                  <a:solidFill>
                    <a:schemeClr val="tx1">
                      <a:lumMod val="75000"/>
                    </a:schemeClr>
                  </a:solidFill>
                </a:rPr>
                <a:t>Définition du PCRA et des grands principes de la continuité d’activité </a:t>
              </a:r>
            </a:p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fr-FR" sz="900" dirty="0">
                  <a:solidFill>
                    <a:schemeClr val="tx1">
                      <a:lumMod val="75000"/>
                    </a:schemeClr>
                  </a:solidFill>
                </a:rPr>
                <a:t>Terminologie de description de l’activité</a:t>
              </a:r>
            </a:p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fr-FR" sz="900" dirty="0">
                  <a:solidFill>
                    <a:schemeClr val="tx1">
                      <a:lumMod val="75000"/>
                    </a:schemeClr>
                  </a:solidFill>
                </a:rPr>
                <a:t>Présentation de la complémentarité avec les autres plans de gestion de crise dans le médico-social.</a:t>
              </a: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AC561BD7-2508-D4D3-8A30-E3EB4EDFC3EF}"/>
              </a:ext>
            </a:extLst>
          </p:cNvPr>
          <p:cNvSpPr/>
          <p:nvPr/>
        </p:nvSpPr>
        <p:spPr>
          <a:xfrm>
            <a:off x="5269182" y="4146911"/>
            <a:ext cx="1545014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fr-FR" sz="1200" b="1" dirty="0">
                <a:solidFill>
                  <a:srgbClr val="4CBAB6"/>
                </a:solidFill>
              </a:rPr>
              <a:t>Exemples de BIA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7C5FBEA-084E-CFF4-1538-8D1776911CF4}"/>
              </a:ext>
            </a:extLst>
          </p:cNvPr>
          <p:cNvSpPr/>
          <p:nvPr/>
        </p:nvSpPr>
        <p:spPr>
          <a:xfrm>
            <a:off x="5269182" y="4359383"/>
            <a:ext cx="2926646" cy="7848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fr-FR" sz="900" dirty="0">
                <a:solidFill>
                  <a:schemeClr val="tx1">
                    <a:lumMod val="75000"/>
                  </a:schemeClr>
                </a:solidFill>
              </a:rPr>
              <a:t>Plusieurs processus métier analysés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chemeClr val="tx1">
                    <a:lumMod val="75000"/>
                  </a:schemeClr>
                </a:solidFill>
              </a:rPr>
              <a:t>Circuit du médicament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chemeClr val="tx1">
                    <a:lumMod val="75000"/>
                  </a:schemeClr>
                </a:solidFill>
              </a:rPr>
              <a:t>Coordination des acteurs internes et externes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chemeClr val="tx1">
                    <a:lumMod val="75000"/>
                  </a:schemeClr>
                </a:solidFill>
              </a:rPr>
              <a:t>Entretien et maintenance des biens immobiliers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chemeClr val="tx1">
                    <a:lumMod val="75000"/>
                  </a:schemeClr>
                </a:solidFill>
              </a:rPr>
              <a:t>Gestion des urgences</a:t>
            </a:r>
          </a:p>
        </p:txBody>
      </p:sp>
      <p:cxnSp>
        <p:nvCxnSpPr>
          <p:cNvPr id="52" name="Connector: Elbow 70">
            <a:extLst>
              <a:ext uri="{FF2B5EF4-FFF2-40B4-BE49-F238E27FC236}">
                <a16:creationId xmlns:a16="http://schemas.microsoft.com/office/drawing/2014/main" id="{42B98EB7-1D99-6B04-D2A1-A8A805A3DBED}"/>
              </a:ext>
            </a:extLst>
          </p:cNvPr>
          <p:cNvCxnSpPr>
            <a:cxnSpLocks/>
            <a:stCxn id="47" idx="3"/>
            <a:endCxn id="31" idx="2"/>
          </p:cNvCxnSpPr>
          <p:nvPr/>
        </p:nvCxnSpPr>
        <p:spPr>
          <a:xfrm>
            <a:off x="2432842" y="1364327"/>
            <a:ext cx="566451" cy="113311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73">
            <a:extLst>
              <a:ext uri="{FF2B5EF4-FFF2-40B4-BE49-F238E27FC236}">
                <a16:creationId xmlns:a16="http://schemas.microsoft.com/office/drawing/2014/main" id="{5DB317C3-60E1-B9DE-0BB5-87E6542E00EC}"/>
              </a:ext>
            </a:extLst>
          </p:cNvPr>
          <p:cNvCxnSpPr>
            <a:cxnSpLocks/>
            <a:stCxn id="61" idx="6"/>
            <a:endCxn id="33" idx="0"/>
          </p:cNvCxnSpPr>
          <p:nvPr/>
        </p:nvCxnSpPr>
        <p:spPr>
          <a:xfrm flipV="1">
            <a:off x="4394920" y="3307126"/>
            <a:ext cx="203747" cy="510788"/>
          </a:xfrm>
          <a:prstGeom prst="bentConnector2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76">
            <a:extLst>
              <a:ext uri="{FF2B5EF4-FFF2-40B4-BE49-F238E27FC236}">
                <a16:creationId xmlns:a16="http://schemas.microsoft.com/office/drawing/2014/main" id="{80CD844A-081C-9CA8-5DCA-DEEDEE208176}"/>
              </a:ext>
            </a:extLst>
          </p:cNvPr>
          <p:cNvCxnSpPr>
            <a:cxnSpLocks/>
            <a:stCxn id="58" idx="2"/>
            <a:endCxn id="23" idx="6"/>
          </p:cNvCxnSpPr>
          <p:nvPr/>
        </p:nvCxnSpPr>
        <p:spPr>
          <a:xfrm rot="10800000">
            <a:off x="6247188" y="2105226"/>
            <a:ext cx="593540" cy="27654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or: Elbow 89">
            <a:extLst>
              <a:ext uri="{FF2B5EF4-FFF2-40B4-BE49-F238E27FC236}">
                <a16:creationId xmlns:a16="http://schemas.microsoft.com/office/drawing/2014/main" id="{28E69153-BF2B-8A2F-5079-7010890A5A50}"/>
              </a:ext>
            </a:extLst>
          </p:cNvPr>
          <p:cNvCxnSpPr>
            <a:cxnSpLocks/>
            <a:stCxn id="60" idx="2"/>
            <a:endCxn id="82" idx="0"/>
          </p:cNvCxnSpPr>
          <p:nvPr/>
        </p:nvCxnSpPr>
        <p:spPr>
          <a:xfrm rot="10800000">
            <a:off x="5678976" y="3337854"/>
            <a:ext cx="937474" cy="182542"/>
          </a:xfrm>
          <a:prstGeom prst="bentConnector2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69">
            <a:extLst>
              <a:ext uri="{FF2B5EF4-FFF2-40B4-BE49-F238E27FC236}">
                <a16:creationId xmlns:a16="http://schemas.microsoft.com/office/drawing/2014/main" id="{B1878B73-812B-CA2B-4EAB-928B3074714B}"/>
              </a:ext>
            </a:extLst>
          </p:cNvPr>
          <p:cNvCxnSpPr>
            <a:cxnSpLocks/>
            <a:stCxn id="57" idx="2"/>
            <a:endCxn id="25" idx="4"/>
          </p:cNvCxnSpPr>
          <p:nvPr/>
        </p:nvCxnSpPr>
        <p:spPr>
          <a:xfrm rot="10800000" flipV="1">
            <a:off x="4050233" y="819197"/>
            <a:ext cx="261864" cy="708440"/>
          </a:xfrm>
          <a:prstGeom prst="bentConnector2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93">
            <a:extLst>
              <a:ext uri="{FF2B5EF4-FFF2-40B4-BE49-F238E27FC236}">
                <a16:creationId xmlns:a16="http://schemas.microsoft.com/office/drawing/2014/main" id="{24A6D08E-0AFB-259C-E5EF-1419FA801626}"/>
              </a:ext>
            </a:extLst>
          </p:cNvPr>
          <p:cNvSpPr/>
          <p:nvPr/>
        </p:nvSpPr>
        <p:spPr>
          <a:xfrm>
            <a:off x="4312097" y="777785"/>
            <a:ext cx="82823" cy="8282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58" name="Oval 107">
            <a:extLst>
              <a:ext uri="{FF2B5EF4-FFF2-40B4-BE49-F238E27FC236}">
                <a16:creationId xmlns:a16="http://schemas.microsoft.com/office/drawing/2014/main" id="{36F8E15E-B2DC-1B01-89EE-5B37E488227C}"/>
              </a:ext>
            </a:extLst>
          </p:cNvPr>
          <p:cNvSpPr/>
          <p:nvPr/>
        </p:nvSpPr>
        <p:spPr>
          <a:xfrm>
            <a:off x="6840727" y="2340358"/>
            <a:ext cx="82823" cy="8282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0" name="Oval 123">
            <a:extLst>
              <a:ext uri="{FF2B5EF4-FFF2-40B4-BE49-F238E27FC236}">
                <a16:creationId xmlns:a16="http://schemas.microsoft.com/office/drawing/2014/main" id="{F7FC547B-9344-6D53-E377-4EF34C63E88E}"/>
              </a:ext>
            </a:extLst>
          </p:cNvPr>
          <p:cNvSpPr/>
          <p:nvPr/>
        </p:nvSpPr>
        <p:spPr>
          <a:xfrm>
            <a:off x="6616450" y="3478984"/>
            <a:ext cx="82823" cy="8282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1" name="Oval 128">
            <a:extLst>
              <a:ext uri="{FF2B5EF4-FFF2-40B4-BE49-F238E27FC236}">
                <a16:creationId xmlns:a16="http://schemas.microsoft.com/office/drawing/2014/main" id="{3AD1ED49-04F7-9191-5855-AF7C5194DE9E}"/>
              </a:ext>
            </a:extLst>
          </p:cNvPr>
          <p:cNvSpPr/>
          <p:nvPr/>
        </p:nvSpPr>
        <p:spPr>
          <a:xfrm>
            <a:off x="4312098" y="3776502"/>
            <a:ext cx="82823" cy="8282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62" name="Oval 132">
            <a:extLst>
              <a:ext uri="{FF2B5EF4-FFF2-40B4-BE49-F238E27FC236}">
                <a16:creationId xmlns:a16="http://schemas.microsoft.com/office/drawing/2014/main" id="{A1AA77E1-328C-D15E-E3CB-81938D08A786}"/>
              </a:ext>
            </a:extLst>
          </p:cNvPr>
          <p:cNvSpPr/>
          <p:nvPr/>
        </p:nvSpPr>
        <p:spPr>
          <a:xfrm>
            <a:off x="2366945" y="1316661"/>
            <a:ext cx="82823" cy="8282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pic>
        <p:nvPicPr>
          <p:cNvPr id="65" name="Image 64">
            <a:extLst>
              <a:ext uri="{FF2B5EF4-FFF2-40B4-BE49-F238E27FC236}">
                <a16:creationId xmlns:a16="http://schemas.microsoft.com/office/drawing/2014/main" id="{BEB9156E-A216-B9BF-2041-8D71FE1D57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7444" y="2495938"/>
            <a:ext cx="714375" cy="714375"/>
          </a:xfrm>
          <a:prstGeom prst="rect">
            <a:avLst/>
          </a:prstGeom>
        </p:spPr>
      </p:pic>
      <p:pic>
        <p:nvPicPr>
          <p:cNvPr id="71" name="Graphique 70" descr="Liste avec un remplissage uni">
            <a:extLst>
              <a:ext uri="{FF2B5EF4-FFF2-40B4-BE49-F238E27FC236}">
                <a16:creationId xmlns:a16="http://schemas.microsoft.com/office/drawing/2014/main" id="{267AC4F6-0834-85D8-CDA4-AAD759E16C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96689" y="1853265"/>
            <a:ext cx="488888" cy="488888"/>
          </a:xfrm>
          <a:prstGeom prst="rect">
            <a:avLst/>
          </a:prstGeom>
        </p:spPr>
      </p:pic>
      <p:pic>
        <p:nvPicPr>
          <p:cNvPr id="74" name="Graphique 73" descr="Informations avec un remplissage uni">
            <a:extLst>
              <a:ext uri="{FF2B5EF4-FFF2-40B4-BE49-F238E27FC236}">
                <a16:creationId xmlns:a16="http://schemas.microsoft.com/office/drawing/2014/main" id="{CAD59122-A3B1-1D9B-3EDB-16898CBA3A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33145" y="2183661"/>
            <a:ext cx="629626" cy="629626"/>
          </a:xfrm>
          <a:prstGeom prst="rect">
            <a:avLst/>
          </a:prstGeom>
        </p:spPr>
      </p:pic>
      <p:pic>
        <p:nvPicPr>
          <p:cNvPr id="76" name="Graphique 75" descr="Enseignant avec un remplissage uni">
            <a:extLst>
              <a:ext uri="{FF2B5EF4-FFF2-40B4-BE49-F238E27FC236}">
                <a16:creationId xmlns:a16="http://schemas.microsoft.com/office/drawing/2014/main" id="{48F9190C-0CA1-81C6-7A41-41B8DDF295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55787" y="2960827"/>
            <a:ext cx="523799" cy="523799"/>
          </a:xfrm>
          <a:prstGeom prst="rect">
            <a:avLst/>
          </a:prstGeom>
        </p:spPr>
      </p:pic>
      <p:pic>
        <p:nvPicPr>
          <p:cNvPr id="78" name="Graphique 77" descr="Utilisateur avec un remplissage uni">
            <a:extLst>
              <a:ext uri="{FF2B5EF4-FFF2-40B4-BE49-F238E27FC236}">
                <a16:creationId xmlns:a16="http://schemas.microsoft.com/office/drawing/2014/main" id="{09CE9AC5-1B2E-70E9-2FA8-426B3EEF9CE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729191" y="1701677"/>
            <a:ext cx="459764" cy="459764"/>
          </a:xfrm>
          <a:prstGeom prst="rect">
            <a:avLst/>
          </a:prstGeom>
        </p:spPr>
      </p:pic>
      <p:pic>
        <p:nvPicPr>
          <p:cNvPr id="80" name="Graphique 79" descr="Cercles avec flèches avec un remplissage uni">
            <a:extLst>
              <a:ext uri="{FF2B5EF4-FFF2-40B4-BE49-F238E27FC236}">
                <a16:creationId xmlns:a16="http://schemas.microsoft.com/office/drawing/2014/main" id="{B88C2206-F165-D384-22C6-740CFEE39C2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996958" y="1627620"/>
            <a:ext cx="356552" cy="356552"/>
          </a:xfrm>
          <a:prstGeom prst="rect">
            <a:avLst/>
          </a:prstGeom>
        </p:spPr>
      </p:pic>
      <p:sp>
        <p:nvSpPr>
          <p:cNvPr id="81" name="Shape 383">
            <a:extLst>
              <a:ext uri="{FF2B5EF4-FFF2-40B4-BE49-F238E27FC236}">
                <a16:creationId xmlns:a16="http://schemas.microsoft.com/office/drawing/2014/main" id="{3F5F2DA9-FD46-0117-9977-679565E30754}"/>
              </a:ext>
            </a:extLst>
          </p:cNvPr>
          <p:cNvSpPr/>
          <p:nvPr/>
        </p:nvSpPr>
        <p:spPr>
          <a:xfrm rot="10800000" flipH="1">
            <a:off x="5180539" y="2465801"/>
            <a:ext cx="995994" cy="99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6" h="21552" extrusionOk="0">
                <a:moveTo>
                  <a:pt x="20733" y="11404"/>
                </a:moveTo>
                <a:cubicBezTo>
                  <a:pt x="20356" y="11263"/>
                  <a:pt x="19979" y="11122"/>
                  <a:pt x="19955" y="11098"/>
                </a:cubicBezTo>
                <a:cubicBezTo>
                  <a:pt x="19884" y="11027"/>
                  <a:pt x="19931" y="10792"/>
                  <a:pt x="19931" y="10792"/>
                </a:cubicBezTo>
                <a:cubicBezTo>
                  <a:pt x="19931" y="10768"/>
                  <a:pt x="19931" y="10768"/>
                  <a:pt x="19931" y="10768"/>
                </a:cubicBezTo>
                <a:cubicBezTo>
                  <a:pt x="19931" y="10768"/>
                  <a:pt x="19908" y="10509"/>
                  <a:pt x="19955" y="10462"/>
                </a:cubicBezTo>
                <a:cubicBezTo>
                  <a:pt x="19979" y="10415"/>
                  <a:pt x="20356" y="10321"/>
                  <a:pt x="20733" y="10179"/>
                </a:cubicBezTo>
                <a:cubicBezTo>
                  <a:pt x="21110" y="10038"/>
                  <a:pt x="21488" y="9897"/>
                  <a:pt x="21511" y="9826"/>
                </a:cubicBezTo>
                <a:cubicBezTo>
                  <a:pt x="21582" y="9732"/>
                  <a:pt x="21535" y="9355"/>
                  <a:pt x="21441" y="9261"/>
                </a:cubicBezTo>
                <a:cubicBezTo>
                  <a:pt x="21417" y="9214"/>
                  <a:pt x="21016" y="9143"/>
                  <a:pt x="20615" y="9096"/>
                </a:cubicBezTo>
                <a:cubicBezTo>
                  <a:pt x="20214" y="9049"/>
                  <a:pt x="19813" y="9002"/>
                  <a:pt x="19790" y="8978"/>
                </a:cubicBezTo>
                <a:cubicBezTo>
                  <a:pt x="19696" y="8931"/>
                  <a:pt x="19672" y="8672"/>
                  <a:pt x="19672" y="8672"/>
                </a:cubicBezTo>
                <a:cubicBezTo>
                  <a:pt x="19672" y="8672"/>
                  <a:pt x="19672" y="8672"/>
                  <a:pt x="19672" y="8672"/>
                </a:cubicBezTo>
                <a:cubicBezTo>
                  <a:pt x="19672" y="8672"/>
                  <a:pt x="19601" y="8436"/>
                  <a:pt x="19625" y="8366"/>
                </a:cubicBezTo>
                <a:cubicBezTo>
                  <a:pt x="19648" y="8318"/>
                  <a:pt x="19979" y="8130"/>
                  <a:pt x="20332" y="7918"/>
                </a:cubicBezTo>
                <a:cubicBezTo>
                  <a:pt x="20662" y="7706"/>
                  <a:pt x="20992" y="7447"/>
                  <a:pt x="21016" y="7400"/>
                </a:cubicBezTo>
                <a:cubicBezTo>
                  <a:pt x="21063" y="7259"/>
                  <a:pt x="20922" y="6929"/>
                  <a:pt x="20827" y="6858"/>
                </a:cubicBezTo>
                <a:cubicBezTo>
                  <a:pt x="20757" y="6811"/>
                  <a:pt x="20356" y="6835"/>
                  <a:pt x="19955" y="6882"/>
                </a:cubicBezTo>
                <a:cubicBezTo>
                  <a:pt x="19554" y="6929"/>
                  <a:pt x="19177" y="6976"/>
                  <a:pt x="19130" y="6952"/>
                </a:cubicBezTo>
                <a:cubicBezTo>
                  <a:pt x="19035" y="6929"/>
                  <a:pt x="18965" y="6693"/>
                  <a:pt x="18965" y="6693"/>
                </a:cubicBezTo>
                <a:cubicBezTo>
                  <a:pt x="18965" y="6693"/>
                  <a:pt x="18965" y="6693"/>
                  <a:pt x="18965" y="6693"/>
                </a:cubicBezTo>
                <a:cubicBezTo>
                  <a:pt x="18965" y="6693"/>
                  <a:pt x="18823" y="6458"/>
                  <a:pt x="18823" y="6387"/>
                </a:cubicBezTo>
                <a:cubicBezTo>
                  <a:pt x="18847" y="6363"/>
                  <a:pt x="19130" y="6081"/>
                  <a:pt x="19413" y="5798"/>
                </a:cubicBezTo>
                <a:cubicBezTo>
                  <a:pt x="19672" y="5515"/>
                  <a:pt x="19955" y="5209"/>
                  <a:pt x="19955" y="5139"/>
                </a:cubicBezTo>
                <a:cubicBezTo>
                  <a:pt x="19955" y="4997"/>
                  <a:pt x="19766" y="4691"/>
                  <a:pt x="19648" y="4667"/>
                </a:cubicBezTo>
                <a:cubicBezTo>
                  <a:pt x="19578" y="4644"/>
                  <a:pt x="19200" y="4738"/>
                  <a:pt x="18799" y="4879"/>
                </a:cubicBezTo>
                <a:cubicBezTo>
                  <a:pt x="18422" y="4997"/>
                  <a:pt x="18068" y="5162"/>
                  <a:pt x="18021" y="5162"/>
                </a:cubicBezTo>
                <a:cubicBezTo>
                  <a:pt x="17927" y="5139"/>
                  <a:pt x="17785" y="4927"/>
                  <a:pt x="17785" y="4927"/>
                </a:cubicBezTo>
                <a:cubicBezTo>
                  <a:pt x="17785" y="4927"/>
                  <a:pt x="17785" y="4927"/>
                  <a:pt x="17785" y="4927"/>
                </a:cubicBezTo>
                <a:cubicBezTo>
                  <a:pt x="17785" y="4927"/>
                  <a:pt x="17620" y="4738"/>
                  <a:pt x="17597" y="4667"/>
                </a:cubicBezTo>
                <a:cubicBezTo>
                  <a:pt x="17597" y="4620"/>
                  <a:pt x="17809" y="4291"/>
                  <a:pt x="18021" y="3961"/>
                </a:cubicBezTo>
                <a:cubicBezTo>
                  <a:pt x="18234" y="3607"/>
                  <a:pt x="18422" y="3254"/>
                  <a:pt x="18399" y="3183"/>
                </a:cubicBezTo>
                <a:cubicBezTo>
                  <a:pt x="18375" y="3042"/>
                  <a:pt x="18116" y="2807"/>
                  <a:pt x="17998" y="2783"/>
                </a:cubicBezTo>
                <a:cubicBezTo>
                  <a:pt x="17927" y="2783"/>
                  <a:pt x="17573" y="2971"/>
                  <a:pt x="17243" y="3183"/>
                </a:cubicBezTo>
                <a:cubicBezTo>
                  <a:pt x="16889" y="3395"/>
                  <a:pt x="16559" y="3631"/>
                  <a:pt x="16512" y="3631"/>
                </a:cubicBezTo>
                <a:cubicBezTo>
                  <a:pt x="16441" y="3655"/>
                  <a:pt x="16253" y="3466"/>
                  <a:pt x="16253" y="3466"/>
                </a:cubicBezTo>
                <a:cubicBezTo>
                  <a:pt x="16253" y="3466"/>
                  <a:pt x="16253" y="3466"/>
                  <a:pt x="16253" y="3466"/>
                </a:cubicBezTo>
                <a:cubicBezTo>
                  <a:pt x="16253" y="3466"/>
                  <a:pt x="16041" y="3325"/>
                  <a:pt x="16017" y="3254"/>
                </a:cubicBezTo>
                <a:cubicBezTo>
                  <a:pt x="15993" y="3231"/>
                  <a:pt x="16135" y="2854"/>
                  <a:pt x="16253" y="2477"/>
                </a:cubicBezTo>
                <a:cubicBezTo>
                  <a:pt x="16371" y="2100"/>
                  <a:pt x="16465" y="1700"/>
                  <a:pt x="16441" y="1629"/>
                </a:cubicBezTo>
                <a:cubicBezTo>
                  <a:pt x="16394" y="1511"/>
                  <a:pt x="16088" y="1346"/>
                  <a:pt x="15946" y="1346"/>
                </a:cubicBezTo>
                <a:cubicBezTo>
                  <a:pt x="15899" y="1346"/>
                  <a:pt x="15592" y="1629"/>
                  <a:pt x="15310" y="1912"/>
                </a:cubicBezTo>
                <a:cubicBezTo>
                  <a:pt x="15027" y="2194"/>
                  <a:pt x="14767" y="2500"/>
                  <a:pt x="14720" y="2524"/>
                </a:cubicBezTo>
                <a:cubicBezTo>
                  <a:pt x="14649" y="2548"/>
                  <a:pt x="14413" y="2406"/>
                  <a:pt x="14413" y="2406"/>
                </a:cubicBezTo>
                <a:cubicBezTo>
                  <a:pt x="14413" y="2406"/>
                  <a:pt x="14413" y="2406"/>
                  <a:pt x="14413" y="2406"/>
                </a:cubicBezTo>
                <a:cubicBezTo>
                  <a:pt x="14413" y="2406"/>
                  <a:pt x="14178" y="2336"/>
                  <a:pt x="14130" y="2265"/>
                </a:cubicBezTo>
                <a:cubicBezTo>
                  <a:pt x="14107" y="2218"/>
                  <a:pt x="14154" y="1841"/>
                  <a:pt x="14178" y="1440"/>
                </a:cubicBezTo>
                <a:cubicBezTo>
                  <a:pt x="14225" y="1040"/>
                  <a:pt x="14225" y="640"/>
                  <a:pt x="14178" y="592"/>
                </a:cubicBezTo>
                <a:cubicBezTo>
                  <a:pt x="14107" y="475"/>
                  <a:pt x="13753" y="380"/>
                  <a:pt x="13635" y="428"/>
                </a:cubicBezTo>
                <a:cubicBezTo>
                  <a:pt x="13588" y="428"/>
                  <a:pt x="13352" y="781"/>
                  <a:pt x="13140" y="1111"/>
                </a:cubicBezTo>
                <a:cubicBezTo>
                  <a:pt x="12928" y="1464"/>
                  <a:pt x="12739" y="1817"/>
                  <a:pt x="12716" y="1841"/>
                </a:cubicBezTo>
                <a:cubicBezTo>
                  <a:pt x="12645" y="1888"/>
                  <a:pt x="12385" y="1817"/>
                  <a:pt x="12385" y="1817"/>
                </a:cubicBezTo>
                <a:cubicBezTo>
                  <a:pt x="12385" y="1794"/>
                  <a:pt x="12385" y="1794"/>
                  <a:pt x="12385" y="1794"/>
                </a:cubicBezTo>
                <a:cubicBezTo>
                  <a:pt x="12385" y="1794"/>
                  <a:pt x="12126" y="1794"/>
                  <a:pt x="12079" y="1723"/>
                </a:cubicBezTo>
                <a:cubicBezTo>
                  <a:pt x="12055" y="1700"/>
                  <a:pt x="12008" y="1299"/>
                  <a:pt x="11937" y="922"/>
                </a:cubicBezTo>
                <a:cubicBezTo>
                  <a:pt x="11867" y="522"/>
                  <a:pt x="11796" y="121"/>
                  <a:pt x="11749" y="74"/>
                </a:cubicBezTo>
                <a:cubicBezTo>
                  <a:pt x="11631" y="-20"/>
                  <a:pt x="11277" y="-20"/>
                  <a:pt x="11159" y="51"/>
                </a:cubicBezTo>
                <a:cubicBezTo>
                  <a:pt x="11112" y="74"/>
                  <a:pt x="10971" y="451"/>
                  <a:pt x="10853" y="852"/>
                </a:cubicBezTo>
                <a:cubicBezTo>
                  <a:pt x="10735" y="1228"/>
                  <a:pt x="10617" y="1605"/>
                  <a:pt x="10593" y="1652"/>
                </a:cubicBezTo>
                <a:cubicBezTo>
                  <a:pt x="10523" y="1700"/>
                  <a:pt x="10287" y="1676"/>
                  <a:pt x="10287" y="1676"/>
                </a:cubicBezTo>
                <a:cubicBezTo>
                  <a:pt x="10263" y="1676"/>
                  <a:pt x="10263" y="1676"/>
                  <a:pt x="10263" y="1676"/>
                </a:cubicBezTo>
                <a:cubicBezTo>
                  <a:pt x="10263" y="1676"/>
                  <a:pt x="10027" y="1723"/>
                  <a:pt x="9957" y="1676"/>
                </a:cubicBezTo>
                <a:cubicBezTo>
                  <a:pt x="9910" y="1652"/>
                  <a:pt x="9792" y="1299"/>
                  <a:pt x="9627" y="922"/>
                </a:cubicBezTo>
                <a:cubicBezTo>
                  <a:pt x="9485" y="545"/>
                  <a:pt x="9296" y="192"/>
                  <a:pt x="9249" y="145"/>
                </a:cubicBezTo>
                <a:cubicBezTo>
                  <a:pt x="9131" y="98"/>
                  <a:pt x="8778" y="168"/>
                  <a:pt x="8683" y="263"/>
                </a:cubicBezTo>
                <a:cubicBezTo>
                  <a:pt x="8636" y="286"/>
                  <a:pt x="8589" y="710"/>
                  <a:pt x="8542" y="1087"/>
                </a:cubicBezTo>
                <a:cubicBezTo>
                  <a:pt x="8518" y="1511"/>
                  <a:pt x="8518" y="1888"/>
                  <a:pt x="8495" y="1935"/>
                </a:cubicBezTo>
                <a:cubicBezTo>
                  <a:pt x="8448" y="2006"/>
                  <a:pt x="8188" y="2053"/>
                  <a:pt x="8188" y="2053"/>
                </a:cubicBezTo>
                <a:cubicBezTo>
                  <a:pt x="8188" y="2053"/>
                  <a:pt x="8188" y="2053"/>
                  <a:pt x="8188" y="2053"/>
                </a:cubicBezTo>
                <a:cubicBezTo>
                  <a:pt x="8188" y="2053"/>
                  <a:pt x="7952" y="2147"/>
                  <a:pt x="7882" y="2124"/>
                </a:cubicBezTo>
                <a:cubicBezTo>
                  <a:pt x="7834" y="2100"/>
                  <a:pt x="7622" y="1770"/>
                  <a:pt x="7386" y="1464"/>
                </a:cubicBezTo>
                <a:cubicBezTo>
                  <a:pt x="7151" y="1134"/>
                  <a:pt x="6891" y="804"/>
                  <a:pt x="6820" y="804"/>
                </a:cubicBezTo>
                <a:cubicBezTo>
                  <a:pt x="6703" y="757"/>
                  <a:pt x="6372" y="922"/>
                  <a:pt x="6302" y="1016"/>
                </a:cubicBezTo>
                <a:cubicBezTo>
                  <a:pt x="6278" y="1087"/>
                  <a:pt x="6325" y="1488"/>
                  <a:pt x="6372" y="1888"/>
                </a:cubicBezTo>
                <a:cubicBezTo>
                  <a:pt x="6443" y="2265"/>
                  <a:pt x="6514" y="2665"/>
                  <a:pt x="6514" y="2712"/>
                </a:cubicBezTo>
                <a:cubicBezTo>
                  <a:pt x="6490" y="2783"/>
                  <a:pt x="6254" y="2877"/>
                  <a:pt x="6254" y="2877"/>
                </a:cubicBezTo>
                <a:cubicBezTo>
                  <a:pt x="6254" y="2877"/>
                  <a:pt x="6254" y="2877"/>
                  <a:pt x="6254" y="2877"/>
                </a:cubicBezTo>
                <a:cubicBezTo>
                  <a:pt x="6254" y="2877"/>
                  <a:pt x="6042" y="3042"/>
                  <a:pt x="5948" y="3019"/>
                </a:cubicBezTo>
                <a:cubicBezTo>
                  <a:pt x="5924" y="3019"/>
                  <a:pt x="5641" y="2759"/>
                  <a:pt x="5335" y="2500"/>
                </a:cubicBezTo>
                <a:cubicBezTo>
                  <a:pt x="5028" y="2241"/>
                  <a:pt x="4698" y="1982"/>
                  <a:pt x="4627" y="1982"/>
                </a:cubicBezTo>
                <a:cubicBezTo>
                  <a:pt x="4510" y="1982"/>
                  <a:pt x="4203" y="2218"/>
                  <a:pt x="4179" y="2336"/>
                </a:cubicBezTo>
                <a:cubicBezTo>
                  <a:pt x="4156" y="2383"/>
                  <a:pt x="4297" y="2759"/>
                  <a:pt x="4439" y="3136"/>
                </a:cubicBezTo>
                <a:cubicBezTo>
                  <a:pt x="4604" y="3513"/>
                  <a:pt x="4769" y="3867"/>
                  <a:pt x="4769" y="3914"/>
                </a:cubicBezTo>
                <a:cubicBezTo>
                  <a:pt x="4769" y="4008"/>
                  <a:pt x="4557" y="4149"/>
                  <a:pt x="4557" y="4149"/>
                </a:cubicBezTo>
                <a:cubicBezTo>
                  <a:pt x="4557" y="4149"/>
                  <a:pt x="4557" y="4149"/>
                  <a:pt x="4557" y="4149"/>
                </a:cubicBezTo>
                <a:cubicBezTo>
                  <a:pt x="4557" y="4149"/>
                  <a:pt x="4368" y="4338"/>
                  <a:pt x="4297" y="4361"/>
                </a:cubicBezTo>
                <a:cubicBezTo>
                  <a:pt x="4250" y="4361"/>
                  <a:pt x="3920" y="4173"/>
                  <a:pt x="3566" y="3984"/>
                </a:cubicBezTo>
                <a:cubicBezTo>
                  <a:pt x="3213" y="3796"/>
                  <a:pt x="2835" y="3631"/>
                  <a:pt x="2765" y="3655"/>
                </a:cubicBezTo>
                <a:cubicBezTo>
                  <a:pt x="2647" y="3678"/>
                  <a:pt x="2411" y="3961"/>
                  <a:pt x="2411" y="4079"/>
                </a:cubicBezTo>
                <a:cubicBezTo>
                  <a:pt x="2411" y="4149"/>
                  <a:pt x="2623" y="4479"/>
                  <a:pt x="2859" y="4809"/>
                </a:cubicBezTo>
                <a:cubicBezTo>
                  <a:pt x="3095" y="5139"/>
                  <a:pt x="3330" y="5445"/>
                  <a:pt x="3354" y="5492"/>
                </a:cubicBezTo>
                <a:cubicBezTo>
                  <a:pt x="3354" y="5586"/>
                  <a:pt x="3189" y="5775"/>
                  <a:pt x="3189" y="5775"/>
                </a:cubicBezTo>
                <a:cubicBezTo>
                  <a:pt x="3189" y="5775"/>
                  <a:pt x="3189" y="5775"/>
                  <a:pt x="3189" y="5775"/>
                </a:cubicBezTo>
                <a:cubicBezTo>
                  <a:pt x="3189" y="5775"/>
                  <a:pt x="3071" y="6010"/>
                  <a:pt x="3000" y="6034"/>
                </a:cubicBezTo>
                <a:cubicBezTo>
                  <a:pt x="2953" y="6034"/>
                  <a:pt x="2576" y="5939"/>
                  <a:pt x="2199" y="5822"/>
                </a:cubicBezTo>
                <a:cubicBezTo>
                  <a:pt x="1798" y="5727"/>
                  <a:pt x="1397" y="5657"/>
                  <a:pt x="1350" y="5680"/>
                </a:cubicBezTo>
                <a:cubicBezTo>
                  <a:pt x="1208" y="5751"/>
                  <a:pt x="1067" y="6081"/>
                  <a:pt x="1090" y="6199"/>
                </a:cubicBezTo>
                <a:cubicBezTo>
                  <a:pt x="1090" y="6246"/>
                  <a:pt x="1397" y="6552"/>
                  <a:pt x="1680" y="6811"/>
                </a:cubicBezTo>
                <a:cubicBezTo>
                  <a:pt x="1986" y="7070"/>
                  <a:pt x="2293" y="7306"/>
                  <a:pt x="2316" y="7353"/>
                </a:cubicBezTo>
                <a:cubicBezTo>
                  <a:pt x="2364" y="7447"/>
                  <a:pt x="2246" y="7659"/>
                  <a:pt x="2246" y="7659"/>
                </a:cubicBezTo>
                <a:cubicBezTo>
                  <a:pt x="2246" y="7659"/>
                  <a:pt x="2246" y="7659"/>
                  <a:pt x="2246" y="7659"/>
                </a:cubicBezTo>
                <a:cubicBezTo>
                  <a:pt x="2222" y="7659"/>
                  <a:pt x="2175" y="7918"/>
                  <a:pt x="2104" y="7965"/>
                </a:cubicBezTo>
                <a:cubicBezTo>
                  <a:pt x="2081" y="7989"/>
                  <a:pt x="1680" y="7965"/>
                  <a:pt x="1279" y="7942"/>
                </a:cubicBezTo>
                <a:cubicBezTo>
                  <a:pt x="878" y="7942"/>
                  <a:pt x="477" y="7965"/>
                  <a:pt x="430" y="8012"/>
                </a:cubicBezTo>
                <a:cubicBezTo>
                  <a:pt x="312" y="8083"/>
                  <a:pt x="241" y="8436"/>
                  <a:pt x="289" y="8554"/>
                </a:cubicBezTo>
                <a:cubicBezTo>
                  <a:pt x="312" y="8625"/>
                  <a:pt x="666" y="8837"/>
                  <a:pt x="1020" y="9002"/>
                </a:cubicBezTo>
                <a:cubicBezTo>
                  <a:pt x="1373" y="9190"/>
                  <a:pt x="1727" y="9355"/>
                  <a:pt x="1774" y="9402"/>
                </a:cubicBezTo>
                <a:cubicBezTo>
                  <a:pt x="1821" y="9473"/>
                  <a:pt x="1751" y="9708"/>
                  <a:pt x="1751" y="9708"/>
                </a:cubicBezTo>
                <a:cubicBezTo>
                  <a:pt x="1751" y="9732"/>
                  <a:pt x="1751" y="9732"/>
                  <a:pt x="1751" y="9732"/>
                </a:cubicBezTo>
                <a:cubicBezTo>
                  <a:pt x="1751" y="9732"/>
                  <a:pt x="1751" y="9967"/>
                  <a:pt x="1680" y="10038"/>
                </a:cubicBezTo>
                <a:cubicBezTo>
                  <a:pt x="1656" y="10062"/>
                  <a:pt x="1279" y="10132"/>
                  <a:pt x="878" y="10226"/>
                </a:cubicBezTo>
                <a:cubicBezTo>
                  <a:pt x="501" y="10321"/>
                  <a:pt x="100" y="10415"/>
                  <a:pt x="53" y="10462"/>
                </a:cubicBezTo>
                <a:cubicBezTo>
                  <a:pt x="-18" y="10580"/>
                  <a:pt x="-18" y="10933"/>
                  <a:pt x="53" y="11051"/>
                </a:cubicBezTo>
                <a:cubicBezTo>
                  <a:pt x="100" y="11098"/>
                  <a:pt x="477" y="11216"/>
                  <a:pt x="878" y="11310"/>
                </a:cubicBezTo>
                <a:cubicBezTo>
                  <a:pt x="1255" y="11404"/>
                  <a:pt x="1656" y="11498"/>
                  <a:pt x="1680" y="11522"/>
                </a:cubicBezTo>
                <a:cubicBezTo>
                  <a:pt x="1751" y="11569"/>
                  <a:pt x="1751" y="11828"/>
                  <a:pt x="1751" y="11828"/>
                </a:cubicBezTo>
                <a:cubicBezTo>
                  <a:pt x="1751" y="11828"/>
                  <a:pt x="1751" y="11828"/>
                  <a:pt x="1751" y="11828"/>
                </a:cubicBezTo>
                <a:cubicBezTo>
                  <a:pt x="1751" y="11828"/>
                  <a:pt x="1798" y="12087"/>
                  <a:pt x="1774" y="12158"/>
                </a:cubicBezTo>
                <a:cubicBezTo>
                  <a:pt x="1751" y="12205"/>
                  <a:pt x="1373" y="12346"/>
                  <a:pt x="1020" y="12535"/>
                </a:cubicBezTo>
                <a:cubicBezTo>
                  <a:pt x="666" y="12700"/>
                  <a:pt x="312" y="12888"/>
                  <a:pt x="289" y="12959"/>
                </a:cubicBezTo>
                <a:cubicBezTo>
                  <a:pt x="218" y="13077"/>
                  <a:pt x="312" y="13430"/>
                  <a:pt x="406" y="13501"/>
                </a:cubicBezTo>
                <a:cubicBezTo>
                  <a:pt x="454" y="13548"/>
                  <a:pt x="854" y="13571"/>
                  <a:pt x="1255" y="13595"/>
                </a:cubicBezTo>
                <a:cubicBezTo>
                  <a:pt x="1656" y="13595"/>
                  <a:pt x="2057" y="13571"/>
                  <a:pt x="2104" y="13595"/>
                </a:cubicBezTo>
                <a:cubicBezTo>
                  <a:pt x="2175" y="13642"/>
                  <a:pt x="2246" y="13901"/>
                  <a:pt x="2246" y="13901"/>
                </a:cubicBezTo>
                <a:cubicBezTo>
                  <a:pt x="2246" y="13901"/>
                  <a:pt x="2246" y="13901"/>
                  <a:pt x="2246" y="13901"/>
                </a:cubicBezTo>
                <a:cubicBezTo>
                  <a:pt x="2246" y="13901"/>
                  <a:pt x="2340" y="14137"/>
                  <a:pt x="2316" y="14207"/>
                </a:cubicBezTo>
                <a:cubicBezTo>
                  <a:pt x="2316" y="14254"/>
                  <a:pt x="2010" y="14466"/>
                  <a:pt x="1680" y="14725"/>
                </a:cubicBezTo>
                <a:cubicBezTo>
                  <a:pt x="1373" y="14985"/>
                  <a:pt x="1090" y="15267"/>
                  <a:pt x="1067" y="15314"/>
                </a:cubicBezTo>
                <a:cubicBezTo>
                  <a:pt x="1043" y="15456"/>
                  <a:pt x="1208" y="15785"/>
                  <a:pt x="1326" y="15833"/>
                </a:cubicBezTo>
                <a:cubicBezTo>
                  <a:pt x="1373" y="15856"/>
                  <a:pt x="1774" y="15809"/>
                  <a:pt x="2175" y="15715"/>
                </a:cubicBezTo>
                <a:cubicBezTo>
                  <a:pt x="2576" y="15621"/>
                  <a:pt x="2953" y="15526"/>
                  <a:pt x="3000" y="15526"/>
                </a:cubicBezTo>
                <a:cubicBezTo>
                  <a:pt x="3071" y="15550"/>
                  <a:pt x="3189" y="15785"/>
                  <a:pt x="3189" y="15785"/>
                </a:cubicBezTo>
                <a:cubicBezTo>
                  <a:pt x="3189" y="15785"/>
                  <a:pt x="3189" y="15785"/>
                  <a:pt x="3189" y="15785"/>
                </a:cubicBezTo>
                <a:cubicBezTo>
                  <a:pt x="3189" y="15785"/>
                  <a:pt x="3354" y="15997"/>
                  <a:pt x="3354" y="16068"/>
                </a:cubicBezTo>
                <a:cubicBezTo>
                  <a:pt x="3354" y="16115"/>
                  <a:pt x="3095" y="16398"/>
                  <a:pt x="2859" y="16728"/>
                </a:cubicBezTo>
                <a:cubicBezTo>
                  <a:pt x="2599" y="17034"/>
                  <a:pt x="2387" y="17387"/>
                  <a:pt x="2387" y="17434"/>
                </a:cubicBezTo>
                <a:cubicBezTo>
                  <a:pt x="2387" y="17576"/>
                  <a:pt x="2623" y="17858"/>
                  <a:pt x="2741" y="17882"/>
                </a:cubicBezTo>
                <a:cubicBezTo>
                  <a:pt x="2812" y="17905"/>
                  <a:pt x="3189" y="17741"/>
                  <a:pt x="3543" y="17576"/>
                </a:cubicBezTo>
                <a:cubicBezTo>
                  <a:pt x="3896" y="17387"/>
                  <a:pt x="4250" y="17199"/>
                  <a:pt x="4297" y="17199"/>
                </a:cubicBezTo>
                <a:cubicBezTo>
                  <a:pt x="4392" y="17199"/>
                  <a:pt x="4557" y="17411"/>
                  <a:pt x="4557" y="17411"/>
                </a:cubicBezTo>
                <a:cubicBezTo>
                  <a:pt x="4557" y="17411"/>
                  <a:pt x="4557" y="17411"/>
                  <a:pt x="4557" y="17411"/>
                </a:cubicBezTo>
                <a:cubicBezTo>
                  <a:pt x="4557" y="17411"/>
                  <a:pt x="4745" y="17576"/>
                  <a:pt x="4769" y="17646"/>
                </a:cubicBezTo>
                <a:cubicBezTo>
                  <a:pt x="4769" y="17670"/>
                  <a:pt x="4604" y="18023"/>
                  <a:pt x="4439" y="18400"/>
                </a:cubicBezTo>
                <a:cubicBezTo>
                  <a:pt x="4274" y="18753"/>
                  <a:pt x="4132" y="19130"/>
                  <a:pt x="4156" y="19201"/>
                </a:cubicBezTo>
                <a:cubicBezTo>
                  <a:pt x="4179" y="19342"/>
                  <a:pt x="4486" y="19554"/>
                  <a:pt x="4604" y="19554"/>
                </a:cubicBezTo>
                <a:cubicBezTo>
                  <a:pt x="4675" y="19554"/>
                  <a:pt x="5005" y="19319"/>
                  <a:pt x="5311" y="19060"/>
                </a:cubicBezTo>
                <a:cubicBezTo>
                  <a:pt x="5618" y="18801"/>
                  <a:pt x="5924" y="18541"/>
                  <a:pt x="5972" y="18518"/>
                </a:cubicBezTo>
                <a:cubicBezTo>
                  <a:pt x="6042" y="18518"/>
                  <a:pt x="6254" y="18659"/>
                  <a:pt x="6254" y="18659"/>
                </a:cubicBezTo>
                <a:cubicBezTo>
                  <a:pt x="6254" y="18659"/>
                  <a:pt x="6254" y="18659"/>
                  <a:pt x="6254" y="18659"/>
                </a:cubicBezTo>
                <a:cubicBezTo>
                  <a:pt x="6254" y="18659"/>
                  <a:pt x="6490" y="18777"/>
                  <a:pt x="6514" y="18848"/>
                </a:cubicBezTo>
                <a:cubicBezTo>
                  <a:pt x="6537" y="18895"/>
                  <a:pt x="6443" y="19272"/>
                  <a:pt x="6372" y="19648"/>
                </a:cubicBezTo>
                <a:cubicBezTo>
                  <a:pt x="6302" y="20049"/>
                  <a:pt x="6231" y="20449"/>
                  <a:pt x="6278" y="20520"/>
                </a:cubicBezTo>
                <a:cubicBezTo>
                  <a:pt x="6325" y="20638"/>
                  <a:pt x="6679" y="20779"/>
                  <a:pt x="6797" y="20732"/>
                </a:cubicBezTo>
                <a:cubicBezTo>
                  <a:pt x="6844" y="20732"/>
                  <a:pt x="7127" y="20426"/>
                  <a:pt x="7363" y="20096"/>
                </a:cubicBezTo>
                <a:cubicBezTo>
                  <a:pt x="7622" y="19790"/>
                  <a:pt x="7834" y="19460"/>
                  <a:pt x="7882" y="19436"/>
                </a:cubicBezTo>
                <a:cubicBezTo>
                  <a:pt x="7952" y="19389"/>
                  <a:pt x="8188" y="19507"/>
                  <a:pt x="8188" y="19507"/>
                </a:cubicBezTo>
                <a:cubicBezTo>
                  <a:pt x="8188" y="19507"/>
                  <a:pt x="8188" y="19507"/>
                  <a:pt x="8188" y="19507"/>
                </a:cubicBezTo>
                <a:cubicBezTo>
                  <a:pt x="8188" y="19507"/>
                  <a:pt x="8448" y="19554"/>
                  <a:pt x="8495" y="19625"/>
                </a:cubicBezTo>
                <a:cubicBezTo>
                  <a:pt x="8518" y="19648"/>
                  <a:pt x="8518" y="20049"/>
                  <a:pt x="8542" y="20449"/>
                </a:cubicBezTo>
                <a:cubicBezTo>
                  <a:pt x="8565" y="20850"/>
                  <a:pt x="8589" y="21250"/>
                  <a:pt x="8636" y="21297"/>
                </a:cubicBezTo>
                <a:cubicBezTo>
                  <a:pt x="8730" y="21392"/>
                  <a:pt x="9084" y="21462"/>
                  <a:pt x="9202" y="21392"/>
                </a:cubicBezTo>
                <a:cubicBezTo>
                  <a:pt x="9249" y="21368"/>
                  <a:pt x="9438" y="21015"/>
                  <a:pt x="9603" y="20638"/>
                </a:cubicBezTo>
                <a:cubicBezTo>
                  <a:pt x="9768" y="20284"/>
                  <a:pt x="9933" y="19908"/>
                  <a:pt x="9957" y="19884"/>
                </a:cubicBezTo>
                <a:cubicBezTo>
                  <a:pt x="10027" y="19813"/>
                  <a:pt x="10263" y="19860"/>
                  <a:pt x="10263" y="19860"/>
                </a:cubicBezTo>
                <a:cubicBezTo>
                  <a:pt x="10287" y="19884"/>
                  <a:pt x="10287" y="19884"/>
                  <a:pt x="10287" y="19884"/>
                </a:cubicBezTo>
                <a:cubicBezTo>
                  <a:pt x="10287" y="19884"/>
                  <a:pt x="10546" y="19860"/>
                  <a:pt x="10593" y="19908"/>
                </a:cubicBezTo>
                <a:cubicBezTo>
                  <a:pt x="10617" y="19931"/>
                  <a:pt x="10711" y="20332"/>
                  <a:pt x="10829" y="20708"/>
                </a:cubicBezTo>
                <a:cubicBezTo>
                  <a:pt x="10947" y="21085"/>
                  <a:pt x="11065" y="21462"/>
                  <a:pt x="11136" y="21509"/>
                </a:cubicBezTo>
                <a:cubicBezTo>
                  <a:pt x="11230" y="21580"/>
                  <a:pt x="11607" y="21556"/>
                  <a:pt x="11702" y="21486"/>
                </a:cubicBezTo>
                <a:cubicBezTo>
                  <a:pt x="11749" y="21439"/>
                  <a:pt x="11843" y="21038"/>
                  <a:pt x="11914" y="20661"/>
                </a:cubicBezTo>
                <a:cubicBezTo>
                  <a:pt x="12008" y="20261"/>
                  <a:pt x="12055" y="19860"/>
                  <a:pt x="12079" y="19837"/>
                </a:cubicBezTo>
                <a:cubicBezTo>
                  <a:pt x="12126" y="19766"/>
                  <a:pt x="12385" y="19743"/>
                  <a:pt x="12385" y="19743"/>
                </a:cubicBezTo>
                <a:cubicBezTo>
                  <a:pt x="12385" y="19743"/>
                  <a:pt x="12385" y="19743"/>
                  <a:pt x="12385" y="19743"/>
                </a:cubicBezTo>
                <a:cubicBezTo>
                  <a:pt x="12385" y="19743"/>
                  <a:pt x="12645" y="19696"/>
                  <a:pt x="12716" y="19719"/>
                </a:cubicBezTo>
                <a:cubicBezTo>
                  <a:pt x="12739" y="19743"/>
                  <a:pt x="12928" y="20096"/>
                  <a:pt x="13116" y="20426"/>
                </a:cubicBezTo>
                <a:cubicBezTo>
                  <a:pt x="13305" y="20779"/>
                  <a:pt x="13541" y="21132"/>
                  <a:pt x="13588" y="21156"/>
                </a:cubicBezTo>
                <a:cubicBezTo>
                  <a:pt x="13730" y="21203"/>
                  <a:pt x="14060" y="21085"/>
                  <a:pt x="14154" y="20991"/>
                </a:cubicBezTo>
                <a:cubicBezTo>
                  <a:pt x="14178" y="20944"/>
                  <a:pt x="14178" y="20544"/>
                  <a:pt x="14178" y="20120"/>
                </a:cubicBezTo>
                <a:cubicBezTo>
                  <a:pt x="14154" y="19719"/>
                  <a:pt x="14130" y="19342"/>
                  <a:pt x="14130" y="19295"/>
                </a:cubicBezTo>
                <a:cubicBezTo>
                  <a:pt x="14178" y="19201"/>
                  <a:pt x="14413" y="19154"/>
                  <a:pt x="14413" y="19154"/>
                </a:cubicBezTo>
                <a:cubicBezTo>
                  <a:pt x="14413" y="19154"/>
                  <a:pt x="14413" y="19154"/>
                  <a:pt x="14413" y="19154"/>
                </a:cubicBezTo>
                <a:cubicBezTo>
                  <a:pt x="14413" y="19154"/>
                  <a:pt x="14649" y="19012"/>
                  <a:pt x="14720" y="19036"/>
                </a:cubicBezTo>
                <a:cubicBezTo>
                  <a:pt x="14767" y="19036"/>
                  <a:pt x="15027" y="19342"/>
                  <a:pt x="15286" y="19648"/>
                </a:cubicBezTo>
                <a:cubicBezTo>
                  <a:pt x="15569" y="19931"/>
                  <a:pt x="15852" y="20214"/>
                  <a:pt x="15923" y="20237"/>
                </a:cubicBezTo>
                <a:cubicBezTo>
                  <a:pt x="16041" y="20237"/>
                  <a:pt x="16371" y="20049"/>
                  <a:pt x="16418" y="19931"/>
                </a:cubicBezTo>
                <a:cubicBezTo>
                  <a:pt x="16441" y="19884"/>
                  <a:pt x="16347" y="19484"/>
                  <a:pt x="16229" y="19107"/>
                </a:cubicBezTo>
                <a:cubicBezTo>
                  <a:pt x="16135" y="18706"/>
                  <a:pt x="15993" y="18329"/>
                  <a:pt x="16017" y="18306"/>
                </a:cubicBezTo>
                <a:cubicBezTo>
                  <a:pt x="16017" y="18212"/>
                  <a:pt x="16253" y="18094"/>
                  <a:pt x="16253" y="18094"/>
                </a:cubicBezTo>
                <a:cubicBezTo>
                  <a:pt x="16253" y="18094"/>
                  <a:pt x="16253" y="18094"/>
                  <a:pt x="16253" y="18094"/>
                </a:cubicBezTo>
                <a:cubicBezTo>
                  <a:pt x="16253" y="18094"/>
                  <a:pt x="16441" y="17905"/>
                  <a:pt x="16536" y="17905"/>
                </a:cubicBezTo>
                <a:cubicBezTo>
                  <a:pt x="16559" y="17905"/>
                  <a:pt x="16889" y="18141"/>
                  <a:pt x="17220" y="18377"/>
                </a:cubicBezTo>
                <a:cubicBezTo>
                  <a:pt x="17550" y="18589"/>
                  <a:pt x="17880" y="18801"/>
                  <a:pt x="17951" y="18801"/>
                </a:cubicBezTo>
                <a:cubicBezTo>
                  <a:pt x="18092" y="18777"/>
                  <a:pt x="18351" y="18518"/>
                  <a:pt x="18375" y="18400"/>
                </a:cubicBezTo>
                <a:cubicBezTo>
                  <a:pt x="18375" y="18353"/>
                  <a:pt x="18210" y="17976"/>
                  <a:pt x="18021" y="17623"/>
                </a:cubicBezTo>
                <a:cubicBezTo>
                  <a:pt x="17809" y="17269"/>
                  <a:pt x="17620" y="16940"/>
                  <a:pt x="17597" y="16893"/>
                </a:cubicBezTo>
                <a:cubicBezTo>
                  <a:pt x="17597" y="16798"/>
                  <a:pt x="17785" y="16633"/>
                  <a:pt x="17785" y="16633"/>
                </a:cubicBezTo>
                <a:cubicBezTo>
                  <a:pt x="17785" y="16633"/>
                  <a:pt x="17785" y="16633"/>
                  <a:pt x="17785" y="16633"/>
                </a:cubicBezTo>
                <a:cubicBezTo>
                  <a:pt x="17785" y="16633"/>
                  <a:pt x="17951" y="16421"/>
                  <a:pt x="18021" y="16398"/>
                </a:cubicBezTo>
                <a:cubicBezTo>
                  <a:pt x="18068" y="16398"/>
                  <a:pt x="18422" y="16539"/>
                  <a:pt x="18799" y="16681"/>
                </a:cubicBezTo>
                <a:cubicBezTo>
                  <a:pt x="19153" y="16822"/>
                  <a:pt x="19554" y="16963"/>
                  <a:pt x="19625" y="16940"/>
                </a:cubicBezTo>
                <a:cubicBezTo>
                  <a:pt x="19743" y="16893"/>
                  <a:pt x="19931" y="16586"/>
                  <a:pt x="19931" y="16445"/>
                </a:cubicBezTo>
                <a:cubicBezTo>
                  <a:pt x="19931" y="16398"/>
                  <a:pt x="19672" y="16068"/>
                  <a:pt x="19413" y="15785"/>
                </a:cubicBezTo>
                <a:cubicBezTo>
                  <a:pt x="19130" y="15479"/>
                  <a:pt x="18847" y="15197"/>
                  <a:pt x="18847" y="15173"/>
                </a:cubicBezTo>
                <a:cubicBezTo>
                  <a:pt x="18823" y="15079"/>
                  <a:pt x="18965" y="14867"/>
                  <a:pt x="18965" y="14867"/>
                </a:cubicBezTo>
                <a:cubicBezTo>
                  <a:pt x="18965" y="14867"/>
                  <a:pt x="18965" y="14867"/>
                  <a:pt x="18965" y="14867"/>
                </a:cubicBezTo>
                <a:cubicBezTo>
                  <a:pt x="18965" y="14867"/>
                  <a:pt x="19059" y="14631"/>
                  <a:pt x="19130" y="14584"/>
                </a:cubicBezTo>
                <a:cubicBezTo>
                  <a:pt x="19153" y="14561"/>
                  <a:pt x="19554" y="14631"/>
                  <a:pt x="19931" y="14678"/>
                </a:cubicBezTo>
                <a:cubicBezTo>
                  <a:pt x="20332" y="14749"/>
                  <a:pt x="20733" y="14773"/>
                  <a:pt x="20804" y="14725"/>
                </a:cubicBezTo>
                <a:cubicBezTo>
                  <a:pt x="20922" y="14678"/>
                  <a:pt x="21040" y="14325"/>
                  <a:pt x="20992" y="14207"/>
                </a:cubicBezTo>
                <a:cubicBezTo>
                  <a:pt x="20992" y="14137"/>
                  <a:pt x="20662" y="13901"/>
                  <a:pt x="20332" y="13665"/>
                </a:cubicBezTo>
                <a:cubicBezTo>
                  <a:pt x="20002" y="13430"/>
                  <a:pt x="19648" y="13242"/>
                  <a:pt x="19625" y="13194"/>
                </a:cubicBezTo>
                <a:cubicBezTo>
                  <a:pt x="19578" y="13124"/>
                  <a:pt x="19672" y="12888"/>
                  <a:pt x="19672" y="12888"/>
                </a:cubicBezTo>
                <a:cubicBezTo>
                  <a:pt x="19672" y="12888"/>
                  <a:pt x="19672" y="12888"/>
                  <a:pt x="19672" y="12888"/>
                </a:cubicBezTo>
                <a:cubicBezTo>
                  <a:pt x="19696" y="12888"/>
                  <a:pt x="19719" y="12629"/>
                  <a:pt x="19790" y="12582"/>
                </a:cubicBezTo>
                <a:cubicBezTo>
                  <a:pt x="19813" y="12535"/>
                  <a:pt x="20191" y="12535"/>
                  <a:pt x="20592" y="12488"/>
                </a:cubicBezTo>
                <a:cubicBezTo>
                  <a:pt x="20992" y="12441"/>
                  <a:pt x="21393" y="12370"/>
                  <a:pt x="21441" y="12323"/>
                </a:cubicBezTo>
                <a:cubicBezTo>
                  <a:pt x="21535" y="12229"/>
                  <a:pt x="21582" y="11875"/>
                  <a:pt x="21511" y="11758"/>
                </a:cubicBezTo>
                <a:cubicBezTo>
                  <a:pt x="21488" y="11710"/>
                  <a:pt x="21110" y="11546"/>
                  <a:pt x="20733" y="11404"/>
                </a:cubicBezTo>
                <a:close/>
              </a:path>
            </a:pathLst>
          </a:custGeom>
          <a:solidFill>
            <a:srgbClr val="E94C96"/>
          </a:soli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endParaRPr sz="1050"/>
          </a:p>
        </p:txBody>
      </p:sp>
      <p:sp>
        <p:nvSpPr>
          <p:cNvPr id="82" name="Shape 384">
            <a:extLst>
              <a:ext uri="{FF2B5EF4-FFF2-40B4-BE49-F238E27FC236}">
                <a16:creationId xmlns:a16="http://schemas.microsoft.com/office/drawing/2014/main" id="{C7D73D65-7D81-2ADD-734E-E368B4BE781B}"/>
              </a:ext>
            </a:extLst>
          </p:cNvPr>
          <p:cNvSpPr/>
          <p:nvPr/>
        </p:nvSpPr>
        <p:spPr>
          <a:xfrm rot="10800000" flipH="1">
            <a:off x="5306261" y="2591963"/>
            <a:ext cx="745430" cy="745891"/>
          </a:xfrm>
          <a:prstGeom prst="ellipse">
            <a:avLst/>
          </a:prstGeom>
          <a:gradFill flip="none" rotWithShape="1">
            <a:gsLst>
              <a:gs pos="0">
                <a:srgbClr val="D9D9D9"/>
              </a:gs>
              <a:gs pos="100000">
                <a:srgbClr val="FFFFFF"/>
              </a:gs>
            </a:gsLst>
            <a:lin ang="9000000" scaled="0"/>
          </a:gradFill>
          <a:ln w="12700" cap="flat">
            <a:noFill/>
            <a:miter lim="400000"/>
          </a:ln>
          <a:effectLst/>
        </p:spPr>
        <p:txBody>
          <a:bodyPr wrap="square" lIns="34289" tIns="34289" rIns="34289" bIns="34289" numCol="1" anchor="t">
            <a:noAutofit/>
          </a:bodyPr>
          <a:lstStyle/>
          <a:p>
            <a:endParaRPr sz="1050"/>
          </a:p>
        </p:txBody>
      </p:sp>
      <p:pic>
        <p:nvPicPr>
          <p:cNvPr id="69" name="Graphique 68" descr="Document avec un remplissage uni">
            <a:extLst>
              <a:ext uri="{FF2B5EF4-FFF2-40B4-BE49-F238E27FC236}">
                <a16:creationId xmlns:a16="http://schemas.microsoft.com/office/drawing/2014/main" id="{1F335BFF-B071-0BE0-C3AA-4A885974C1A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30844" y="2721032"/>
            <a:ext cx="495383" cy="495383"/>
          </a:xfrm>
          <a:prstGeom prst="rect">
            <a:avLst/>
          </a:prstGeom>
        </p:spPr>
      </p:pic>
      <p:grpSp>
        <p:nvGrpSpPr>
          <p:cNvPr id="102" name="Group 52">
            <a:extLst>
              <a:ext uri="{FF2B5EF4-FFF2-40B4-BE49-F238E27FC236}">
                <a16:creationId xmlns:a16="http://schemas.microsoft.com/office/drawing/2014/main" id="{0C448D2E-8648-FD87-50D3-B9450F033C21}"/>
              </a:ext>
            </a:extLst>
          </p:cNvPr>
          <p:cNvGrpSpPr/>
          <p:nvPr/>
        </p:nvGrpSpPr>
        <p:grpSpPr>
          <a:xfrm>
            <a:off x="197080" y="3431717"/>
            <a:ext cx="2136716" cy="571398"/>
            <a:chOff x="696865" y="4752678"/>
            <a:chExt cx="2848954" cy="761864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A87D974C-572F-99CD-75B0-D11BA7721520}"/>
                </a:ext>
              </a:extLst>
            </p:cNvPr>
            <p:cNvSpPr/>
            <p:nvPr/>
          </p:nvSpPr>
          <p:spPr>
            <a:xfrm>
              <a:off x="707210" y="4752678"/>
              <a:ext cx="2174025" cy="3385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050" b="1" dirty="0">
                  <a:solidFill>
                    <a:srgbClr val="81C9FF"/>
                  </a:solidFill>
                </a:rPr>
                <a:t>Note de présentation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175A71C5-A9D1-6DC0-67E6-C68CB7BF7792}"/>
                </a:ext>
              </a:extLst>
            </p:cNvPr>
            <p:cNvSpPr/>
            <p:nvPr/>
          </p:nvSpPr>
          <p:spPr>
            <a:xfrm>
              <a:off x="696865" y="5022099"/>
              <a:ext cx="2848954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900" dirty="0">
                  <a:solidFill>
                    <a:schemeClr val="tx1">
                      <a:lumMod val="75000"/>
                    </a:schemeClr>
                  </a:solidFill>
                </a:rPr>
                <a:t>Fiche synthétique de présentation du PCRA à destination des décideurs </a:t>
              </a:r>
            </a:p>
          </p:txBody>
        </p:sp>
      </p:grpSp>
      <p:cxnSp>
        <p:nvCxnSpPr>
          <p:cNvPr id="110" name="Connector: Elbow 70">
            <a:extLst>
              <a:ext uri="{FF2B5EF4-FFF2-40B4-BE49-F238E27FC236}">
                <a16:creationId xmlns:a16="http://schemas.microsoft.com/office/drawing/2014/main" id="{E522587C-F978-C72E-C508-497E97221AFC}"/>
              </a:ext>
            </a:extLst>
          </p:cNvPr>
          <p:cNvCxnSpPr>
            <a:cxnSpLocks/>
            <a:stCxn id="113" idx="6"/>
            <a:endCxn id="27" idx="2"/>
          </p:cNvCxnSpPr>
          <p:nvPr/>
        </p:nvCxnSpPr>
        <p:spPr>
          <a:xfrm flipV="1">
            <a:off x="1759546" y="3229925"/>
            <a:ext cx="971207" cy="34995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32">
            <a:extLst>
              <a:ext uri="{FF2B5EF4-FFF2-40B4-BE49-F238E27FC236}">
                <a16:creationId xmlns:a16="http://schemas.microsoft.com/office/drawing/2014/main" id="{AED02740-3DDE-D16C-9D7E-FF5CB0022F66}"/>
              </a:ext>
            </a:extLst>
          </p:cNvPr>
          <p:cNvSpPr/>
          <p:nvPr/>
        </p:nvSpPr>
        <p:spPr>
          <a:xfrm>
            <a:off x="1676722" y="3538473"/>
            <a:ext cx="82823" cy="8282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30" name="Espace réservé du contenu 6">
            <a:extLst>
              <a:ext uri="{FF2B5EF4-FFF2-40B4-BE49-F238E27FC236}">
                <a16:creationId xmlns:a16="http://schemas.microsoft.com/office/drawing/2014/main" id="{50862C9D-B1BE-BA8B-2ADD-6E392A7358C7}"/>
              </a:ext>
            </a:extLst>
          </p:cNvPr>
          <p:cNvSpPr txBox="1">
            <a:spLocks/>
          </p:cNvSpPr>
          <p:nvPr/>
        </p:nvSpPr>
        <p:spPr>
          <a:xfrm>
            <a:off x="884254" y="231018"/>
            <a:ext cx="6986998" cy="361613"/>
          </a:xfrm>
          <a:prstGeom prst="rect">
            <a:avLst/>
          </a:prstGeom>
          <a:noFill/>
        </p:spPr>
        <p:txBody>
          <a:bodyPr vert="horz" lIns="0" tIns="54000" rIns="0" bIns="54000" rtlCol="0" anchor="t">
            <a:noAutofit/>
          </a:bodyPr>
          <a:lstStyle>
            <a:lvl1pPr marL="180975" indent="-1809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5350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74738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5713" indent="-1809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fr-FR" sz="1500" b="1" dirty="0">
                <a:solidFill>
                  <a:schemeClr val="bg1"/>
                </a:solidFill>
                <a:highlight>
                  <a:srgbClr val="B71251"/>
                </a:highlight>
                <a:latin typeface="Arial" panose="020B0604020202020204"/>
              </a:rPr>
              <a:t>Le kit PCRA médico-social et ses outils</a:t>
            </a:r>
            <a:endParaRPr lang="fr-FR" sz="1350" dirty="0">
              <a:solidFill>
                <a:srgbClr val="787878"/>
              </a:solidFill>
              <a:highlight>
                <a:srgbClr val="B71251"/>
              </a:highlight>
              <a:latin typeface="Arial" panose="020B0604020202020204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fr-FR" sz="1350" dirty="0">
              <a:solidFill>
                <a:srgbClr val="787878"/>
              </a:solidFill>
              <a:highlight>
                <a:srgbClr val="B71251"/>
              </a:highlight>
              <a:latin typeface="Arial" panose="020B0604020202020204"/>
            </a:endParaRPr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C417356A-17C9-9F22-592D-9B0586154AA9}"/>
              </a:ext>
            </a:extLst>
          </p:cNvPr>
          <p:cNvSpPr txBox="1">
            <a:spLocks/>
          </p:cNvSpPr>
          <p:nvPr/>
        </p:nvSpPr>
        <p:spPr>
          <a:xfrm>
            <a:off x="8856599" y="4869600"/>
            <a:ext cx="287401" cy="2739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fld id="{00000000-1234-1234-1234-123412341234}" type="slidenum">
              <a:rPr lang="fr-FR" sz="1000" i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pPr algn="ctr"/>
              <a:t>2</a:t>
            </a:fld>
            <a:endParaRPr lang="fr-FR" sz="10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" name="Connector: Elbow 73">
            <a:extLst>
              <a:ext uri="{FF2B5EF4-FFF2-40B4-BE49-F238E27FC236}">
                <a16:creationId xmlns:a16="http://schemas.microsoft.com/office/drawing/2014/main" id="{F7BF77E2-8E6F-5F58-7C1B-304047A7DCD2}"/>
              </a:ext>
            </a:extLst>
          </p:cNvPr>
          <p:cNvCxnSpPr>
            <a:cxnSpLocks/>
          </p:cNvCxnSpPr>
          <p:nvPr/>
        </p:nvCxnSpPr>
        <p:spPr>
          <a:xfrm rot="10800000">
            <a:off x="4597330" y="3817913"/>
            <a:ext cx="586800" cy="465878"/>
          </a:xfrm>
          <a:prstGeom prst="bentConnector3">
            <a:avLst>
              <a:gd name="adj1" fmla="val 99097"/>
            </a:avLst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58">
            <a:extLst>
              <a:ext uri="{FF2B5EF4-FFF2-40B4-BE49-F238E27FC236}">
                <a16:creationId xmlns:a16="http://schemas.microsoft.com/office/drawing/2014/main" id="{98554100-3BFF-84AF-74AA-146903428D68}"/>
              </a:ext>
            </a:extLst>
          </p:cNvPr>
          <p:cNvGrpSpPr/>
          <p:nvPr/>
        </p:nvGrpSpPr>
        <p:grpSpPr>
          <a:xfrm>
            <a:off x="2275563" y="3805939"/>
            <a:ext cx="2271760" cy="1216061"/>
            <a:chOff x="-609995" y="4449197"/>
            <a:chExt cx="3029014" cy="162141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FC74A0-986D-CEEA-8793-775434D5CAF5}"/>
                </a:ext>
              </a:extLst>
            </p:cNvPr>
            <p:cNvSpPr/>
            <p:nvPr/>
          </p:nvSpPr>
          <p:spPr>
            <a:xfrm>
              <a:off x="269783" y="4449197"/>
              <a:ext cx="2112954" cy="861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fr-FR" sz="1200" b="1" dirty="0">
                  <a:solidFill>
                    <a:srgbClr val="4CBAB6"/>
                  </a:solidFill>
                </a:rPr>
                <a:t>Outil BIA (Bilan d’Impact sur l’Activité)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7628CF4-FFC1-EECF-98B9-0E08427B88AA}"/>
                </a:ext>
              </a:extLst>
            </p:cNvPr>
            <p:cNvSpPr/>
            <p:nvPr/>
          </p:nvSpPr>
          <p:spPr>
            <a:xfrm>
              <a:off x="-609995" y="5208837"/>
              <a:ext cx="3029014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fr-FR" sz="900" dirty="0">
                  <a:solidFill>
                    <a:schemeClr val="tx1">
                      <a:lumMod val="75000"/>
                    </a:schemeClr>
                  </a:solidFill>
                </a:rPr>
                <a:t>Fichier Excel permettant la saisie des activités critiques, des solutions de continuité et de reprise d’activité, et l'édition des fiches opérationnelles.</a:t>
              </a:r>
            </a:p>
          </p:txBody>
        </p:sp>
      </p:grpSp>
      <p:sp>
        <p:nvSpPr>
          <p:cNvPr id="18" name="Oval 128">
            <a:extLst>
              <a:ext uri="{FF2B5EF4-FFF2-40B4-BE49-F238E27FC236}">
                <a16:creationId xmlns:a16="http://schemas.microsoft.com/office/drawing/2014/main" id="{8692B3C8-3B30-05F4-F87C-64E97204149B}"/>
              </a:ext>
            </a:extLst>
          </p:cNvPr>
          <p:cNvSpPr/>
          <p:nvPr/>
        </p:nvSpPr>
        <p:spPr>
          <a:xfrm>
            <a:off x="5177865" y="4242377"/>
            <a:ext cx="82823" cy="8282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48E95293-CD54-7CCF-2302-84907C17444B}"/>
              </a:ext>
            </a:extLst>
          </p:cNvPr>
          <p:cNvCxnSpPr/>
          <p:nvPr/>
        </p:nvCxnSpPr>
        <p:spPr>
          <a:xfrm flipV="1">
            <a:off x="4049792" y="1327484"/>
            <a:ext cx="303717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93">
            <a:extLst>
              <a:ext uri="{FF2B5EF4-FFF2-40B4-BE49-F238E27FC236}">
                <a16:creationId xmlns:a16="http://schemas.microsoft.com/office/drawing/2014/main" id="{FC97046A-924F-1FEB-DCBD-378DC26B74D0}"/>
              </a:ext>
            </a:extLst>
          </p:cNvPr>
          <p:cNvSpPr/>
          <p:nvPr/>
        </p:nvSpPr>
        <p:spPr>
          <a:xfrm>
            <a:off x="4321840" y="1280893"/>
            <a:ext cx="82823" cy="8282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0B8A158-BE1B-CBA8-BF72-DD82421CC5BB}"/>
              </a:ext>
            </a:extLst>
          </p:cNvPr>
          <p:cNvSpPr/>
          <p:nvPr/>
        </p:nvSpPr>
        <p:spPr>
          <a:xfrm>
            <a:off x="4365762" y="1210552"/>
            <a:ext cx="4784311" cy="25391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FR" sz="1050" b="1" dirty="0">
                <a:solidFill>
                  <a:srgbClr val="0070C0"/>
                </a:solidFill>
              </a:rPr>
              <a:t>Exemple d’évaluation des </a:t>
            </a:r>
            <a:r>
              <a:rPr lang="fr-FR" sz="1050" b="1">
                <a:solidFill>
                  <a:srgbClr val="0070C0"/>
                </a:solidFill>
              </a:rPr>
              <a:t>processus métier</a:t>
            </a:r>
            <a:endParaRPr lang="fr-FR" sz="1050" b="1" dirty="0">
              <a:solidFill>
                <a:srgbClr val="0070C0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BA686CC-84D0-0CA5-BECF-2E2267F08E2F}"/>
              </a:ext>
            </a:extLst>
          </p:cNvPr>
          <p:cNvSpPr/>
          <p:nvPr/>
        </p:nvSpPr>
        <p:spPr>
          <a:xfrm>
            <a:off x="4359583" y="1389518"/>
            <a:ext cx="475990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fr-FR" sz="900" dirty="0">
                <a:solidFill>
                  <a:schemeClr val="tx1">
                    <a:lumMod val="75000"/>
                  </a:schemeClr>
                </a:solidFill>
              </a:rPr>
              <a:t>Document Word « </a:t>
            </a:r>
            <a:r>
              <a:rPr lang="fr-FR" sz="900" dirty="0" err="1">
                <a:solidFill>
                  <a:schemeClr val="tx1">
                    <a:lumMod val="75000"/>
                  </a:schemeClr>
                </a:solidFill>
              </a:rPr>
              <a:t>PCRA_Evaluation</a:t>
            </a:r>
            <a:r>
              <a:rPr lang="fr-FR" sz="900">
                <a:solidFill>
                  <a:schemeClr val="tx1">
                    <a:lumMod val="75000"/>
                  </a:schemeClr>
                </a:solidFill>
              </a:rPr>
              <a:t> des processus métier »</a:t>
            </a:r>
            <a:endParaRPr lang="fr-FR" sz="9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51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C2813FB8-A00C-7532-B773-7EA697A8BA54}"/>
              </a:ext>
            </a:extLst>
          </p:cNvPr>
          <p:cNvGrpSpPr/>
          <p:nvPr/>
        </p:nvGrpSpPr>
        <p:grpSpPr>
          <a:xfrm>
            <a:off x="0" y="825000"/>
            <a:ext cx="9144000" cy="4318500"/>
            <a:chOff x="0" y="830950"/>
            <a:chExt cx="9144000" cy="4318500"/>
          </a:xfrm>
        </p:grpSpPr>
        <p:sp>
          <p:nvSpPr>
            <p:cNvPr id="13" name="Google Shape;358;g259c8bb200e_0_223">
              <a:extLst>
                <a:ext uri="{FF2B5EF4-FFF2-40B4-BE49-F238E27FC236}">
                  <a16:creationId xmlns:a16="http://schemas.microsoft.com/office/drawing/2014/main" id="{B6D00FAA-F47F-F0CF-64C2-1863C527F5DD}"/>
                </a:ext>
              </a:extLst>
            </p:cNvPr>
            <p:cNvSpPr/>
            <p:nvPr/>
          </p:nvSpPr>
          <p:spPr>
            <a:xfrm>
              <a:off x="0" y="830950"/>
              <a:ext cx="9144000" cy="4318500"/>
            </a:xfrm>
            <a:prstGeom prst="rect">
              <a:avLst/>
            </a:prstGeom>
            <a:solidFill>
              <a:srgbClr val="006AB2">
                <a:alpha val="87843"/>
              </a:srgbClr>
            </a:solidFill>
            <a:ln w="9525" cap="flat" cmpd="sng">
              <a:solidFill>
                <a:srgbClr val="DAEEF3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spcFirstLastPara="1" wrap="square" lIns="91426" tIns="91426" rIns="91426" bIns="91426" anchor="ctr" anchorCtr="0">
              <a:noAutofit/>
            </a:bodyPr>
            <a:lstStyle/>
            <a:p>
              <a:pPr>
                <a:buSzPts val="1400"/>
              </a:pPr>
              <a:endParaRPr sz="140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Google Shape;362;g259c8bb200e_0_223">
              <a:extLst>
                <a:ext uri="{FF2B5EF4-FFF2-40B4-BE49-F238E27FC236}">
                  <a16:creationId xmlns:a16="http://schemas.microsoft.com/office/drawing/2014/main" id="{886774F7-6D74-53B6-ED0A-BD7E84F64E84}"/>
                </a:ext>
              </a:extLst>
            </p:cNvPr>
            <p:cNvSpPr/>
            <p:nvPr/>
          </p:nvSpPr>
          <p:spPr>
            <a:xfrm>
              <a:off x="0" y="830950"/>
              <a:ext cx="131100" cy="146700"/>
            </a:xfrm>
            <a:prstGeom prst="rect">
              <a:avLst/>
            </a:prstGeom>
            <a:solidFill>
              <a:srgbClr val="FCE6F0"/>
            </a:solidFill>
            <a:ln>
              <a:noFill/>
            </a:ln>
          </p:spPr>
          <p:txBody>
            <a:bodyPr spcFirstLastPara="1" wrap="square" lIns="91426" tIns="91426" rIns="91426" bIns="91426" anchor="ctr" anchorCtr="0">
              <a:noAutofit/>
            </a:bodyPr>
            <a:lstStyle/>
            <a:p>
              <a:pPr>
                <a:buSzPts val="1400"/>
              </a:pPr>
              <a:endParaRPr sz="140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Google Shape;363;g259c8bb200e_0_223">
              <a:extLst>
                <a:ext uri="{FF2B5EF4-FFF2-40B4-BE49-F238E27FC236}">
                  <a16:creationId xmlns:a16="http://schemas.microsoft.com/office/drawing/2014/main" id="{64127DC0-C53A-C8C6-793A-116260A5C84B}"/>
                </a:ext>
              </a:extLst>
            </p:cNvPr>
            <p:cNvSpPr/>
            <p:nvPr/>
          </p:nvSpPr>
          <p:spPr>
            <a:xfrm>
              <a:off x="0" y="975275"/>
              <a:ext cx="131100" cy="7287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6" tIns="91426" rIns="91426" bIns="91426" anchor="ctr" anchorCtr="0">
              <a:noAutofit/>
            </a:bodyPr>
            <a:lstStyle/>
            <a:p>
              <a:pPr>
                <a:buSzPts val="1400"/>
              </a:pPr>
              <a:endParaRPr sz="140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5ADA3B0F-36A1-DE7E-7348-2D077BC37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87473"/>
            <a:ext cx="8064000" cy="617451"/>
          </a:xfrm>
        </p:spPr>
        <p:txBody>
          <a:bodyPr anchor="ctr">
            <a:normAutofit/>
          </a:bodyPr>
          <a:lstStyle/>
          <a:p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qui s’adresse ce kit ?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EDC2FDF-9EFC-A400-9F37-033D793090A1}"/>
              </a:ext>
            </a:extLst>
          </p:cNvPr>
          <p:cNvSpPr txBox="1"/>
          <p:nvPr/>
        </p:nvSpPr>
        <p:spPr>
          <a:xfrm>
            <a:off x="3034617" y="969325"/>
            <a:ext cx="5872272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71450" indent="-171450">
              <a:buFont typeface="Arial" panose="020B0604020202020204" pitchFamily="34" charset="0"/>
              <a:buChar char="•"/>
              <a:defRPr sz="1000" kern="1200">
                <a:solidFill>
                  <a:srgbClr val="61616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indent="0" algn="just">
              <a:buClr>
                <a:schemeClr val="bg1"/>
              </a:buClr>
              <a:buNone/>
            </a:pPr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 kit PCRA Médico-Social s’adresse aux </a:t>
            </a:r>
            <a:r>
              <a:rPr lang="fr-FR" sz="1400" b="1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OG qui souhaitent sécuriser ou améliorer la sécurisation de la continuité d’activités jugées critiques</a:t>
            </a:r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en cas de survenue d’une crise pouvant amener à une indisponibilité des Systèmes d’Information (SI), des bâtiments, des compétences clés (personnel) et/ou des fournisseurs,</a:t>
            </a:r>
          </a:p>
          <a:p>
            <a:pPr algn="just">
              <a:buClr>
                <a:schemeClr val="bg1"/>
              </a:buClr>
            </a:pPr>
            <a:endParaRPr lang="fr-FR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Clr>
                <a:schemeClr val="bg1"/>
              </a:buClr>
              <a:buNone/>
            </a:pPr>
            <a:r>
              <a:rPr lang="fr-FR" sz="18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Caractéristiques des OG ciblés :</a:t>
            </a:r>
          </a:p>
        </p:txBody>
      </p:sp>
      <p:graphicFrame>
        <p:nvGraphicFramePr>
          <p:cNvPr id="18" name="Diagramme 17">
            <a:extLst>
              <a:ext uri="{FF2B5EF4-FFF2-40B4-BE49-F238E27FC236}">
                <a16:creationId xmlns:a16="http://schemas.microsoft.com/office/drawing/2014/main" id="{BECDD1B4-BC9A-78D7-AE9C-BF02FC570E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8185"/>
              </p:ext>
            </p:extLst>
          </p:nvPr>
        </p:nvGraphicFramePr>
        <p:xfrm>
          <a:off x="3210601" y="2643368"/>
          <a:ext cx="5504999" cy="2243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" name="Graphique 19" descr="Public cible avec un remplissage uni">
            <a:extLst>
              <a:ext uri="{FF2B5EF4-FFF2-40B4-BE49-F238E27FC236}">
                <a16:creationId xmlns:a16="http://schemas.microsoft.com/office/drawing/2014/main" id="{1BC46FF9-CE62-CEC6-B6B5-E9B2D465EA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-50372" y="1119969"/>
            <a:ext cx="3311346" cy="3311347"/>
          </a:xfrm>
          <a:prstGeom prst="rect">
            <a:avLst/>
          </a:prstGeom>
        </p:spPr>
      </p:pic>
      <p:sp>
        <p:nvSpPr>
          <p:cNvPr id="4" name="Espace réservé du numéro de diapositive 2">
            <a:extLst>
              <a:ext uri="{FF2B5EF4-FFF2-40B4-BE49-F238E27FC236}">
                <a16:creationId xmlns:a16="http://schemas.microsoft.com/office/drawing/2014/main" id="{1840BD1D-47A9-42FD-EA84-683DBC877F10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856599" y="4869600"/>
            <a:ext cx="287401" cy="273900"/>
          </a:xfrm>
        </p:spPr>
        <p:txBody>
          <a:bodyPr/>
          <a:lstStyle/>
          <a:p>
            <a:fld id="{00000000-1234-1234-1234-123412341234}" type="slidenum">
              <a:rPr lang="fr-FR" sz="1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pPr/>
              <a:t>3</a:t>
            </a:fld>
            <a:endParaRPr lang="fr-FR" sz="1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27063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ANS_THEME STANDARD_V1.0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DAADCE"/>
      </a:accent1>
      <a:accent2>
        <a:srgbClr val="F28DBC"/>
      </a:accent2>
      <a:accent3>
        <a:srgbClr val="A5A5A5"/>
      </a:accent3>
      <a:accent4>
        <a:srgbClr val="EB5B65"/>
      </a:accent4>
      <a:accent5>
        <a:srgbClr val="E94C96"/>
      </a:accent5>
      <a:accent6>
        <a:srgbClr val="FF990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6d63cff-b930-45ae-9cdb-d4200eb6be09" xsi:nil="true"/>
    <lcf76f155ced4ddcb4097134ff3c332f xmlns="4338ecf6-cca6-464c-bf43-6526cb7490ab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C2AE7274C7214EA9C6749E3B848957" ma:contentTypeVersion="18" ma:contentTypeDescription="Crée un document." ma:contentTypeScope="" ma:versionID="9a393fd8165a9a637a17ccf24c7058ab">
  <xsd:schema xmlns:xsd="http://www.w3.org/2001/XMLSchema" xmlns:xs="http://www.w3.org/2001/XMLSchema" xmlns:p="http://schemas.microsoft.com/office/2006/metadata/properties" xmlns:ns2="4338ecf6-cca6-464c-bf43-6526cb7490ab" xmlns:ns3="e6d63cff-b930-45ae-9cdb-d4200eb6be09" targetNamespace="http://schemas.microsoft.com/office/2006/metadata/properties" ma:root="true" ma:fieldsID="10e5a61954fbed26c19251b68265c72a" ns2:_="" ns3:_="">
    <xsd:import namespace="4338ecf6-cca6-464c-bf43-6526cb7490ab"/>
    <xsd:import namespace="e6d63cff-b930-45ae-9cdb-d4200eb6be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38ecf6-cca6-464c-bf43-6526cb7490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9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f9c04131-a3dd-48b1-9899-21c6397bba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d63cff-b930-45ae-9cdb-d4200eb6be0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5632647-0b00-4549-8120-6505e936c0c5}" ma:internalName="TaxCatchAll" ma:showField="CatchAllData" ma:web="e6d63cff-b930-45ae-9cdb-d4200eb6be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4EB366-B44B-4BD6-BC30-DFE6C075BC4B}">
  <ds:schemaRefs>
    <ds:schemaRef ds:uri="e6d63cff-b930-45ae-9cdb-d4200eb6be09"/>
    <ds:schemaRef ds:uri="http://schemas.microsoft.com/office/2006/documentManagement/types"/>
    <ds:schemaRef ds:uri="http://purl.org/dc/dcmitype/"/>
    <ds:schemaRef ds:uri="4338ecf6-cca6-464c-bf43-6526cb7490ab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7B919D1-1562-4EED-BF3E-BFD8F67AE9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38AE67-40AC-4030-BEE5-D07F815AF7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38ecf6-cca6-464c-bf43-6526cb7490ab"/>
    <ds:schemaRef ds:uri="e6d63cff-b930-45ae-9cdb-d4200eb6be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21593</TotalTime>
  <Words>323</Words>
  <Application>Microsoft Office PowerPoint</Application>
  <PresentationFormat>Affichage à l'écran (16:9)</PresentationFormat>
  <Paragraphs>36</Paragraphs>
  <Slides>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Lato Light</vt:lpstr>
      <vt:lpstr>Noto Sans Symbols</vt:lpstr>
      <vt:lpstr>Wingdings</vt:lpstr>
      <vt:lpstr>Courier New</vt:lpstr>
      <vt:lpstr>Arial</vt:lpstr>
      <vt:lpstr>Calibri</vt:lpstr>
      <vt:lpstr>ANS_THEME STANDARD_V1.0</vt:lpstr>
      <vt:lpstr>Plan de Continuité et de Reprise d’Activité adapté au secteur Médico-Social  Présentation du kit</vt:lpstr>
      <vt:lpstr>Présentation PowerPoint</vt:lpstr>
      <vt:lpstr>A qui s’adresse ce kit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Construction d’un Plan de Continuité et de Reprise d’Activité</dc:title>
  <dc:creator>Vincent CORNET</dc:creator>
  <cp:lastModifiedBy>Tony Lacomat</cp:lastModifiedBy>
  <cp:revision>8</cp:revision>
  <dcterms:created xsi:type="dcterms:W3CDTF">2020-03-11T15:38:49Z</dcterms:created>
  <dcterms:modified xsi:type="dcterms:W3CDTF">2025-01-13T16:08:26Z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itre">
    <vt:lpwstr>Titre du document</vt:lpwstr>
  </property>
  <property fmtid="{D5CDD505-2E9C-101B-9397-08002B2CF9AE}" pid="3" name="_Sous-titre">
    <vt:lpwstr>Sous-titre</vt:lpwstr>
  </property>
  <property fmtid="{D5CDD505-2E9C-101B-9397-08002B2CF9AE}" pid="4" name="_Projet">
    <vt:lpwstr>Nom du projet</vt:lpwstr>
  </property>
  <property fmtid="{D5CDD505-2E9C-101B-9397-08002B2CF9AE}" pid="5" name="_Direction">
    <vt:lpwstr>Nom du pôle/direction</vt:lpwstr>
  </property>
  <property fmtid="{D5CDD505-2E9C-101B-9397-08002B2CF9AE}" pid="6" name="_Version">
    <vt:lpwstr>V0.1</vt:lpwstr>
  </property>
  <property fmtid="{D5CDD505-2E9C-101B-9397-08002B2CF9AE}" pid="7" name="_Statut">
    <vt:lpwstr>En cours</vt:lpwstr>
  </property>
  <property fmtid="{D5CDD505-2E9C-101B-9397-08002B2CF9AE}" pid="8" name="_Classification">
    <vt:lpwstr>Restreinte</vt:lpwstr>
  </property>
  <property fmtid="{D5CDD505-2E9C-101B-9397-08002B2CF9AE}" pid="9" name="*Choix Statut">
    <vt:lpwstr>En cours / En validation / Validé</vt:lpwstr>
  </property>
  <property fmtid="{D5CDD505-2E9C-101B-9397-08002B2CF9AE}" pid="10" name="*Choix classification">
    <vt:lpwstr>Publique / Interne / Restreinte / Confidentielle</vt:lpwstr>
  </property>
  <property fmtid="{D5CDD505-2E9C-101B-9397-08002B2CF9AE}" pid="11" name="ContentTypeId">
    <vt:lpwstr>0x01010077C2AE7274C7214EA9C6749E3B848957</vt:lpwstr>
  </property>
  <property fmtid="{D5CDD505-2E9C-101B-9397-08002B2CF9AE}" pid="12" name="TaxKeyword">
    <vt:lpwstr/>
  </property>
  <property fmtid="{D5CDD505-2E9C-101B-9397-08002B2CF9AE}" pid="13" name="WSDocumentType">
    <vt:lpwstr/>
  </property>
  <property fmtid="{D5CDD505-2E9C-101B-9397-08002B2CF9AE}" pid="14" name="MediaServiceImageTags">
    <vt:lpwstr/>
  </property>
  <property fmtid="{D5CDD505-2E9C-101B-9397-08002B2CF9AE}" pid="15" name="MSIP_Label_ae8fab06-504b-4325-93a9-50ca85e66f06_Enabled">
    <vt:lpwstr>true</vt:lpwstr>
  </property>
  <property fmtid="{D5CDD505-2E9C-101B-9397-08002B2CF9AE}" pid="16" name="MSIP_Label_ae8fab06-504b-4325-93a9-50ca85e66f06_SetDate">
    <vt:lpwstr>2024-01-17T11:32:11Z</vt:lpwstr>
  </property>
  <property fmtid="{D5CDD505-2E9C-101B-9397-08002B2CF9AE}" pid="17" name="MSIP_Label_ae8fab06-504b-4325-93a9-50ca85e66f06_Method">
    <vt:lpwstr>Standard</vt:lpwstr>
  </property>
  <property fmtid="{D5CDD505-2E9C-101B-9397-08002B2CF9AE}" pid="18" name="MSIP_Label_ae8fab06-504b-4325-93a9-50ca85e66f06_Name">
    <vt:lpwstr>C-Confidentiel</vt:lpwstr>
  </property>
  <property fmtid="{D5CDD505-2E9C-101B-9397-08002B2CF9AE}" pid="19" name="MSIP_Label_ae8fab06-504b-4325-93a9-50ca85e66f06_SiteId">
    <vt:lpwstr>41d9a388-7aef-420d-976c-d046beab641f</vt:lpwstr>
  </property>
  <property fmtid="{D5CDD505-2E9C-101B-9397-08002B2CF9AE}" pid="20" name="MSIP_Label_ae8fab06-504b-4325-93a9-50ca85e66f06_ActionId">
    <vt:lpwstr>5ac3adaa-e5a2-41e7-b09f-7abff6e82a56</vt:lpwstr>
  </property>
  <property fmtid="{D5CDD505-2E9C-101B-9397-08002B2CF9AE}" pid="21" name="MSIP_Label_ae8fab06-504b-4325-93a9-50ca85e66f06_ContentBits">
    <vt:lpwstr>0</vt:lpwstr>
  </property>
  <property fmtid="{D5CDD505-2E9C-101B-9397-08002B2CF9AE}" pid="22" name="_ExtendedDescription">
    <vt:lpwstr/>
  </property>
</Properties>
</file>