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9DC5"/>
    <a:srgbClr val="E94C96"/>
    <a:srgbClr val="0070C0"/>
    <a:srgbClr val="7030A0"/>
    <a:srgbClr val="F9CFE3"/>
    <a:srgbClr val="BCD6EE"/>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AEA760-D8B4-4F80-BA1C-1117BE7C6C98}" v="3" dt="2024-09-16T15:16:29.4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p:scale>
          <a:sx n="91" d="100"/>
          <a:sy n="91" d="100"/>
        </p:scale>
        <p:origin x="1560" y="-12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BRUT Romain" userId="7a6897e7-896d-4e62-ae35-7a32cd4a9778" providerId="ADAL" clId="{5AAEA760-D8B4-4F80-BA1C-1117BE7C6C98}"/>
    <pc:docChg chg="undo custSel modSld">
      <pc:chgData name="MABRUT Romain" userId="7a6897e7-896d-4e62-ae35-7a32cd4a9778" providerId="ADAL" clId="{5AAEA760-D8B4-4F80-BA1C-1117BE7C6C98}" dt="2024-09-16T15:27:39.620" v="105" actId="1076"/>
      <pc:docMkLst>
        <pc:docMk/>
      </pc:docMkLst>
      <pc:sldChg chg="addSp delSp modSp mod">
        <pc:chgData name="MABRUT Romain" userId="7a6897e7-896d-4e62-ae35-7a32cd4a9778" providerId="ADAL" clId="{5AAEA760-D8B4-4F80-BA1C-1117BE7C6C98}" dt="2024-09-16T15:27:39.620" v="105" actId="1076"/>
        <pc:sldMkLst>
          <pc:docMk/>
          <pc:sldMk cId="202361033" sldId="256"/>
        </pc:sldMkLst>
        <pc:spChg chg="mod">
          <ac:chgData name="MABRUT Romain" userId="7a6897e7-896d-4e62-ae35-7a32cd4a9778" providerId="ADAL" clId="{5AAEA760-D8B4-4F80-BA1C-1117BE7C6C98}" dt="2024-09-16T15:27:39.620" v="105" actId="1076"/>
          <ac:spMkLst>
            <pc:docMk/>
            <pc:sldMk cId="202361033" sldId="256"/>
            <ac:spMk id="55" creationId="{A0C19ADF-B04C-5503-37F5-0181F33A3235}"/>
          </ac:spMkLst>
        </pc:spChg>
        <pc:spChg chg="mod">
          <ac:chgData name="MABRUT Romain" userId="7a6897e7-896d-4e62-ae35-7a32cd4a9778" providerId="ADAL" clId="{5AAEA760-D8B4-4F80-BA1C-1117BE7C6C98}" dt="2024-09-16T15:27:28.304" v="103" actId="1076"/>
          <ac:spMkLst>
            <pc:docMk/>
            <pc:sldMk cId="202361033" sldId="256"/>
            <ac:spMk id="86" creationId="{58D1C86E-F179-2498-A410-2714BD3B1E1C}"/>
          </ac:spMkLst>
        </pc:spChg>
        <pc:spChg chg="mod">
          <ac:chgData name="MABRUT Romain" userId="7a6897e7-896d-4e62-ae35-7a32cd4a9778" providerId="ADAL" clId="{5AAEA760-D8B4-4F80-BA1C-1117BE7C6C98}" dt="2024-09-16T15:26:43.899" v="100" actId="113"/>
          <ac:spMkLst>
            <pc:docMk/>
            <pc:sldMk cId="202361033" sldId="256"/>
            <ac:spMk id="88" creationId="{5BD52FAE-065C-3F3B-D491-B512A91D6AB6}"/>
          </ac:spMkLst>
        </pc:spChg>
        <pc:spChg chg="mod">
          <ac:chgData name="MABRUT Romain" userId="7a6897e7-896d-4e62-ae35-7a32cd4a9778" providerId="ADAL" clId="{5AAEA760-D8B4-4F80-BA1C-1117BE7C6C98}" dt="2024-09-16T15:25:10.515" v="89" actId="14100"/>
          <ac:spMkLst>
            <pc:docMk/>
            <pc:sldMk cId="202361033" sldId="256"/>
            <ac:spMk id="101" creationId="{8E1D6D4B-314B-4668-5344-8493B6422352}"/>
          </ac:spMkLst>
        </pc:spChg>
        <pc:spChg chg="mod">
          <ac:chgData name="MABRUT Romain" userId="7a6897e7-896d-4e62-ae35-7a32cd4a9778" providerId="ADAL" clId="{5AAEA760-D8B4-4F80-BA1C-1117BE7C6C98}" dt="2024-09-16T15:24:45.529" v="87" actId="14100"/>
          <ac:spMkLst>
            <pc:docMk/>
            <pc:sldMk cId="202361033" sldId="256"/>
            <ac:spMk id="102" creationId="{E8A26D9D-1D24-8F92-C031-887D1EB8993A}"/>
          </ac:spMkLst>
        </pc:spChg>
        <pc:spChg chg="mod">
          <ac:chgData name="MABRUT Romain" userId="7a6897e7-896d-4e62-ae35-7a32cd4a9778" providerId="ADAL" clId="{5AAEA760-D8B4-4F80-BA1C-1117BE7C6C98}" dt="2024-09-16T15:27:05.119" v="102" actId="207"/>
          <ac:spMkLst>
            <pc:docMk/>
            <pc:sldMk cId="202361033" sldId="256"/>
            <ac:spMk id="104" creationId="{E051D835-497C-94BE-7940-05B09B4A5334}"/>
          </ac:spMkLst>
        </pc:spChg>
        <pc:spChg chg="add del">
          <ac:chgData name="MABRUT Romain" userId="7a6897e7-896d-4e62-ae35-7a32cd4a9778" providerId="ADAL" clId="{5AAEA760-D8B4-4F80-BA1C-1117BE7C6C98}" dt="2024-09-16T15:13:43.760" v="6" actId="478"/>
          <ac:spMkLst>
            <pc:docMk/>
            <pc:sldMk cId="202361033" sldId="256"/>
            <ac:spMk id="106" creationId="{20D40FFB-CDD1-A80B-1197-28D126797098}"/>
          </ac:spMkLst>
        </pc:spChg>
        <pc:spChg chg="add mod">
          <ac:chgData name="MABRUT Romain" userId="7a6897e7-896d-4e62-ae35-7a32cd4a9778" providerId="ADAL" clId="{5AAEA760-D8B4-4F80-BA1C-1117BE7C6C98}" dt="2024-09-16T15:25:22.672" v="90" actId="1076"/>
          <ac:spMkLst>
            <pc:docMk/>
            <pc:sldMk cId="202361033" sldId="256"/>
            <ac:spMk id="107" creationId="{3AC4A731-51D1-B662-20B6-9063F54D88EF}"/>
          </ac:spMkLst>
        </pc:spChg>
        <pc:spChg chg="add mod">
          <ac:chgData name="MABRUT Romain" userId="7a6897e7-896d-4e62-ae35-7a32cd4a9778" providerId="ADAL" clId="{5AAEA760-D8B4-4F80-BA1C-1117BE7C6C98}" dt="2024-09-16T15:26:05.798" v="96" actId="14100"/>
          <ac:spMkLst>
            <pc:docMk/>
            <pc:sldMk cId="202361033" sldId="256"/>
            <ac:spMk id="108" creationId="{4B86BCFE-81F0-D719-4D00-CB849D8F71F6}"/>
          </ac:spMkLst>
        </pc:spChg>
        <pc:spChg chg="add mod">
          <ac:chgData name="MABRUT Romain" userId="7a6897e7-896d-4e62-ae35-7a32cd4a9778" providerId="ADAL" clId="{5AAEA760-D8B4-4F80-BA1C-1117BE7C6C98}" dt="2024-09-16T15:25:47.401" v="95" actId="1076"/>
          <ac:spMkLst>
            <pc:docMk/>
            <pc:sldMk cId="202361033" sldId="256"/>
            <ac:spMk id="109" creationId="{082ACC0C-D022-4662-E673-637FDB62F502}"/>
          </ac:spMkLst>
        </pc:spChg>
        <pc:spChg chg="add mod">
          <ac:chgData name="MABRUT Romain" userId="7a6897e7-896d-4e62-ae35-7a32cd4a9778" providerId="ADAL" clId="{5AAEA760-D8B4-4F80-BA1C-1117BE7C6C98}" dt="2024-09-16T15:25:30.133" v="92" actId="14100"/>
          <ac:spMkLst>
            <pc:docMk/>
            <pc:sldMk cId="202361033" sldId="256"/>
            <ac:spMk id="110" creationId="{67BED5C6-7084-D739-9B39-7A1A0503EE1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C652806D-836E-4F75-AFE0-163BA16B7E38}" type="datetimeFigureOut">
              <a:rPr lang="fr-FR" smtClean="0"/>
              <a:t>16/09/2024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1143881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652806D-836E-4F75-AFE0-163BA16B7E38}" type="datetimeFigureOut">
              <a:rPr lang="fr-FR" smtClean="0"/>
              <a:t>16/09/2024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3669348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652806D-836E-4F75-AFE0-163BA16B7E38}" type="datetimeFigureOut">
              <a:rPr lang="fr-FR" smtClean="0"/>
              <a:t>16/09/2024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2015887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652806D-836E-4F75-AFE0-163BA16B7E38}" type="datetimeFigureOut">
              <a:rPr lang="fr-FR" smtClean="0"/>
              <a:t>16/09/2024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1052793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C652806D-836E-4F75-AFE0-163BA16B7E38}" type="datetimeFigureOut">
              <a:rPr lang="fr-FR" smtClean="0"/>
              <a:t>16/09/2024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3304184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652806D-836E-4F75-AFE0-163BA16B7E38}" type="datetimeFigureOut">
              <a:rPr lang="fr-FR" smtClean="0"/>
              <a:t>16/09/2024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301897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652806D-836E-4F75-AFE0-163BA16B7E38}" type="datetimeFigureOut">
              <a:rPr lang="fr-FR" smtClean="0"/>
              <a:t>16/09/2024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409606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652806D-836E-4F75-AFE0-163BA16B7E38}" type="datetimeFigureOut">
              <a:rPr lang="fr-FR" smtClean="0"/>
              <a:t>16/09/2024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3071576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52806D-836E-4F75-AFE0-163BA16B7E38}" type="datetimeFigureOut">
              <a:rPr lang="fr-FR" smtClean="0"/>
              <a:t>16/09/2024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619102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C652806D-836E-4F75-AFE0-163BA16B7E38}" type="datetimeFigureOut">
              <a:rPr lang="fr-FR" smtClean="0"/>
              <a:t>16/09/2024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695812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C652806D-836E-4F75-AFE0-163BA16B7E38}" type="datetimeFigureOut">
              <a:rPr lang="fr-FR" smtClean="0"/>
              <a:t>16/09/2024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A0FCB56-6541-47AB-A03E-77EC67C7A9C5}" type="slidenum">
              <a:rPr lang="fr-FR" smtClean="0"/>
              <a:t>‹N°›</a:t>
            </a:fld>
            <a:endParaRPr lang="fr-FR"/>
          </a:p>
        </p:txBody>
      </p:sp>
    </p:spTree>
    <p:extLst>
      <p:ext uri="{BB962C8B-B14F-4D97-AF65-F5344CB8AC3E}">
        <p14:creationId xmlns:p14="http://schemas.microsoft.com/office/powerpoint/2010/main" val="4257879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C652806D-836E-4F75-AFE0-163BA16B7E38}" type="datetimeFigureOut">
              <a:rPr lang="fr-FR" smtClean="0"/>
              <a:t>16/09/2024</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DA0FCB56-6541-47AB-A03E-77EC67C7A9C5}" type="slidenum">
              <a:rPr lang="fr-FR" smtClean="0"/>
              <a:t>‹N°›</a:t>
            </a:fld>
            <a:endParaRPr lang="fr-FR"/>
          </a:p>
        </p:txBody>
      </p:sp>
    </p:spTree>
    <p:extLst>
      <p:ext uri="{BB962C8B-B14F-4D97-AF65-F5344CB8AC3E}">
        <p14:creationId xmlns:p14="http://schemas.microsoft.com/office/powerpoint/2010/main" val="3220908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sv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89;g25a12b0f089_0_1">
            <a:extLst>
              <a:ext uri="{FF2B5EF4-FFF2-40B4-BE49-F238E27FC236}">
                <a16:creationId xmlns:a16="http://schemas.microsoft.com/office/drawing/2014/main" id="{AE2AA024-84E1-A3DD-6B31-E44ED071A773}"/>
              </a:ext>
            </a:extLst>
          </p:cNvPr>
          <p:cNvSpPr/>
          <p:nvPr/>
        </p:nvSpPr>
        <p:spPr>
          <a:xfrm>
            <a:off x="-1" y="-1"/>
            <a:ext cx="7559675" cy="10691813"/>
          </a:xfrm>
          <a:prstGeom prst="rect">
            <a:avLst/>
          </a:prstGeom>
          <a:solidFill>
            <a:srgbClr val="006AB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highlight>
                <a:srgbClr val="FCE6F0"/>
              </a:highlight>
              <a:latin typeface="Calibri"/>
              <a:ea typeface="Calibri"/>
              <a:cs typeface="Calibri"/>
              <a:sym typeface="Calibri"/>
            </a:endParaRPr>
          </a:p>
        </p:txBody>
      </p:sp>
      <p:sp>
        <p:nvSpPr>
          <p:cNvPr id="5" name="Google Shape;89;g25a12b0f089_0_1">
            <a:extLst>
              <a:ext uri="{FF2B5EF4-FFF2-40B4-BE49-F238E27FC236}">
                <a16:creationId xmlns:a16="http://schemas.microsoft.com/office/drawing/2014/main" id="{1BD5D6CF-B733-AAC5-E1EE-BBCDB81EFB97}"/>
              </a:ext>
            </a:extLst>
          </p:cNvPr>
          <p:cNvSpPr/>
          <p:nvPr/>
        </p:nvSpPr>
        <p:spPr>
          <a:xfrm>
            <a:off x="179837" y="179149"/>
            <a:ext cx="7200000" cy="10333513"/>
          </a:xfrm>
          <a:prstGeom prst="rect">
            <a:avLst/>
          </a:prstGeom>
          <a:solidFill>
            <a:schemeClr val="bg1"/>
          </a:solidFill>
          <a:ln>
            <a:noFill/>
          </a:ln>
        </p:spPr>
        <p:txBody>
          <a:bodyPr spcFirstLastPara="1" wrap="square" lIns="91425" tIns="45700" rIns="91425" bIns="45700" anchor="ctr" anchorCtr="0">
            <a:noAutofit/>
          </a:bodyPr>
          <a:lstStyle/>
          <a:p>
            <a:pPr marL="0" marR="0" lvl="0" indent="0" algn="r" rtl="0">
              <a:lnSpc>
                <a:spcPct val="101250"/>
              </a:lnSpc>
              <a:spcBef>
                <a:spcPts val="0"/>
              </a:spcBef>
              <a:spcAft>
                <a:spcPts val="0"/>
              </a:spcAft>
              <a:buClr>
                <a:srgbClr val="006AB2"/>
              </a:buClr>
              <a:buSzPts val="2000"/>
              <a:buFont typeface="Arial"/>
              <a:buNone/>
            </a:pPr>
            <a:endParaRPr lang="fr-FR" sz="1800" b="1" i="0" u="none" strike="noStrike" cap="none" dirty="0">
              <a:solidFill>
                <a:srgbClr val="006AB2"/>
              </a:solidFill>
              <a:latin typeface="Calibri"/>
              <a:ea typeface="Calibri"/>
              <a:cs typeface="Calibri"/>
              <a:sym typeface="Calibri"/>
            </a:endParaRPr>
          </a:p>
        </p:txBody>
      </p:sp>
      <p:cxnSp>
        <p:nvCxnSpPr>
          <p:cNvPr id="7" name="Google Shape;93;g25a12b0f089_0_1">
            <a:extLst>
              <a:ext uri="{FF2B5EF4-FFF2-40B4-BE49-F238E27FC236}">
                <a16:creationId xmlns:a16="http://schemas.microsoft.com/office/drawing/2014/main" id="{95794D06-358D-E571-7A88-9694BB6A526E}"/>
              </a:ext>
            </a:extLst>
          </p:cNvPr>
          <p:cNvCxnSpPr>
            <a:cxnSpLocks/>
          </p:cNvCxnSpPr>
          <p:nvPr/>
        </p:nvCxnSpPr>
        <p:spPr>
          <a:xfrm>
            <a:off x="1259836" y="987532"/>
            <a:ext cx="5040000" cy="0"/>
          </a:xfrm>
          <a:prstGeom prst="straightConnector1">
            <a:avLst/>
          </a:prstGeom>
          <a:noFill/>
          <a:ln w="19050" cap="flat" cmpd="sng">
            <a:solidFill>
              <a:srgbClr val="E94C96"/>
            </a:solidFill>
            <a:prstDash val="solid"/>
            <a:miter lim="800000"/>
            <a:headEnd type="none" w="sm" len="sm"/>
            <a:tailEnd type="none" w="sm" len="sm"/>
          </a:ln>
        </p:spPr>
      </p:cxnSp>
      <p:sp>
        <p:nvSpPr>
          <p:cNvPr id="9" name="ZoneTexte 8">
            <a:extLst>
              <a:ext uri="{FF2B5EF4-FFF2-40B4-BE49-F238E27FC236}">
                <a16:creationId xmlns:a16="http://schemas.microsoft.com/office/drawing/2014/main" id="{5C8E30CA-9B42-02FC-6964-BE6351C5C425}"/>
              </a:ext>
            </a:extLst>
          </p:cNvPr>
          <p:cNvSpPr txBox="1"/>
          <p:nvPr/>
        </p:nvSpPr>
        <p:spPr>
          <a:xfrm>
            <a:off x="849049" y="161087"/>
            <a:ext cx="5861574" cy="826445"/>
          </a:xfrm>
          <a:prstGeom prst="rect">
            <a:avLst/>
          </a:prstGeom>
          <a:noFill/>
        </p:spPr>
        <p:txBody>
          <a:bodyPr wrap="square">
            <a:spAutoFit/>
          </a:bodyPr>
          <a:lstStyle/>
          <a:p>
            <a:pPr marL="0" marR="0" lvl="0" indent="0" algn="ctr" rtl="0">
              <a:lnSpc>
                <a:spcPct val="101250"/>
              </a:lnSpc>
              <a:spcBef>
                <a:spcPts val="0"/>
              </a:spcBef>
              <a:spcAft>
                <a:spcPts val="0"/>
              </a:spcAft>
              <a:buClr>
                <a:srgbClr val="006AB2"/>
              </a:buClr>
              <a:buSzPts val="2000"/>
              <a:buFont typeface="Arial"/>
              <a:buNone/>
            </a:pPr>
            <a:r>
              <a:rPr lang="fr-FR" sz="2400" b="1" i="0" u="none" strike="noStrike" cap="none" dirty="0">
                <a:solidFill>
                  <a:srgbClr val="006AB2"/>
                </a:solidFill>
                <a:latin typeface="Calibri"/>
                <a:ea typeface="Calibri"/>
                <a:cs typeface="Calibri"/>
                <a:sym typeface="Calibri"/>
              </a:rPr>
              <a:t>Pourquoi mettre en place un Plan de Continuité et de Reprise d’Activité (PCRA) ?</a:t>
            </a:r>
          </a:p>
        </p:txBody>
      </p:sp>
      <p:cxnSp>
        <p:nvCxnSpPr>
          <p:cNvPr id="53" name="Connecteur droit avec flèche 52">
            <a:extLst>
              <a:ext uri="{FF2B5EF4-FFF2-40B4-BE49-F238E27FC236}">
                <a16:creationId xmlns:a16="http://schemas.microsoft.com/office/drawing/2014/main" id="{59756D71-531C-67AD-263A-18A9A4F08E1D}"/>
              </a:ext>
            </a:extLst>
          </p:cNvPr>
          <p:cNvCxnSpPr>
            <a:cxnSpLocks/>
          </p:cNvCxnSpPr>
          <p:nvPr/>
        </p:nvCxnSpPr>
        <p:spPr>
          <a:xfrm>
            <a:off x="700243" y="10122707"/>
            <a:ext cx="6508277" cy="14622"/>
          </a:xfrm>
          <a:prstGeom prst="straightConnector1">
            <a:avLst/>
          </a:prstGeom>
          <a:noFill/>
          <a:ln w="28575" cap="flat" cmpd="sng" algn="ctr">
            <a:solidFill>
              <a:srgbClr val="DAADCE">
                <a:shade val="95000"/>
                <a:satMod val="105000"/>
              </a:srgbClr>
            </a:solidFill>
            <a:prstDash val="solid"/>
            <a:tailEnd type="triangle"/>
          </a:ln>
          <a:effectLst/>
        </p:spPr>
      </p:cxnSp>
      <p:cxnSp>
        <p:nvCxnSpPr>
          <p:cNvPr id="54" name="Connecteur droit avec flèche 53">
            <a:extLst>
              <a:ext uri="{FF2B5EF4-FFF2-40B4-BE49-F238E27FC236}">
                <a16:creationId xmlns:a16="http://schemas.microsoft.com/office/drawing/2014/main" id="{ACF8EDA7-9785-C34B-AA2F-85E83B188DF2}"/>
              </a:ext>
            </a:extLst>
          </p:cNvPr>
          <p:cNvCxnSpPr>
            <a:cxnSpLocks/>
          </p:cNvCxnSpPr>
          <p:nvPr/>
        </p:nvCxnSpPr>
        <p:spPr>
          <a:xfrm flipV="1">
            <a:off x="700243" y="8179173"/>
            <a:ext cx="0" cy="1958156"/>
          </a:xfrm>
          <a:prstGeom prst="straightConnector1">
            <a:avLst/>
          </a:prstGeom>
          <a:noFill/>
          <a:ln w="28575" cap="flat" cmpd="sng" algn="ctr">
            <a:solidFill>
              <a:srgbClr val="DAADCE">
                <a:shade val="95000"/>
                <a:satMod val="105000"/>
              </a:srgbClr>
            </a:solidFill>
            <a:prstDash val="solid"/>
            <a:tailEnd type="triangle"/>
          </a:ln>
          <a:effectLst/>
        </p:spPr>
      </p:cxnSp>
      <p:sp>
        <p:nvSpPr>
          <p:cNvPr id="55" name="ZoneTexte 54">
            <a:extLst>
              <a:ext uri="{FF2B5EF4-FFF2-40B4-BE49-F238E27FC236}">
                <a16:creationId xmlns:a16="http://schemas.microsoft.com/office/drawing/2014/main" id="{A0C19ADF-B04C-5503-37F5-0181F33A3235}"/>
              </a:ext>
            </a:extLst>
          </p:cNvPr>
          <p:cNvSpPr txBox="1"/>
          <p:nvPr/>
        </p:nvSpPr>
        <p:spPr>
          <a:xfrm>
            <a:off x="161502" y="7932621"/>
            <a:ext cx="1297961" cy="261610"/>
          </a:xfrm>
          <a:prstGeom prst="rect">
            <a:avLst/>
          </a:prstGeom>
          <a:noFill/>
        </p:spPr>
        <p:txBody>
          <a:bodyPr wrap="square" rtlCol="0">
            <a:spAutoFit/>
          </a:bodyPr>
          <a:lstStyle/>
          <a:p>
            <a:pPr defTabSz="914400">
              <a:buClr>
                <a:srgbClr val="000000"/>
              </a:buClr>
              <a:buFont typeface="Arial"/>
              <a:buNone/>
            </a:pPr>
            <a:r>
              <a:rPr lang="fr-FR" sz="1100" b="1" i="1" kern="0" dirty="0">
                <a:solidFill>
                  <a:srgbClr val="DAADCE"/>
                </a:solidFill>
                <a:latin typeface="Arial"/>
                <a:cs typeface="Arial"/>
                <a:sym typeface="Arial"/>
              </a:rPr>
              <a:t>Niveau d’activité</a:t>
            </a:r>
          </a:p>
        </p:txBody>
      </p:sp>
      <p:sp>
        <p:nvSpPr>
          <p:cNvPr id="56" name="ZoneTexte 55">
            <a:extLst>
              <a:ext uri="{FF2B5EF4-FFF2-40B4-BE49-F238E27FC236}">
                <a16:creationId xmlns:a16="http://schemas.microsoft.com/office/drawing/2014/main" id="{01E25244-413A-A151-0394-957F0F18A144}"/>
              </a:ext>
            </a:extLst>
          </p:cNvPr>
          <p:cNvSpPr txBox="1"/>
          <p:nvPr/>
        </p:nvSpPr>
        <p:spPr>
          <a:xfrm>
            <a:off x="6617095" y="10167270"/>
            <a:ext cx="639919" cy="261610"/>
          </a:xfrm>
          <a:prstGeom prst="rect">
            <a:avLst/>
          </a:prstGeom>
          <a:noFill/>
        </p:spPr>
        <p:txBody>
          <a:bodyPr wrap="none" rtlCol="0">
            <a:spAutoFit/>
          </a:bodyPr>
          <a:lstStyle/>
          <a:p>
            <a:pPr defTabSz="914400">
              <a:buClr>
                <a:srgbClr val="000000"/>
              </a:buClr>
              <a:buFont typeface="Arial"/>
              <a:buNone/>
            </a:pPr>
            <a:r>
              <a:rPr lang="fr-FR" sz="1100" b="1" i="1" kern="0" dirty="0">
                <a:solidFill>
                  <a:srgbClr val="DAADCE"/>
                </a:solidFill>
                <a:latin typeface="Arial"/>
                <a:cs typeface="Arial"/>
                <a:sym typeface="Arial"/>
              </a:rPr>
              <a:t>Temps</a:t>
            </a:r>
          </a:p>
        </p:txBody>
      </p:sp>
      <p:sp>
        <p:nvSpPr>
          <p:cNvPr id="57" name="ZoneTexte 56">
            <a:extLst>
              <a:ext uri="{FF2B5EF4-FFF2-40B4-BE49-F238E27FC236}">
                <a16:creationId xmlns:a16="http://schemas.microsoft.com/office/drawing/2014/main" id="{8CB7352A-3AF1-5DDA-AC60-73AAEF7BCDCD}"/>
              </a:ext>
            </a:extLst>
          </p:cNvPr>
          <p:cNvSpPr txBox="1"/>
          <p:nvPr/>
        </p:nvSpPr>
        <p:spPr>
          <a:xfrm>
            <a:off x="220533" y="8382803"/>
            <a:ext cx="468000" cy="246221"/>
          </a:xfrm>
          <a:prstGeom prst="rect">
            <a:avLst/>
          </a:prstGeom>
          <a:noFill/>
        </p:spPr>
        <p:txBody>
          <a:bodyPr wrap="none" rtlCol="0">
            <a:spAutoFit/>
          </a:bodyPr>
          <a:lstStyle/>
          <a:p>
            <a:pPr algn="r" defTabSz="914400">
              <a:buClr>
                <a:srgbClr val="000000"/>
              </a:buClr>
              <a:buFont typeface="Arial"/>
              <a:buNone/>
            </a:pPr>
            <a:r>
              <a:rPr lang="fr-FR" sz="1000" i="1" kern="0" dirty="0">
                <a:solidFill>
                  <a:srgbClr val="DAADCE"/>
                </a:solidFill>
                <a:latin typeface="Arial"/>
                <a:cs typeface="Arial"/>
                <a:sym typeface="Arial"/>
              </a:rPr>
              <a:t>100%</a:t>
            </a:r>
          </a:p>
        </p:txBody>
      </p:sp>
      <p:sp>
        <p:nvSpPr>
          <p:cNvPr id="58" name="ZoneTexte 57">
            <a:extLst>
              <a:ext uri="{FF2B5EF4-FFF2-40B4-BE49-F238E27FC236}">
                <a16:creationId xmlns:a16="http://schemas.microsoft.com/office/drawing/2014/main" id="{38766D79-6453-A82D-B6E0-BA3D17DF7907}"/>
              </a:ext>
            </a:extLst>
          </p:cNvPr>
          <p:cNvSpPr txBox="1"/>
          <p:nvPr/>
        </p:nvSpPr>
        <p:spPr>
          <a:xfrm>
            <a:off x="197644" y="9917794"/>
            <a:ext cx="468000" cy="253916"/>
          </a:xfrm>
          <a:prstGeom prst="rect">
            <a:avLst/>
          </a:prstGeom>
          <a:noFill/>
        </p:spPr>
        <p:txBody>
          <a:bodyPr wrap="none" rtlCol="0">
            <a:spAutoFit/>
          </a:bodyPr>
          <a:lstStyle/>
          <a:p>
            <a:pPr algn="r" defTabSz="914400">
              <a:buClr>
                <a:srgbClr val="000000"/>
              </a:buClr>
              <a:buFont typeface="Arial"/>
              <a:buNone/>
            </a:pPr>
            <a:r>
              <a:rPr lang="fr-FR" sz="1000" i="1" kern="0" dirty="0">
                <a:solidFill>
                  <a:srgbClr val="DAADCE"/>
                </a:solidFill>
                <a:latin typeface="Arial"/>
                <a:cs typeface="Arial"/>
                <a:sym typeface="Arial"/>
              </a:rPr>
              <a:t>0%</a:t>
            </a:r>
          </a:p>
        </p:txBody>
      </p:sp>
      <p:grpSp>
        <p:nvGrpSpPr>
          <p:cNvPr id="84" name="Groupe 83">
            <a:extLst>
              <a:ext uri="{FF2B5EF4-FFF2-40B4-BE49-F238E27FC236}">
                <a16:creationId xmlns:a16="http://schemas.microsoft.com/office/drawing/2014/main" id="{0CCFC177-344E-B023-B7C3-9D0BD00BC390}"/>
              </a:ext>
            </a:extLst>
          </p:cNvPr>
          <p:cNvGrpSpPr/>
          <p:nvPr/>
        </p:nvGrpSpPr>
        <p:grpSpPr>
          <a:xfrm>
            <a:off x="2218683" y="7823414"/>
            <a:ext cx="579005" cy="495362"/>
            <a:chOff x="2337495" y="7330298"/>
            <a:chExt cx="579005" cy="495362"/>
          </a:xfrm>
        </p:grpSpPr>
        <p:pic>
          <p:nvPicPr>
            <p:cNvPr id="65" name="Graphique 64" descr="Haute tension avec un remplissage uni">
              <a:extLst>
                <a:ext uri="{FF2B5EF4-FFF2-40B4-BE49-F238E27FC236}">
                  <a16:creationId xmlns:a16="http://schemas.microsoft.com/office/drawing/2014/main" id="{32182BF1-AC68-2838-23AC-162ED6B2064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48371" y="7330298"/>
              <a:ext cx="334322" cy="334322"/>
            </a:xfrm>
            <a:prstGeom prst="rect">
              <a:avLst/>
            </a:prstGeom>
          </p:spPr>
        </p:pic>
        <p:sp>
          <p:nvSpPr>
            <p:cNvPr id="66" name="ZoneTexte 65">
              <a:extLst>
                <a:ext uri="{FF2B5EF4-FFF2-40B4-BE49-F238E27FC236}">
                  <a16:creationId xmlns:a16="http://schemas.microsoft.com/office/drawing/2014/main" id="{37D1E504-D526-A835-CDD9-8094F0222EE3}"/>
                </a:ext>
              </a:extLst>
            </p:cNvPr>
            <p:cNvSpPr txBox="1"/>
            <p:nvPr/>
          </p:nvSpPr>
          <p:spPr>
            <a:xfrm>
              <a:off x="2337495" y="7610216"/>
              <a:ext cx="579005" cy="215444"/>
            </a:xfrm>
            <a:prstGeom prst="rect">
              <a:avLst/>
            </a:prstGeom>
            <a:noFill/>
          </p:spPr>
          <p:txBody>
            <a:bodyPr wrap="none" rtlCol="0">
              <a:spAutoFit/>
            </a:bodyPr>
            <a:lstStyle/>
            <a:p>
              <a:pPr defTabSz="914400">
                <a:buClr>
                  <a:srgbClr val="000000"/>
                </a:buClr>
                <a:buFont typeface="Arial"/>
                <a:buNone/>
              </a:pPr>
              <a:r>
                <a:rPr lang="fr-FR" sz="800" b="1" i="1" kern="0" dirty="0">
                  <a:solidFill>
                    <a:srgbClr val="D71B3B"/>
                  </a:solidFill>
                  <a:latin typeface="Arial"/>
                  <a:cs typeface="Arial"/>
                  <a:sym typeface="Arial"/>
                </a:rPr>
                <a:t>Incident</a:t>
              </a:r>
            </a:p>
          </p:txBody>
        </p:sp>
      </p:grpSp>
      <p:cxnSp>
        <p:nvCxnSpPr>
          <p:cNvPr id="69" name="Connecteur droit avec flèche 68">
            <a:extLst>
              <a:ext uri="{FF2B5EF4-FFF2-40B4-BE49-F238E27FC236}">
                <a16:creationId xmlns:a16="http://schemas.microsoft.com/office/drawing/2014/main" id="{26DCE4EB-4359-43B5-E449-DEF418E310CB}"/>
              </a:ext>
            </a:extLst>
          </p:cNvPr>
          <p:cNvCxnSpPr>
            <a:cxnSpLocks/>
          </p:cNvCxnSpPr>
          <p:nvPr/>
        </p:nvCxnSpPr>
        <p:spPr>
          <a:xfrm>
            <a:off x="2508186" y="8293242"/>
            <a:ext cx="2332" cy="247809"/>
          </a:xfrm>
          <a:prstGeom prst="straightConnector1">
            <a:avLst/>
          </a:prstGeom>
          <a:noFill/>
          <a:ln w="9525" cap="flat" cmpd="sng" algn="ctr">
            <a:solidFill>
              <a:srgbClr val="D71B3B"/>
            </a:solidFill>
            <a:prstDash val="solid"/>
            <a:tailEnd type="triangle"/>
          </a:ln>
          <a:effectLst/>
        </p:spPr>
      </p:cxnSp>
      <p:sp>
        <p:nvSpPr>
          <p:cNvPr id="71" name="Forme libre : forme 70">
            <a:extLst>
              <a:ext uri="{FF2B5EF4-FFF2-40B4-BE49-F238E27FC236}">
                <a16:creationId xmlns:a16="http://schemas.microsoft.com/office/drawing/2014/main" id="{EB88F924-729C-D07F-4FC7-F2478D1AD5BD}"/>
              </a:ext>
            </a:extLst>
          </p:cNvPr>
          <p:cNvSpPr/>
          <p:nvPr/>
        </p:nvSpPr>
        <p:spPr>
          <a:xfrm>
            <a:off x="788505" y="8538011"/>
            <a:ext cx="6320955" cy="1565528"/>
          </a:xfrm>
          <a:custGeom>
            <a:avLst/>
            <a:gdLst>
              <a:gd name="connsiteX0" fmla="*/ 0 w 7196762"/>
              <a:gd name="connsiteY0" fmla="*/ 337906 h 1640935"/>
              <a:gd name="connsiteX1" fmla="*/ 124968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96762"/>
              <a:gd name="connsiteY0" fmla="*/ 337906 h 1640935"/>
              <a:gd name="connsiteX1" fmla="*/ 185166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0"/>
              <a:gd name="connsiteX1" fmla="*/ 1897380 w 7181522"/>
              <a:gd name="connsiteY1" fmla="*/ 330286 h 1640930"/>
              <a:gd name="connsiteX2" fmla="*/ 1805940 w 7181522"/>
              <a:gd name="connsiteY2" fmla="*/ 1640926 h 1640930"/>
              <a:gd name="connsiteX3" fmla="*/ 4846320 w 7181522"/>
              <a:gd name="connsiteY3" fmla="*/ 315046 h 1640930"/>
              <a:gd name="connsiteX4" fmla="*/ 6987540 w 7181522"/>
              <a:gd name="connsiteY4" fmla="*/ 25486 h 1640930"/>
              <a:gd name="connsiteX5" fmla="*/ 6949440 w 7181522"/>
              <a:gd name="connsiteY5" fmla="*/ 33106 h 1640930"/>
              <a:gd name="connsiteX0" fmla="*/ 0 w 7181522"/>
              <a:gd name="connsiteY0" fmla="*/ 162646 h 2281009"/>
              <a:gd name="connsiteX1" fmla="*/ 1897380 w 7181522"/>
              <a:gd name="connsiteY1" fmla="*/ 330286 h 2281009"/>
              <a:gd name="connsiteX2" fmla="*/ 2667000 w 7181522"/>
              <a:gd name="connsiteY2" fmla="*/ 2281006 h 2281009"/>
              <a:gd name="connsiteX3" fmla="*/ 4846320 w 7181522"/>
              <a:gd name="connsiteY3" fmla="*/ 315046 h 2281009"/>
              <a:gd name="connsiteX4" fmla="*/ 6987540 w 7181522"/>
              <a:gd name="connsiteY4" fmla="*/ 25486 h 2281009"/>
              <a:gd name="connsiteX5" fmla="*/ 6949440 w 7181522"/>
              <a:gd name="connsiteY5" fmla="*/ 33106 h 2281009"/>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6949440"/>
              <a:gd name="connsiteY0" fmla="*/ 129540 h 2247900"/>
              <a:gd name="connsiteX1" fmla="*/ 2004060 w 6949440"/>
              <a:gd name="connsiteY1" fmla="*/ 289560 h 2247900"/>
              <a:gd name="connsiteX2" fmla="*/ 2667000 w 6949440"/>
              <a:gd name="connsiteY2" fmla="*/ 2247900 h 2247900"/>
              <a:gd name="connsiteX3" fmla="*/ 4846320 w 6949440"/>
              <a:gd name="connsiteY3" fmla="*/ 281940 h 2247900"/>
              <a:gd name="connsiteX4" fmla="*/ 6949440 w 6949440"/>
              <a:gd name="connsiteY4" fmla="*/ 0 h 2247900"/>
              <a:gd name="connsiteX0" fmla="*/ 0 w 7094220"/>
              <a:gd name="connsiteY0" fmla="*/ 48244 h 2166604"/>
              <a:gd name="connsiteX1" fmla="*/ 2004060 w 7094220"/>
              <a:gd name="connsiteY1" fmla="*/ 208264 h 2166604"/>
              <a:gd name="connsiteX2" fmla="*/ 2667000 w 7094220"/>
              <a:gd name="connsiteY2" fmla="*/ 2166604 h 2166604"/>
              <a:gd name="connsiteX3" fmla="*/ 4846320 w 7094220"/>
              <a:gd name="connsiteY3" fmla="*/ 200644 h 2166604"/>
              <a:gd name="connsiteX4" fmla="*/ 7094220 w 7094220"/>
              <a:gd name="connsiteY4" fmla="*/ 25384 h 2166604"/>
              <a:gd name="connsiteX0" fmla="*/ 0 w 7094220"/>
              <a:gd name="connsiteY0" fmla="*/ 84455 h 2202815"/>
              <a:gd name="connsiteX1" fmla="*/ 2004060 w 7094220"/>
              <a:gd name="connsiteY1" fmla="*/ 244475 h 2202815"/>
              <a:gd name="connsiteX2" fmla="*/ 2667000 w 7094220"/>
              <a:gd name="connsiteY2" fmla="*/ 2202815 h 2202815"/>
              <a:gd name="connsiteX3" fmla="*/ 4846320 w 7094220"/>
              <a:gd name="connsiteY3" fmla="*/ 236855 h 2202815"/>
              <a:gd name="connsiteX4" fmla="*/ 7094220 w 7094220"/>
              <a:gd name="connsiteY4" fmla="*/ 61595 h 2202815"/>
              <a:gd name="connsiteX0" fmla="*/ 0 w 7338060"/>
              <a:gd name="connsiteY0" fmla="*/ 93685 h 2212045"/>
              <a:gd name="connsiteX1" fmla="*/ 2004060 w 7338060"/>
              <a:gd name="connsiteY1" fmla="*/ 253705 h 2212045"/>
              <a:gd name="connsiteX2" fmla="*/ 2667000 w 7338060"/>
              <a:gd name="connsiteY2" fmla="*/ 2212045 h 2212045"/>
              <a:gd name="connsiteX3" fmla="*/ 4846320 w 7338060"/>
              <a:gd name="connsiteY3" fmla="*/ 246085 h 2212045"/>
              <a:gd name="connsiteX4" fmla="*/ 7338060 w 7338060"/>
              <a:gd name="connsiteY4" fmla="*/ 55585 h 2212045"/>
              <a:gd name="connsiteX0" fmla="*/ 0 w 7338060"/>
              <a:gd name="connsiteY0" fmla="*/ 78613 h 2196973"/>
              <a:gd name="connsiteX1" fmla="*/ 2004060 w 7338060"/>
              <a:gd name="connsiteY1" fmla="*/ 238633 h 2196973"/>
              <a:gd name="connsiteX2" fmla="*/ 2667000 w 7338060"/>
              <a:gd name="connsiteY2" fmla="*/ 2196973 h 2196973"/>
              <a:gd name="connsiteX3" fmla="*/ 4846320 w 7338060"/>
              <a:gd name="connsiteY3" fmla="*/ 231013 h 2196973"/>
              <a:gd name="connsiteX4" fmla="*/ 7338060 w 7338060"/>
              <a:gd name="connsiteY4" fmla="*/ 40513 h 2196973"/>
              <a:gd name="connsiteX0" fmla="*/ 0 w 7338060"/>
              <a:gd name="connsiteY0" fmla="*/ 86843 h 2205203"/>
              <a:gd name="connsiteX1" fmla="*/ 2004060 w 7338060"/>
              <a:gd name="connsiteY1" fmla="*/ 246863 h 2205203"/>
              <a:gd name="connsiteX2" fmla="*/ 2667000 w 7338060"/>
              <a:gd name="connsiteY2" fmla="*/ 2205203 h 2205203"/>
              <a:gd name="connsiteX3" fmla="*/ 4846320 w 7338060"/>
              <a:gd name="connsiteY3" fmla="*/ 239243 h 2205203"/>
              <a:gd name="connsiteX4" fmla="*/ 5711097 w 7338060"/>
              <a:gd name="connsiteY4" fmla="*/ 12853 h 2205203"/>
              <a:gd name="connsiteX5" fmla="*/ 7338060 w 7338060"/>
              <a:gd name="connsiteY5" fmla="*/ 48743 h 2205203"/>
              <a:gd name="connsiteX0" fmla="*/ 0 w 7338060"/>
              <a:gd name="connsiteY0" fmla="*/ 96237 h 2214597"/>
              <a:gd name="connsiteX1" fmla="*/ 2004060 w 7338060"/>
              <a:gd name="connsiteY1" fmla="*/ 256257 h 2214597"/>
              <a:gd name="connsiteX2" fmla="*/ 2667000 w 7338060"/>
              <a:gd name="connsiteY2" fmla="*/ 2214597 h 2214597"/>
              <a:gd name="connsiteX3" fmla="*/ 4846320 w 7338060"/>
              <a:gd name="connsiteY3" fmla="*/ 248637 h 2214597"/>
              <a:gd name="connsiteX4" fmla="*/ 5711097 w 7338060"/>
              <a:gd name="connsiteY4" fmla="*/ 22247 h 2214597"/>
              <a:gd name="connsiteX5" fmla="*/ 7338060 w 7338060"/>
              <a:gd name="connsiteY5" fmla="*/ 58137 h 2214597"/>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53300"/>
              <a:gd name="connsiteY0" fmla="*/ 165662 h 2284022"/>
              <a:gd name="connsiteX1" fmla="*/ 2004060 w 7353300"/>
              <a:gd name="connsiteY1" fmla="*/ 325682 h 2284022"/>
              <a:gd name="connsiteX2" fmla="*/ 2667000 w 7353300"/>
              <a:gd name="connsiteY2" fmla="*/ 2284022 h 2284022"/>
              <a:gd name="connsiteX3" fmla="*/ 4846320 w 7353300"/>
              <a:gd name="connsiteY3" fmla="*/ 318062 h 2284022"/>
              <a:gd name="connsiteX4" fmla="*/ 5711097 w 7353300"/>
              <a:gd name="connsiteY4" fmla="*/ 23092 h 2284022"/>
              <a:gd name="connsiteX5" fmla="*/ 7353300 w 7353300"/>
              <a:gd name="connsiteY5" fmla="*/ 5642 h 2284022"/>
              <a:gd name="connsiteX0" fmla="*/ 0 w 7353300"/>
              <a:gd name="connsiteY0" fmla="*/ 191679 h 2310039"/>
              <a:gd name="connsiteX1" fmla="*/ 2004060 w 7353300"/>
              <a:gd name="connsiteY1" fmla="*/ 351699 h 2310039"/>
              <a:gd name="connsiteX2" fmla="*/ 2667000 w 7353300"/>
              <a:gd name="connsiteY2" fmla="*/ 2310039 h 2310039"/>
              <a:gd name="connsiteX3" fmla="*/ 4846320 w 7353300"/>
              <a:gd name="connsiteY3" fmla="*/ 344079 h 2310039"/>
              <a:gd name="connsiteX4" fmla="*/ 5718717 w 7353300"/>
              <a:gd name="connsiteY4" fmla="*/ 11009 h 2310039"/>
              <a:gd name="connsiteX5" fmla="*/ 7353300 w 7353300"/>
              <a:gd name="connsiteY5" fmla="*/ 31659 h 2310039"/>
              <a:gd name="connsiteX0" fmla="*/ 0 w 7353300"/>
              <a:gd name="connsiteY0" fmla="*/ 180670 h 2299030"/>
              <a:gd name="connsiteX1" fmla="*/ 2004060 w 7353300"/>
              <a:gd name="connsiteY1" fmla="*/ 340690 h 2299030"/>
              <a:gd name="connsiteX2" fmla="*/ 2667000 w 7353300"/>
              <a:gd name="connsiteY2" fmla="*/ 2299030 h 2299030"/>
              <a:gd name="connsiteX3" fmla="*/ 4846320 w 7353300"/>
              <a:gd name="connsiteY3" fmla="*/ 333070 h 2299030"/>
              <a:gd name="connsiteX4" fmla="*/ 5718717 w 7353300"/>
              <a:gd name="connsiteY4" fmla="*/ 0 h 2299030"/>
              <a:gd name="connsiteX5" fmla="*/ 7353300 w 7353300"/>
              <a:gd name="connsiteY5" fmla="*/ 20650 h 2299030"/>
              <a:gd name="connsiteX0" fmla="*/ 0 w 7353300"/>
              <a:gd name="connsiteY0" fmla="*/ 180670 h 2299432"/>
              <a:gd name="connsiteX1" fmla="*/ 2004060 w 7353300"/>
              <a:gd name="connsiteY1" fmla="*/ 340690 h 2299432"/>
              <a:gd name="connsiteX2" fmla="*/ 2667000 w 7353300"/>
              <a:gd name="connsiteY2" fmla="*/ 2299030 h 2299432"/>
              <a:gd name="connsiteX3" fmla="*/ 5090160 w 7353300"/>
              <a:gd name="connsiteY3" fmla="*/ 508330 h 2299432"/>
              <a:gd name="connsiteX4" fmla="*/ 5718717 w 7353300"/>
              <a:gd name="connsiteY4" fmla="*/ 0 h 2299432"/>
              <a:gd name="connsiteX5" fmla="*/ 7353300 w 7353300"/>
              <a:gd name="connsiteY5" fmla="*/ 20650 h 2299432"/>
              <a:gd name="connsiteX0" fmla="*/ 0 w 7353300"/>
              <a:gd name="connsiteY0" fmla="*/ 160020 h 2278772"/>
              <a:gd name="connsiteX1" fmla="*/ 2004060 w 7353300"/>
              <a:gd name="connsiteY1" fmla="*/ 320040 h 2278772"/>
              <a:gd name="connsiteX2" fmla="*/ 2667000 w 7353300"/>
              <a:gd name="connsiteY2" fmla="*/ 2278380 h 2278772"/>
              <a:gd name="connsiteX3" fmla="*/ 5090160 w 7353300"/>
              <a:gd name="connsiteY3" fmla="*/ 487680 h 2278772"/>
              <a:gd name="connsiteX4" fmla="*/ 5954937 w 7353300"/>
              <a:gd name="connsiteY4" fmla="*/ 192710 h 2278772"/>
              <a:gd name="connsiteX5" fmla="*/ 7353300 w 7353300"/>
              <a:gd name="connsiteY5" fmla="*/ 0 h 227877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53340 h 211875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30480 h 2118752"/>
              <a:gd name="connsiteX0" fmla="*/ 0 w 6873240"/>
              <a:gd name="connsiteY0" fmla="*/ 0 h 2288169"/>
              <a:gd name="connsiteX1" fmla="*/ 2004060 w 6873240"/>
              <a:gd name="connsiteY1" fmla="*/ 160020 h 2288169"/>
              <a:gd name="connsiteX2" fmla="*/ 2667000 w 6873240"/>
              <a:gd name="connsiteY2" fmla="*/ 2118360 h 2288169"/>
              <a:gd name="connsiteX3" fmla="*/ 3066957 w 6873240"/>
              <a:gd name="connsiteY3" fmla="*/ 1983410 h 2288169"/>
              <a:gd name="connsiteX4" fmla="*/ 5090160 w 6873240"/>
              <a:gd name="connsiteY4" fmla="*/ 327660 h 2288169"/>
              <a:gd name="connsiteX5" fmla="*/ 5954937 w 6873240"/>
              <a:gd name="connsiteY5" fmla="*/ 32690 h 2288169"/>
              <a:gd name="connsiteX6" fmla="*/ 6873240 w 6873240"/>
              <a:gd name="connsiteY6" fmla="*/ 30480 h 2288169"/>
              <a:gd name="connsiteX0" fmla="*/ 0 w 6873240"/>
              <a:gd name="connsiteY0" fmla="*/ 0 h 2238060"/>
              <a:gd name="connsiteX1" fmla="*/ 2004060 w 6873240"/>
              <a:gd name="connsiteY1" fmla="*/ 160020 h 2238060"/>
              <a:gd name="connsiteX2" fmla="*/ 2667000 w 6873240"/>
              <a:gd name="connsiteY2" fmla="*/ 2118360 h 2238060"/>
              <a:gd name="connsiteX3" fmla="*/ 3066957 w 6873240"/>
              <a:gd name="connsiteY3" fmla="*/ 1983410 h 2238060"/>
              <a:gd name="connsiteX4" fmla="*/ 5090160 w 6873240"/>
              <a:gd name="connsiteY4" fmla="*/ 327660 h 2238060"/>
              <a:gd name="connsiteX5" fmla="*/ 5954937 w 6873240"/>
              <a:gd name="connsiteY5" fmla="*/ 32690 h 2238060"/>
              <a:gd name="connsiteX6" fmla="*/ 6873240 w 6873240"/>
              <a:gd name="connsiteY6" fmla="*/ 30480 h 2238060"/>
              <a:gd name="connsiteX0" fmla="*/ 0 w 6873240"/>
              <a:gd name="connsiteY0" fmla="*/ 32538 h 2158267"/>
              <a:gd name="connsiteX1" fmla="*/ 2004060 w 6873240"/>
              <a:gd name="connsiteY1" fmla="*/ 192558 h 2158267"/>
              <a:gd name="connsiteX2" fmla="*/ 2621280 w 6873240"/>
              <a:gd name="connsiteY2" fmla="*/ 1998498 h 2158267"/>
              <a:gd name="connsiteX3" fmla="*/ 3066957 w 6873240"/>
              <a:gd name="connsiteY3" fmla="*/ 2015948 h 2158267"/>
              <a:gd name="connsiteX4" fmla="*/ 5090160 w 6873240"/>
              <a:gd name="connsiteY4" fmla="*/ 360198 h 2158267"/>
              <a:gd name="connsiteX5" fmla="*/ 5954937 w 6873240"/>
              <a:gd name="connsiteY5" fmla="*/ 65228 h 2158267"/>
              <a:gd name="connsiteX6" fmla="*/ 6873240 w 6873240"/>
              <a:gd name="connsiteY6" fmla="*/ 63018 h 2158267"/>
              <a:gd name="connsiteX0" fmla="*/ 0 w 6873240"/>
              <a:gd name="connsiteY0" fmla="*/ 32538 h 2106190"/>
              <a:gd name="connsiteX1" fmla="*/ 2004060 w 6873240"/>
              <a:gd name="connsiteY1" fmla="*/ 192558 h 2106190"/>
              <a:gd name="connsiteX2" fmla="*/ 2621280 w 6873240"/>
              <a:gd name="connsiteY2" fmla="*/ 1998498 h 2106190"/>
              <a:gd name="connsiteX3" fmla="*/ 3066957 w 6873240"/>
              <a:gd name="connsiteY3" fmla="*/ 2015948 h 2106190"/>
              <a:gd name="connsiteX4" fmla="*/ 5090160 w 6873240"/>
              <a:gd name="connsiteY4" fmla="*/ 360198 h 2106190"/>
              <a:gd name="connsiteX5" fmla="*/ 5954937 w 6873240"/>
              <a:gd name="connsiteY5" fmla="*/ 65228 h 2106190"/>
              <a:gd name="connsiteX6" fmla="*/ 6873240 w 6873240"/>
              <a:gd name="connsiteY6" fmla="*/ 63018 h 2106190"/>
              <a:gd name="connsiteX0" fmla="*/ 0 w 6873240"/>
              <a:gd name="connsiteY0" fmla="*/ 38094 h 2168810"/>
              <a:gd name="connsiteX1" fmla="*/ 2004060 w 6873240"/>
              <a:gd name="connsiteY1" fmla="*/ 198114 h 2168810"/>
              <a:gd name="connsiteX2" fmla="*/ 2659380 w 6873240"/>
              <a:gd name="connsiteY2" fmla="*/ 2087874 h 2168810"/>
              <a:gd name="connsiteX3" fmla="*/ 3066957 w 6873240"/>
              <a:gd name="connsiteY3" fmla="*/ 2021504 h 2168810"/>
              <a:gd name="connsiteX4" fmla="*/ 5090160 w 6873240"/>
              <a:gd name="connsiteY4" fmla="*/ 365754 h 2168810"/>
              <a:gd name="connsiteX5" fmla="*/ 5954937 w 6873240"/>
              <a:gd name="connsiteY5" fmla="*/ 70784 h 2168810"/>
              <a:gd name="connsiteX6" fmla="*/ 6873240 w 6873240"/>
              <a:gd name="connsiteY6" fmla="*/ 68574 h 2168810"/>
              <a:gd name="connsiteX0" fmla="*/ 0 w 6873240"/>
              <a:gd name="connsiteY0" fmla="*/ 38094 h 2270257"/>
              <a:gd name="connsiteX1" fmla="*/ 2004060 w 6873240"/>
              <a:gd name="connsiteY1" fmla="*/ 198114 h 2270257"/>
              <a:gd name="connsiteX2" fmla="*/ 2659380 w 6873240"/>
              <a:gd name="connsiteY2" fmla="*/ 2087874 h 2270257"/>
              <a:gd name="connsiteX3" fmla="*/ 3143157 w 6873240"/>
              <a:gd name="connsiteY3" fmla="*/ 2143424 h 2270257"/>
              <a:gd name="connsiteX4" fmla="*/ 5090160 w 6873240"/>
              <a:gd name="connsiteY4" fmla="*/ 365754 h 2270257"/>
              <a:gd name="connsiteX5" fmla="*/ 5954937 w 6873240"/>
              <a:gd name="connsiteY5" fmla="*/ 70784 h 2270257"/>
              <a:gd name="connsiteX6" fmla="*/ 6873240 w 6873240"/>
              <a:gd name="connsiteY6" fmla="*/ 68574 h 2270257"/>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0991"/>
              <a:gd name="connsiteX1" fmla="*/ 2004060 w 6873240"/>
              <a:gd name="connsiteY1" fmla="*/ 198114 h 2180991"/>
              <a:gd name="connsiteX2" fmla="*/ 2659380 w 6873240"/>
              <a:gd name="connsiteY2" fmla="*/ 2087874 h 2180991"/>
              <a:gd name="connsiteX3" fmla="*/ 3143157 w 6873240"/>
              <a:gd name="connsiteY3" fmla="*/ 2143424 h 2180991"/>
              <a:gd name="connsiteX4" fmla="*/ 5090160 w 6873240"/>
              <a:gd name="connsiteY4" fmla="*/ 365754 h 2180991"/>
              <a:gd name="connsiteX5" fmla="*/ 5954937 w 6873240"/>
              <a:gd name="connsiteY5" fmla="*/ 70784 h 2180991"/>
              <a:gd name="connsiteX6" fmla="*/ 6873240 w 6873240"/>
              <a:gd name="connsiteY6" fmla="*/ 68574 h 2180991"/>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4071"/>
              <a:gd name="connsiteX1" fmla="*/ 2004060 w 6873240"/>
              <a:gd name="connsiteY1" fmla="*/ 198114 h 2184071"/>
              <a:gd name="connsiteX2" fmla="*/ 2659380 w 6873240"/>
              <a:gd name="connsiteY2" fmla="*/ 2087874 h 2184071"/>
              <a:gd name="connsiteX3" fmla="*/ 3143157 w 6873240"/>
              <a:gd name="connsiteY3" fmla="*/ 2143424 h 2184071"/>
              <a:gd name="connsiteX4" fmla="*/ 5090160 w 6873240"/>
              <a:gd name="connsiteY4" fmla="*/ 365754 h 2184071"/>
              <a:gd name="connsiteX5" fmla="*/ 5954937 w 6873240"/>
              <a:gd name="connsiteY5" fmla="*/ 70784 h 2184071"/>
              <a:gd name="connsiteX6" fmla="*/ 6873240 w 6873240"/>
              <a:gd name="connsiteY6" fmla="*/ 68574 h 2184071"/>
              <a:gd name="connsiteX0" fmla="*/ 0 w 6873240"/>
              <a:gd name="connsiteY0" fmla="*/ 38094 h 2161041"/>
              <a:gd name="connsiteX1" fmla="*/ 2004060 w 6873240"/>
              <a:gd name="connsiteY1" fmla="*/ 198114 h 2161041"/>
              <a:gd name="connsiteX2" fmla="*/ 2659380 w 6873240"/>
              <a:gd name="connsiteY2" fmla="*/ 2087874 h 2161041"/>
              <a:gd name="connsiteX3" fmla="*/ 3143157 w 6873240"/>
              <a:gd name="connsiteY3" fmla="*/ 2143424 h 2161041"/>
              <a:gd name="connsiteX4" fmla="*/ 5090160 w 6873240"/>
              <a:gd name="connsiteY4" fmla="*/ 365754 h 2161041"/>
              <a:gd name="connsiteX5" fmla="*/ 5954937 w 6873240"/>
              <a:gd name="connsiteY5" fmla="*/ 70784 h 2161041"/>
              <a:gd name="connsiteX6" fmla="*/ 6873240 w 6873240"/>
              <a:gd name="connsiteY6" fmla="*/ 68574 h 2161041"/>
              <a:gd name="connsiteX0" fmla="*/ 0 w 6858000"/>
              <a:gd name="connsiteY0" fmla="*/ 30860 h 2169047"/>
              <a:gd name="connsiteX1" fmla="*/ 1988820 w 6858000"/>
              <a:gd name="connsiteY1" fmla="*/ 206120 h 2169047"/>
              <a:gd name="connsiteX2" fmla="*/ 2644140 w 6858000"/>
              <a:gd name="connsiteY2" fmla="*/ 2095880 h 2169047"/>
              <a:gd name="connsiteX3" fmla="*/ 3127917 w 6858000"/>
              <a:gd name="connsiteY3" fmla="*/ 2151430 h 2169047"/>
              <a:gd name="connsiteX4" fmla="*/ 5074920 w 6858000"/>
              <a:gd name="connsiteY4" fmla="*/ 373760 h 2169047"/>
              <a:gd name="connsiteX5" fmla="*/ 5939697 w 6858000"/>
              <a:gd name="connsiteY5" fmla="*/ 78790 h 2169047"/>
              <a:gd name="connsiteX6" fmla="*/ 6858000 w 6858000"/>
              <a:gd name="connsiteY6" fmla="*/ 76580 h 2169047"/>
              <a:gd name="connsiteX0" fmla="*/ 0 w 6858000"/>
              <a:gd name="connsiteY0" fmla="*/ 36446 h 2174633"/>
              <a:gd name="connsiteX1" fmla="*/ 1988820 w 6858000"/>
              <a:gd name="connsiteY1" fmla="*/ 211706 h 2174633"/>
              <a:gd name="connsiteX2" fmla="*/ 2644140 w 6858000"/>
              <a:gd name="connsiteY2" fmla="*/ 2101466 h 2174633"/>
              <a:gd name="connsiteX3" fmla="*/ 3127917 w 6858000"/>
              <a:gd name="connsiteY3" fmla="*/ 2157016 h 2174633"/>
              <a:gd name="connsiteX4" fmla="*/ 5074920 w 6858000"/>
              <a:gd name="connsiteY4" fmla="*/ 379346 h 2174633"/>
              <a:gd name="connsiteX5" fmla="*/ 5939697 w 6858000"/>
              <a:gd name="connsiteY5" fmla="*/ 84376 h 2174633"/>
              <a:gd name="connsiteX6" fmla="*/ 6858000 w 6858000"/>
              <a:gd name="connsiteY6" fmla="*/ 82166 h 2174633"/>
              <a:gd name="connsiteX0" fmla="*/ 0 w 6858000"/>
              <a:gd name="connsiteY0" fmla="*/ 18852 h 2245614"/>
              <a:gd name="connsiteX1" fmla="*/ 2004060 w 6858000"/>
              <a:gd name="connsiteY1" fmla="*/ 232212 h 2245614"/>
              <a:gd name="connsiteX2" fmla="*/ 2644140 w 6858000"/>
              <a:gd name="connsiteY2" fmla="*/ 2083872 h 2245614"/>
              <a:gd name="connsiteX3" fmla="*/ 3127917 w 6858000"/>
              <a:gd name="connsiteY3" fmla="*/ 2139422 h 2245614"/>
              <a:gd name="connsiteX4" fmla="*/ 5074920 w 6858000"/>
              <a:gd name="connsiteY4" fmla="*/ 361752 h 2245614"/>
              <a:gd name="connsiteX5" fmla="*/ 5939697 w 6858000"/>
              <a:gd name="connsiteY5" fmla="*/ 66782 h 2245614"/>
              <a:gd name="connsiteX6" fmla="*/ 6858000 w 6858000"/>
              <a:gd name="connsiteY6" fmla="*/ 64572 h 2245614"/>
              <a:gd name="connsiteX0" fmla="*/ 0 w 6858000"/>
              <a:gd name="connsiteY0" fmla="*/ 0 h 2226762"/>
              <a:gd name="connsiteX1" fmla="*/ 2004060 w 6858000"/>
              <a:gd name="connsiteY1" fmla="*/ 213360 h 2226762"/>
              <a:gd name="connsiteX2" fmla="*/ 2644140 w 6858000"/>
              <a:gd name="connsiteY2" fmla="*/ 2065020 h 2226762"/>
              <a:gd name="connsiteX3" fmla="*/ 3127917 w 6858000"/>
              <a:gd name="connsiteY3" fmla="*/ 2120570 h 2226762"/>
              <a:gd name="connsiteX4" fmla="*/ 5074920 w 6858000"/>
              <a:gd name="connsiteY4" fmla="*/ 342900 h 2226762"/>
              <a:gd name="connsiteX5" fmla="*/ 5939697 w 6858000"/>
              <a:gd name="connsiteY5" fmla="*/ 47930 h 2226762"/>
              <a:gd name="connsiteX6" fmla="*/ 6858000 w 6858000"/>
              <a:gd name="connsiteY6" fmla="*/ 45720 h 2226762"/>
              <a:gd name="connsiteX0" fmla="*/ 0 w 6858000"/>
              <a:gd name="connsiteY0" fmla="*/ 0 h 2234524"/>
              <a:gd name="connsiteX1" fmla="*/ 2072640 w 6858000"/>
              <a:gd name="connsiteY1" fmla="*/ 106680 h 2234524"/>
              <a:gd name="connsiteX2" fmla="*/ 2644140 w 6858000"/>
              <a:gd name="connsiteY2" fmla="*/ 2065020 h 2234524"/>
              <a:gd name="connsiteX3" fmla="*/ 3127917 w 6858000"/>
              <a:gd name="connsiteY3" fmla="*/ 2120570 h 2234524"/>
              <a:gd name="connsiteX4" fmla="*/ 5074920 w 6858000"/>
              <a:gd name="connsiteY4" fmla="*/ 342900 h 2234524"/>
              <a:gd name="connsiteX5" fmla="*/ 5939697 w 6858000"/>
              <a:gd name="connsiteY5" fmla="*/ 47930 h 2234524"/>
              <a:gd name="connsiteX6" fmla="*/ 6858000 w 6858000"/>
              <a:gd name="connsiteY6" fmla="*/ 45720 h 2234524"/>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237921"/>
              <a:gd name="connsiteX1" fmla="*/ 2072640 w 6858000"/>
              <a:gd name="connsiteY1" fmla="*/ 184118 h 2237921"/>
              <a:gd name="connsiteX2" fmla="*/ 2491740 w 6858000"/>
              <a:gd name="connsiteY2" fmla="*/ 2165318 h 2237921"/>
              <a:gd name="connsiteX3" fmla="*/ 3127917 w 6858000"/>
              <a:gd name="connsiteY3" fmla="*/ 2198008 h 2237921"/>
              <a:gd name="connsiteX4" fmla="*/ 5074920 w 6858000"/>
              <a:gd name="connsiteY4" fmla="*/ 420338 h 2237921"/>
              <a:gd name="connsiteX5" fmla="*/ 5939697 w 6858000"/>
              <a:gd name="connsiteY5" fmla="*/ 125368 h 2237921"/>
              <a:gd name="connsiteX6" fmla="*/ 6858000 w 6858000"/>
              <a:gd name="connsiteY6" fmla="*/ 123158 h 2237921"/>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355519"/>
              <a:gd name="connsiteX1" fmla="*/ 2072640 w 6858000"/>
              <a:gd name="connsiteY1" fmla="*/ 184118 h 2355519"/>
              <a:gd name="connsiteX2" fmla="*/ 2491740 w 6858000"/>
              <a:gd name="connsiteY2" fmla="*/ 2165318 h 2355519"/>
              <a:gd name="connsiteX3" fmla="*/ 3127917 w 6858000"/>
              <a:gd name="connsiteY3" fmla="*/ 2198008 h 2355519"/>
              <a:gd name="connsiteX4" fmla="*/ 5074920 w 6858000"/>
              <a:gd name="connsiteY4" fmla="*/ 420338 h 2355519"/>
              <a:gd name="connsiteX5" fmla="*/ 5939697 w 6858000"/>
              <a:gd name="connsiteY5" fmla="*/ 125368 h 2355519"/>
              <a:gd name="connsiteX6" fmla="*/ 6858000 w 6858000"/>
              <a:gd name="connsiteY6" fmla="*/ 123158 h 2355519"/>
              <a:gd name="connsiteX0" fmla="*/ 0 w 6858000"/>
              <a:gd name="connsiteY0" fmla="*/ 77438 h 2258644"/>
              <a:gd name="connsiteX1" fmla="*/ 2072640 w 6858000"/>
              <a:gd name="connsiteY1" fmla="*/ 184118 h 2258644"/>
              <a:gd name="connsiteX2" fmla="*/ 2491740 w 6858000"/>
              <a:gd name="connsiteY2" fmla="*/ 2165318 h 2258644"/>
              <a:gd name="connsiteX3" fmla="*/ 3127917 w 6858000"/>
              <a:gd name="connsiteY3" fmla="*/ 2198008 h 2258644"/>
              <a:gd name="connsiteX4" fmla="*/ 5074920 w 6858000"/>
              <a:gd name="connsiteY4" fmla="*/ 420338 h 2258644"/>
              <a:gd name="connsiteX5" fmla="*/ 5939697 w 6858000"/>
              <a:gd name="connsiteY5" fmla="*/ 125368 h 2258644"/>
              <a:gd name="connsiteX6" fmla="*/ 6858000 w 6858000"/>
              <a:gd name="connsiteY6" fmla="*/ 123158 h 2258644"/>
              <a:gd name="connsiteX0" fmla="*/ 0 w 6858000"/>
              <a:gd name="connsiteY0" fmla="*/ 77438 h 2335915"/>
              <a:gd name="connsiteX1" fmla="*/ 2072640 w 6858000"/>
              <a:gd name="connsiteY1" fmla="*/ 184118 h 2335915"/>
              <a:gd name="connsiteX2" fmla="*/ 2491740 w 6858000"/>
              <a:gd name="connsiteY2" fmla="*/ 2165318 h 2335915"/>
              <a:gd name="connsiteX3" fmla="*/ 3181257 w 6858000"/>
              <a:gd name="connsiteY3" fmla="*/ 2152288 h 2335915"/>
              <a:gd name="connsiteX4" fmla="*/ 5074920 w 6858000"/>
              <a:gd name="connsiteY4" fmla="*/ 420338 h 2335915"/>
              <a:gd name="connsiteX5" fmla="*/ 5939697 w 6858000"/>
              <a:gd name="connsiteY5" fmla="*/ 125368 h 2335915"/>
              <a:gd name="connsiteX6" fmla="*/ 6858000 w 6858000"/>
              <a:gd name="connsiteY6" fmla="*/ 123158 h 2335915"/>
              <a:gd name="connsiteX0" fmla="*/ 0 w 6858000"/>
              <a:gd name="connsiteY0" fmla="*/ 77438 h 2320218"/>
              <a:gd name="connsiteX1" fmla="*/ 2072640 w 6858000"/>
              <a:gd name="connsiteY1" fmla="*/ 184118 h 2320218"/>
              <a:gd name="connsiteX2" fmla="*/ 2491740 w 6858000"/>
              <a:gd name="connsiteY2" fmla="*/ 2165318 h 2320218"/>
              <a:gd name="connsiteX3" fmla="*/ 3181257 w 6858000"/>
              <a:gd name="connsiteY3" fmla="*/ 2152288 h 2320218"/>
              <a:gd name="connsiteX4" fmla="*/ 5074920 w 6858000"/>
              <a:gd name="connsiteY4" fmla="*/ 420338 h 2320218"/>
              <a:gd name="connsiteX5" fmla="*/ 5939697 w 6858000"/>
              <a:gd name="connsiteY5" fmla="*/ 125368 h 2320218"/>
              <a:gd name="connsiteX6" fmla="*/ 6858000 w 6858000"/>
              <a:gd name="connsiteY6" fmla="*/ 123158 h 2320218"/>
              <a:gd name="connsiteX0" fmla="*/ 0 w 6858000"/>
              <a:gd name="connsiteY0" fmla="*/ 77438 h 2236038"/>
              <a:gd name="connsiteX1" fmla="*/ 2072640 w 6858000"/>
              <a:gd name="connsiteY1" fmla="*/ 184118 h 2236038"/>
              <a:gd name="connsiteX2" fmla="*/ 2491740 w 6858000"/>
              <a:gd name="connsiteY2" fmla="*/ 2165318 h 2236038"/>
              <a:gd name="connsiteX3" fmla="*/ 3181257 w 6858000"/>
              <a:gd name="connsiteY3" fmla="*/ 2152288 h 2236038"/>
              <a:gd name="connsiteX4" fmla="*/ 5074920 w 6858000"/>
              <a:gd name="connsiteY4" fmla="*/ 420338 h 2236038"/>
              <a:gd name="connsiteX5" fmla="*/ 5939697 w 6858000"/>
              <a:gd name="connsiteY5" fmla="*/ 125368 h 2236038"/>
              <a:gd name="connsiteX6" fmla="*/ 6858000 w 6858000"/>
              <a:gd name="connsiteY6" fmla="*/ 123158 h 2236038"/>
              <a:gd name="connsiteX0" fmla="*/ 0 w 6858000"/>
              <a:gd name="connsiteY0" fmla="*/ 30353 h 2266940"/>
              <a:gd name="connsiteX1" fmla="*/ 2118360 w 6858000"/>
              <a:gd name="connsiteY1" fmla="*/ 220853 h 2266940"/>
              <a:gd name="connsiteX2" fmla="*/ 2491740 w 6858000"/>
              <a:gd name="connsiteY2" fmla="*/ 2118233 h 2266940"/>
              <a:gd name="connsiteX3" fmla="*/ 3181257 w 6858000"/>
              <a:gd name="connsiteY3" fmla="*/ 2105203 h 2266940"/>
              <a:gd name="connsiteX4" fmla="*/ 5074920 w 6858000"/>
              <a:gd name="connsiteY4" fmla="*/ 373253 h 2266940"/>
              <a:gd name="connsiteX5" fmla="*/ 5939697 w 6858000"/>
              <a:gd name="connsiteY5" fmla="*/ 78283 h 2266940"/>
              <a:gd name="connsiteX6" fmla="*/ 6858000 w 6858000"/>
              <a:gd name="connsiteY6" fmla="*/ 76073 h 2266940"/>
              <a:gd name="connsiteX0" fmla="*/ 0 w 6858000"/>
              <a:gd name="connsiteY0" fmla="*/ 22242 h 2173309"/>
              <a:gd name="connsiteX1" fmla="*/ 2118360 w 6858000"/>
              <a:gd name="connsiteY1" fmla="*/ 212742 h 2173309"/>
              <a:gd name="connsiteX2" fmla="*/ 2491740 w 6858000"/>
              <a:gd name="connsiteY2" fmla="*/ 1972962 h 2173309"/>
              <a:gd name="connsiteX3" fmla="*/ 3181257 w 6858000"/>
              <a:gd name="connsiteY3" fmla="*/ 2097092 h 2173309"/>
              <a:gd name="connsiteX4" fmla="*/ 5074920 w 6858000"/>
              <a:gd name="connsiteY4" fmla="*/ 365142 h 2173309"/>
              <a:gd name="connsiteX5" fmla="*/ 5939697 w 6858000"/>
              <a:gd name="connsiteY5" fmla="*/ 70172 h 2173309"/>
              <a:gd name="connsiteX6" fmla="*/ 6858000 w 6858000"/>
              <a:gd name="connsiteY6" fmla="*/ 67962 h 2173309"/>
              <a:gd name="connsiteX0" fmla="*/ 0 w 6858000"/>
              <a:gd name="connsiteY0" fmla="*/ 22242 h 2120645"/>
              <a:gd name="connsiteX1" fmla="*/ 2118360 w 6858000"/>
              <a:gd name="connsiteY1" fmla="*/ 212742 h 2120645"/>
              <a:gd name="connsiteX2" fmla="*/ 2491740 w 6858000"/>
              <a:gd name="connsiteY2" fmla="*/ 1972962 h 2120645"/>
              <a:gd name="connsiteX3" fmla="*/ 3181257 w 6858000"/>
              <a:gd name="connsiteY3" fmla="*/ 2097092 h 2120645"/>
              <a:gd name="connsiteX4" fmla="*/ 5074920 w 6858000"/>
              <a:gd name="connsiteY4" fmla="*/ 365142 h 2120645"/>
              <a:gd name="connsiteX5" fmla="*/ 5939697 w 6858000"/>
              <a:gd name="connsiteY5" fmla="*/ 70172 h 2120645"/>
              <a:gd name="connsiteX6" fmla="*/ 6858000 w 6858000"/>
              <a:gd name="connsiteY6" fmla="*/ 67962 h 2120645"/>
              <a:gd name="connsiteX0" fmla="*/ 0 w 6858000"/>
              <a:gd name="connsiteY0" fmla="*/ 27604 h 2158805"/>
              <a:gd name="connsiteX1" fmla="*/ 2118360 w 6858000"/>
              <a:gd name="connsiteY1" fmla="*/ 218104 h 2158805"/>
              <a:gd name="connsiteX2" fmla="*/ 2522220 w 6858000"/>
              <a:gd name="connsiteY2" fmla="*/ 2069764 h 2158805"/>
              <a:gd name="connsiteX3" fmla="*/ 3181257 w 6858000"/>
              <a:gd name="connsiteY3" fmla="*/ 2102454 h 2158805"/>
              <a:gd name="connsiteX4" fmla="*/ 5074920 w 6858000"/>
              <a:gd name="connsiteY4" fmla="*/ 370504 h 2158805"/>
              <a:gd name="connsiteX5" fmla="*/ 5939697 w 6858000"/>
              <a:gd name="connsiteY5" fmla="*/ 75534 h 2158805"/>
              <a:gd name="connsiteX6" fmla="*/ 6858000 w 6858000"/>
              <a:gd name="connsiteY6" fmla="*/ 73324 h 2158805"/>
              <a:gd name="connsiteX0" fmla="*/ 0 w 6865620"/>
              <a:gd name="connsiteY0" fmla="*/ 11309 h 2188230"/>
              <a:gd name="connsiteX1" fmla="*/ 2125980 w 6865620"/>
              <a:gd name="connsiteY1" fmla="*/ 247529 h 2188230"/>
              <a:gd name="connsiteX2" fmla="*/ 2529840 w 6865620"/>
              <a:gd name="connsiteY2" fmla="*/ 2099189 h 2188230"/>
              <a:gd name="connsiteX3" fmla="*/ 3188877 w 6865620"/>
              <a:gd name="connsiteY3" fmla="*/ 2131879 h 2188230"/>
              <a:gd name="connsiteX4" fmla="*/ 5082540 w 6865620"/>
              <a:gd name="connsiteY4" fmla="*/ 399929 h 2188230"/>
              <a:gd name="connsiteX5" fmla="*/ 5947317 w 6865620"/>
              <a:gd name="connsiteY5" fmla="*/ 104959 h 2188230"/>
              <a:gd name="connsiteX6" fmla="*/ 6865620 w 6865620"/>
              <a:gd name="connsiteY6" fmla="*/ 102749 h 2188230"/>
              <a:gd name="connsiteX0" fmla="*/ 0 w 6865620"/>
              <a:gd name="connsiteY0" fmla="*/ 14612 h 2191533"/>
              <a:gd name="connsiteX1" fmla="*/ 2125980 w 6865620"/>
              <a:gd name="connsiteY1" fmla="*/ 250832 h 2191533"/>
              <a:gd name="connsiteX2" fmla="*/ 2529840 w 6865620"/>
              <a:gd name="connsiteY2" fmla="*/ 2102492 h 2191533"/>
              <a:gd name="connsiteX3" fmla="*/ 3188877 w 6865620"/>
              <a:gd name="connsiteY3" fmla="*/ 2135182 h 2191533"/>
              <a:gd name="connsiteX4" fmla="*/ 5082540 w 6865620"/>
              <a:gd name="connsiteY4" fmla="*/ 403232 h 2191533"/>
              <a:gd name="connsiteX5" fmla="*/ 5947317 w 6865620"/>
              <a:gd name="connsiteY5" fmla="*/ 108262 h 2191533"/>
              <a:gd name="connsiteX6" fmla="*/ 6865620 w 6865620"/>
              <a:gd name="connsiteY6" fmla="*/ 106052 h 2191533"/>
              <a:gd name="connsiteX0" fmla="*/ 0 w 6865620"/>
              <a:gd name="connsiteY0" fmla="*/ 0 h 2176921"/>
              <a:gd name="connsiteX1" fmla="*/ 2125980 w 6865620"/>
              <a:gd name="connsiteY1" fmla="*/ 236220 h 2176921"/>
              <a:gd name="connsiteX2" fmla="*/ 2529840 w 6865620"/>
              <a:gd name="connsiteY2" fmla="*/ 2087880 h 2176921"/>
              <a:gd name="connsiteX3" fmla="*/ 3188877 w 6865620"/>
              <a:gd name="connsiteY3" fmla="*/ 2120570 h 2176921"/>
              <a:gd name="connsiteX4" fmla="*/ 5082540 w 6865620"/>
              <a:gd name="connsiteY4" fmla="*/ 388620 h 2176921"/>
              <a:gd name="connsiteX5" fmla="*/ 5947317 w 6865620"/>
              <a:gd name="connsiteY5" fmla="*/ 93650 h 2176921"/>
              <a:gd name="connsiteX6" fmla="*/ 6865620 w 6865620"/>
              <a:gd name="connsiteY6" fmla="*/ 91440 h 2176921"/>
              <a:gd name="connsiteX0" fmla="*/ 0 w 6865620"/>
              <a:gd name="connsiteY0" fmla="*/ 828 h 2255544"/>
              <a:gd name="connsiteX1" fmla="*/ 2156460 w 6865620"/>
              <a:gd name="connsiteY1" fmla="*/ 183708 h 2255544"/>
              <a:gd name="connsiteX2" fmla="*/ 2529840 w 6865620"/>
              <a:gd name="connsiteY2" fmla="*/ 2088708 h 2255544"/>
              <a:gd name="connsiteX3" fmla="*/ 318887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828 h 2203165"/>
              <a:gd name="connsiteX1" fmla="*/ 2156460 w 6865620"/>
              <a:gd name="connsiteY1" fmla="*/ 183708 h 2203165"/>
              <a:gd name="connsiteX2" fmla="*/ 2529840 w 6865620"/>
              <a:gd name="connsiteY2" fmla="*/ 2088708 h 2203165"/>
              <a:gd name="connsiteX3" fmla="*/ 3188877 w 6865620"/>
              <a:gd name="connsiteY3" fmla="*/ 2121398 h 2203165"/>
              <a:gd name="connsiteX4" fmla="*/ 5082540 w 6865620"/>
              <a:gd name="connsiteY4" fmla="*/ 389448 h 2203165"/>
              <a:gd name="connsiteX5" fmla="*/ 5947317 w 6865620"/>
              <a:gd name="connsiteY5" fmla="*/ 94478 h 2203165"/>
              <a:gd name="connsiteX6" fmla="*/ 6865620 w 6865620"/>
              <a:gd name="connsiteY6" fmla="*/ 92268 h 2203165"/>
              <a:gd name="connsiteX0" fmla="*/ 0 w 6865620"/>
              <a:gd name="connsiteY0" fmla="*/ 828 h 2184312"/>
              <a:gd name="connsiteX1" fmla="*/ 2156460 w 6865620"/>
              <a:gd name="connsiteY1" fmla="*/ 183708 h 2184312"/>
              <a:gd name="connsiteX2" fmla="*/ 2529840 w 6865620"/>
              <a:gd name="connsiteY2" fmla="*/ 2088708 h 2184312"/>
              <a:gd name="connsiteX3" fmla="*/ 3188877 w 6865620"/>
              <a:gd name="connsiteY3" fmla="*/ 2121398 h 2184312"/>
              <a:gd name="connsiteX4" fmla="*/ 5082540 w 6865620"/>
              <a:gd name="connsiteY4" fmla="*/ 389448 h 2184312"/>
              <a:gd name="connsiteX5" fmla="*/ 5947317 w 6865620"/>
              <a:gd name="connsiteY5" fmla="*/ 94478 h 2184312"/>
              <a:gd name="connsiteX6" fmla="*/ 6865620 w 6865620"/>
              <a:gd name="connsiteY6" fmla="*/ 92268 h 2184312"/>
              <a:gd name="connsiteX0" fmla="*/ 0 w 7627620"/>
              <a:gd name="connsiteY0" fmla="*/ 828 h 2184312"/>
              <a:gd name="connsiteX1" fmla="*/ 2156460 w 7627620"/>
              <a:gd name="connsiteY1" fmla="*/ 183708 h 2184312"/>
              <a:gd name="connsiteX2" fmla="*/ 2529840 w 7627620"/>
              <a:gd name="connsiteY2" fmla="*/ 2088708 h 2184312"/>
              <a:gd name="connsiteX3" fmla="*/ 3188877 w 7627620"/>
              <a:gd name="connsiteY3" fmla="*/ 2121398 h 2184312"/>
              <a:gd name="connsiteX4" fmla="*/ 5082540 w 7627620"/>
              <a:gd name="connsiteY4" fmla="*/ 389448 h 2184312"/>
              <a:gd name="connsiteX5" fmla="*/ 5947317 w 7627620"/>
              <a:gd name="connsiteY5" fmla="*/ 94478 h 2184312"/>
              <a:gd name="connsiteX6" fmla="*/ 7627620 w 7627620"/>
              <a:gd name="connsiteY6" fmla="*/ 107508 h 2184312"/>
              <a:gd name="connsiteX0" fmla="*/ 0 w 7627620"/>
              <a:gd name="connsiteY0" fmla="*/ 0 h 2251952"/>
              <a:gd name="connsiteX1" fmla="*/ 2133600 w 7627620"/>
              <a:gd name="connsiteY1" fmla="*/ 220980 h 2251952"/>
              <a:gd name="connsiteX2" fmla="*/ 2529840 w 7627620"/>
              <a:gd name="connsiteY2" fmla="*/ 2087880 h 2251952"/>
              <a:gd name="connsiteX3" fmla="*/ 3188877 w 7627620"/>
              <a:gd name="connsiteY3" fmla="*/ 2120570 h 2251952"/>
              <a:gd name="connsiteX4" fmla="*/ 5082540 w 7627620"/>
              <a:gd name="connsiteY4" fmla="*/ 388620 h 2251952"/>
              <a:gd name="connsiteX5" fmla="*/ 5947317 w 7627620"/>
              <a:gd name="connsiteY5" fmla="*/ 93650 h 2251952"/>
              <a:gd name="connsiteX6" fmla="*/ 7627620 w 7627620"/>
              <a:gd name="connsiteY6" fmla="*/ 106680 h 2251952"/>
              <a:gd name="connsiteX0" fmla="*/ 0 w 7627620"/>
              <a:gd name="connsiteY0" fmla="*/ 828 h 2255544"/>
              <a:gd name="connsiteX1" fmla="*/ 2186940 w 7627620"/>
              <a:gd name="connsiteY1" fmla="*/ 183708 h 2255544"/>
              <a:gd name="connsiteX2" fmla="*/ 2529840 w 7627620"/>
              <a:gd name="connsiteY2" fmla="*/ 2088708 h 2255544"/>
              <a:gd name="connsiteX3" fmla="*/ 3188877 w 7627620"/>
              <a:gd name="connsiteY3" fmla="*/ 2121398 h 2255544"/>
              <a:gd name="connsiteX4" fmla="*/ 5082540 w 7627620"/>
              <a:gd name="connsiteY4" fmla="*/ 389448 h 2255544"/>
              <a:gd name="connsiteX5" fmla="*/ 5947317 w 7627620"/>
              <a:gd name="connsiteY5" fmla="*/ 94478 h 2255544"/>
              <a:gd name="connsiteX6" fmla="*/ 7627620 w 7627620"/>
              <a:gd name="connsiteY6" fmla="*/ 107508 h 2255544"/>
              <a:gd name="connsiteX0" fmla="*/ 0 w 7627620"/>
              <a:gd name="connsiteY0" fmla="*/ 828 h 2190506"/>
              <a:gd name="connsiteX1" fmla="*/ 2186940 w 7627620"/>
              <a:gd name="connsiteY1" fmla="*/ 183708 h 2190506"/>
              <a:gd name="connsiteX2" fmla="*/ 2529840 w 7627620"/>
              <a:gd name="connsiteY2" fmla="*/ 2088708 h 2190506"/>
              <a:gd name="connsiteX3" fmla="*/ 3188877 w 7627620"/>
              <a:gd name="connsiteY3" fmla="*/ 2121398 h 2190506"/>
              <a:gd name="connsiteX4" fmla="*/ 5082540 w 7627620"/>
              <a:gd name="connsiteY4" fmla="*/ 389448 h 2190506"/>
              <a:gd name="connsiteX5" fmla="*/ 5947317 w 7627620"/>
              <a:gd name="connsiteY5" fmla="*/ 94478 h 2190506"/>
              <a:gd name="connsiteX6" fmla="*/ 7627620 w 7627620"/>
              <a:gd name="connsiteY6" fmla="*/ 107508 h 219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27620" h="2190506">
                <a:moveTo>
                  <a:pt x="0" y="828"/>
                </a:moveTo>
                <a:cubicBezTo>
                  <a:pt x="434975" y="6543"/>
                  <a:pt x="1894840" y="-42352"/>
                  <a:pt x="2186940" y="183708"/>
                </a:cubicBezTo>
                <a:cubicBezTo>
                  <a:pt x="2479040" y="409768"/>
                  <a:pt x="2469530" y="1918160"/>
                  <a:pt x="2529840" y="2088708"/>
                </a:cubicBezTo>
                <a:cubicBezTo>
                  <a:pt x="2590150" y="2259256"/>
                  <a:pt x="3059337" y="2176008"/>
                  <a:pt x="3188877" y="2121398"/>
                </a:cubicBezTo>
                <a:cubicBezTo>
                  <a:pt x="3379377" y="1960108"/>
                  <a:pt x="4622800" y="727268"/>
                  <a:pt x="5082540" y="389448"/>
                </a:cubicBezTo>
                <a:cubicBezTo>
                  <a:pt x="5542280" y="51628"/>
                  <a:pt x="5844447" y="118608"/>
                  <a:pt x="5947317" y="94478"/>
                </a:cubicBezTo>
                <a:lnTo>
                  <a:pt x="7627620" y="107508"/>
                </a:lnTo>
              </a:path>
            </a:pathLst>
          </a:custGeom>
          <a:noFill/>
          <a:ln w="25400" cap="flat" cmpd="sng" algn="ctr">
            <a:solidFill>
              <a:schemeClr val="accent5">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2" name="Forme libre : forme 71">
            <a:extLst>
              <a:ext uri="{FF2B5EF4-FFF2-40B4-BE49-F238E27FC236}">
                <a16:creationId xmlns:a16="http://schemas.microsoft.com/office/drawing/2014/main" id="{F2AB109D-429B-DBB1-EF4F-4E025C0D2D93}"/>
              </a:ext>
            </a:extLst>
          </p:cNvPr>
          <p:cNvSpPr/>
          <p:nvPr/>
        </p:nvSpPr>
        <p:spPr>
          <a:xfrm>
            <a:off x="781190" y="8507240"/>
            <a:ext cx="6427328" cy="1591716"/>
          </a:xfrm>
          <a:custGeom>
            <a:avLst/>
            <a:gdLst>
              <a:gd name="connsiteX0" fmla="*/ 0 w 7196762"/>
              <a:gd name="connsiteY0" fmla="*/ 337906 h 1640935"/>
              <a:gd name="connsiteX1" fmla="*/ 124968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96762"/>
              <a:gd name="connsiteY0" fmla="*/ 337906 h 1640935"/>
              <a:gd name="connsiteX1" fmla="*/ 1851660 w 7196762"/>
              <a:gd name="connsiteY1" fmla="*/ 337906 h 1640935"/>
              <a:gd name="connsiteX2" fmla="*/ 1821180 w 7196762"/>
              <a:gd name="connsiteY2" fmla="*/ 1640926 h 1640935"/>
              <a:gd name="connsiteX3" fmla="*/ 4861560 w 7196762"/>
              <a:gd name="connsiteY3" fmla="*/ 315046 h 1640935"/>
              <a:gd name="connsiteX4" fmla="*/ 7002780 w 7196762"/>
              <a:gd name="connsiteY4" fmla="*/ 25486 h 1640935"/>
              <a:gd name="connsiteX5" fmla="*/ 6964680 w 7196762"/>
              <a:gd name="connsiteY5" fmla="*/ 33106 h 1640935"/>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73902"/>
              <a:gd name="connsiteY0" fmla="*/ 261706 h 1640936"/>
              <a:gd name="connsiteX1" fmla="*/ 1828800 w 7173902"/>
              <a:gd name="connsiteY1" fmla="*/ 337906 h 1640936"/>
              <a:gd name="connsiteX2" fmla="*/ 1798320 w 7173902"/>
              <a:gd name="connsiteY2" fmla="*/ 1640926 h 1640936"/>
              <a:gd name="connsiteX3" fmla="*/ 4838700 w 7173902"/>
              <a:gd name="connsiteY3" fmla="*/ 315046 h 1640936"/>
              <a:gd name="connsiteX4" fmla="*/ 6979920 w 7173902"/>
              <a:gd name="connsiteY4" fmla="*/ 25486 h 1640936"/>
              <a:gd name="connsiteX5" fmla="*/ 6941820 w 717390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6"/>
              <a:gd name="connsiteX1" fmla="*/ 1836420 w 7181522"/>
              <a:gd name="connsiteY1" fmla="*/ 337906 h 1640936"/>
              <a:gd name="connsiteX2" fmla="*/ 1805940 w 7181522"/>
              <a:gd name="connsiteY2" fmla="*/ 1640926 h 1640936"/>
              <a:gd name="connsiteX3" fmla="*/ 4846320 w 7181522"/>
              <a:gd name="connsiteY3" fmla="*/ 315046 h 1640936"/>
              <a:gd name="connsiteX4" fmla="*/ 6987540 w 7181522"/>
              <a:gd name="connsiteY4" fmla="*/ 25486 h 1640936"/>
              <a:gd name="connsiteX5" fmla="*/ 6949440 w 7181522"/>
              <a:gd name="connsiteY5" fmla="*/ 33106 h 1640936"/>
              <a:gd name="connsiteX0" fmla="*/ 0 w 7181522"/>
              <a:gd name="connsiteY0" fmla="*/ 162646 h 1640930"/>
              <a:gd name="connsiteX1" fmla="*/ 1897380 w 7181522"/>
              <a:gd name="connsiteY1" fmla="*/ 330286 h 1640930"/>
              <a:gd name="connsiteX2" fmla="*/ 1805940 w 7181522"/>
              <a:gd name="connsiteY2" fmla="*/ 1640926 h 1640930"/>
              <a:gd name="connsiteX3" fmla="*/ 4846320 w 7181522"/>
              <a:gd name="connsiteY3" fmla="*/ 315046 h 1640930"/>
              <a:gd name="connsiteX4" fmla="*/ 6987540 w 7181522"/>
              <a:gd name="connsiteY4" fmla="*/ 25486 h 1640930"/>
              <a:gd name="connsiteX5" fmla="*/ 6949440 w 7181522"/>
              <a:gd name="connsiteY5" fmla="*/ 33106 h 1640930"/>
              <a:gd name="connsiteX0" fmla="*/ 0 w 7181522"/>
              <a:gd name="connsiteY0" fmla="*/ 162646 h 2281009"/>
              <a:gd name="connsiteX1" fmla="*/ 1897380 w 7181522"/>
              <a:gd name="connsiteY1" fmla="*/ 330286 h 2281009"/>
              <a:gd name="connsiteX2" fmla="*/ 2667000 w 7181522"/>
              <a:gd name="connsiteY2" fmla="*/ 2281006 h 2281009"/>
              <a:gd name="connsiteX3" fmla="*/ 4846320 w 7181522"/>
              <a:gd name="connsiteY3" fmla="*/ 315046 h 2281009"/>
              <a:gd name="connsiteX4" fmla="*/ 6987540 w 7181522"/>
              <a:gd name="connsiteY4" fmla="*/ 25486 h 2281009"/>
              <a:gd name="connsiteX5" fmla="*/ 6949440 w 7181522"/>
              <a:gd name="connsiteY5" fmla="*/ 33106 h 2281009"/>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7181522"/>
              <a:gd name="connsiteY0" fmla="*/ 162646 h 2281006"/>
              <a:gd name="connsiteX1" fmla="*/ 2004060 w 7181522"/>
              <a:gd name="connsiteY1" fmla="*/ 322666 h 2281006"/>
              <a:gd name="connsiteX2" fmla="*/ 2667000 w 7181522"/>
              <a:gd name="connsiteY2" fmla="*/ 2281006 h 2281006"/>
              <a:gd name="connsiteX3" fmla="*/ 4846320 w 7181522"/>
              <a:gd name="connsiteY3" fmla="*/ 315046 h 2281006"/>
              <a:gd name="connsiteX4" fmla="*/ 6987540 w 7181522"/>
              <a:gd name="connsiteY4" fmla="*/ 25486 h 2281006"/>
              <a:gd name="connsiteX5" fmla="*/ 6949440 w 7181522"/>
              <a:gd name="connsiteY5" fmla="*/ 33106 h 2281006"/>
              <a:gd name="connsiteX0" fmla="*/ 0 w 6949440"/>
              <a:gd name="connsiteY0" fmla="*/ 129540 h 2247900"/>
              <a:gd name="connsiteX1" fmla="*/ 2004060 w 6949440"/>
              <a:gd name="connsiteY1" fmla="*/ 289560 h 2247900"/>
              <a:gd name="connsiteX2" fmla="*/ 2667000 w 6949440"/>
              <a:gd name="connsiteY2" fmla="*/ 2247900 h 2247900"/>
              <a:gd name="connsiteX3" fmla="*/ 4846320 w 6949440"/>
              <a:gd name="connsiteY3" fmla="*/ 281940 h 2247900"/>
              <a:gd name="connsiteX4" fmla="*/ 6949440 w 6949440"/>
              <a:gd name="connsiteY4" fmla="*/ 0 h 2247900"/>
              <a:gd name="connsiteX0" fmla="*/ 0 w 7094220"/>
              <a:gd name="connsiteY0" fmla="*/ 48244 h 2166604"/>
              <a:gd name="connsiteX1" fmla="*/ 2004060 w 7094220"/>
              <a:gd name="connsiteY1" fmla="*/ 208264 h 2166604"/>
              <a:gd name="connsiteX2" fmla="*/ 2667000 w 7094220"/>
              <a:gd name="connsiteY2" fmla="*/ 2166604 h 2166604"/>
              <a:gd name="connsiteX3" fmla="*/ 4846320 w 7094220"/>
              <a:gd name="connsiteY3" fmla="*/ 200644 h 2166604"/>
              <a:gd name="connsiteX4" fmla="*/ 7094220 w 7094220"/>
              <a:gd name="connsiteY4" fmla="*/ 25384 h 2166604"/>
              <a:gd name="connsiteX0" fmla="*/ 0 w 7094220"/>
              <a:gd name="connsiteY0" fmla="*/ 84455 h 2202815"/>
              <a:gd name="connsiteX1" fmla="*/ 2004060 w 7094220"/>
              <a:gd name="connsiteY1" fmla="*/ 244475 h 2202815"/>
              <a:gd name="connsiteX2" fmla="*/ 2667000 w 7094220"/>
              <a:gd name="connsiteY2" fmla="*/ 2202815 h 2202815"/>
              <a:gd name="connsiteX3" fmla="*/ 4846320 w 7094220"/>
              <a:gd name="connsiteY3" fmla="*/ 236855 h 2202815"/>
              <a:gd name="connsiteX4" fmla="*/ 7094220 w 7094220"/>
              <a:gd name="connsiteY4" fmla="*/ 61595 h 2202815"/>
              <a:gd name="connsiteX0" fmla="*/ 0 w 7338060"/>
              <a:gd name="connsiteY0" fmla="*/ 93685 h 2212045"/>
              <a:gd name="connsiteX1" fmla="*/ 2004060 w 7338060"/>
              <a:gd name="connsiteY1" fmla="*/ 253705 h 2212045"/>
              <a:gd name="connsiteX2" fmla="*/ 2667000 w 7338060"/>
              <a:gd name="connsiteY2" fmla="*/ 2212045 h 2212045"/>
              <a:gd name="connsiteX3" fmla="*/ 4846320 w 7338060"/>
              <a:gd name="connsiteY3" fmla="*/ 246085 h 2212045"/>
              <a:gd name="connsiteX4" fmla="*/ 7338060 w 7338060"/>
              <a:gd name="connsiteY4" fmla="*/ 55585 h 2212045"/>
              <a:gd name="connsiteX0" fmla="*/ 0 w 7338060"/>
              <a:gd name="connsiteY0" fmla="*/ 78613 h 2196973"/>
              <a:gd name="connsiteX1" fmla="*/ 2004060 w 7338060"/>
              <a:gd name="connsiteY1" fmla="*/ 238633 h 2196973"/>
              <a:gd name="connsiteX2" fmla="*/ 2667000 w 7338060"/>
              <a:gd name="connsiteY2" fmla="*/ 2196973 h 2196973"/>
              <a:gd name="connsiteX3" fmla="*/ 4846320 w 7338060"/>
              <a:gd name="connsiteY3" fmla="*/ 231013 h 2196973"/>
              <a:gd name="connsiteX4" fmla="*/ 7338060 w 7338060"/>
              <a:gd name="connsiteY4" fmla="*/ 40513 h 2196973"/>
              <a:gd name="connsiteX0" fmla="*/ 0 w 7338060"/>
              <a:gd name="connsiteY0" fmla="*/ 86843 h 2205203"/>
              <a:gd name="connsiteX1" fmla="*/ 2004060 w 7338060"/>
              <a:gd name="connsiteY1" fmla="*/ 246863 h 2205203"/>
              <a:gd name="connsiteX2" fmla="*/ 2667000 w 7338060"/>
              <a:gd name="connsiteY2" fmla="*/ 2205203 h 2205203"/>
              <a:gd name="connsiteX3" fmla="*/ 4846320 w 7338060"/>
              <a:gd name="connsiteY3" fmla="*/ 239243 h 2205203"/>
              <a:gd name="connsiteX4" fmla="*/ 5711097 w 7338060"/>
              <a:gd name="connsiteY4" fmla="*/ 12853 h 2205203"/>
              <a:gd name="connsiteX5" fmla="*/ 7338060 w 7338060"/>
              <a:gd name="connsiteY5" fmla="*/ 48743 h 2205203"/>
              <a:gd name="connsiteX0" fmla="*/ 0 w 7338060"/>
              <a:gd name="connsiteY0" fmla="*/ 96237 h 2214597"/>
              <a:gd name="connsiteX1" fmla="*/ 2004060 w 7338060"/>
              <a:gd name="connsiteY1" fmla="*/ 256257 h 2214597"/>
              <a:gd name="connsiteX2" fmla="*/ 2667000 w 7338060"/>
              <a:gd name="connsiteY2" fmla="*/ 2214597 h 2214597"/>
              <a:gd name="connsiteX3" fmla="*/ 4846320 w 7338060"/>
              <a:gd name="connsiteY3" fmla="*/ 248637 h 2214597"/>
              <a:gd name="connsiteX4" fmla="*/ 5711097 w 7338060"/>
              <a:gd name="connsiteY4" fmla="*/ 22247 h 2214597"/>
              <a:gd name="connsiteX5" fmla="*/ 7338060 w 7338060"/>
              <a:gd name="connsiteY5" fmla="*/ 58137 h 2214597"/>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38060"/>
              <a:gd name="connsiteY0" fmla="*/ 147549 h 2265909"/>
              <a:gd name="connsiteX1" fmla="*/ 2004060 w 7338060"/>
              <a:gd name="connsiteY1" fmla="*/ 307569 h 2265909"/>
              <a:gd name="connsiteX2" fmla="*/ 2667000 w 7338060"/>
              <a:gd name="connsiteY2" fmla="*/ 2265909 h 2265909"/>
              <a:gd name="connsiteX3" fmla="*/ 4846320 w 7338060"/>
              <a:gd name="connsiteY3" fmla="*/ 299949 h 2265909"/>
              <a:gd name="connsiteX4" fmla="*/ 5711097 w 7338060"/>
              <a:gd name="connsiteY4" fmla="*/ 4979 h 2265909"/>
              <a:gd name="connsiteX5" fmla="*/ 7338060 w 7338060"/>
              <a:gd name="connsiteY5" fmla="*/ 109449 h 2265909"/>
              <a:gd name="connsiteX0" fmla="*/ 0 w 7353300"/>
              <a:gd name="connsiteY0" fmla="*/ 165662 h 2284022"/>
              <a:gd name="connsiteX1" fmla="*/ 2004060 w 7353300"/>
              <a:gd name="connsiteY1" fmla="*/ 325682 h 2284022"/>
              <a:gd name="connsiteX2" fmla="*/ 2667000 w 7353300"/>
              <a:gd name="connsiteY2" fmla="*/ 2284022 h 2284022"/>
              <a:gd name="connsiteX3" fmla="*/ 4846320 w 7353300"/>
              <a:gd name="connsiteY3" fmla="*/ 318062 h 2284022"/>
              <a:gd name="connsiteX4" fmla="*/ 5711097 w 7353300"/>
              <a:gd name="connsiteY4" fmla="*/ 23092 h 2284022"/>
              <a:gd name="connsiteX5" fmla="*/ 7353300 w 7353300"/>
              <a:gd name="connsiteY5" fmla="*/ 5642 h 2284022"/>
              <a:gd name="connsiteX0" fmla="*/ 0 w 7353300"/>
              <a:gd name="connsiteY0" fmla="*/ 191679 h 2310039"/>
              <a:gd name="connsiteX1" fmla="*/ 2004060 w 7353300"/>
              <a:gd name="connsiteY1" fmla="*/ 351699 h 2310039"/>
              <a:gd name="connsiteX2" fmla="*/ 2667000 w 7353300"/>
              <a:gd name="connsiteY2" fmla="*/ 2310039 h 2310039"/>
              <a:gd name="connsiteX3" fmla="*/ 4846320 w 7353300"/>
              <a:gd name="connsiteY3" fmla="*/ 344079 h 2310039"/>
              <a:gd name="connsiteX4" fmla="*/ 5718717 w 7353300"/>
              <a:gd name="connsiteY4" fmla="*/ 11009 h 2310039"/>
              <a:gd name="connsiteX5" fmla="*/ 7353300 w 7353300"/>
              <a:gd name="connsiteY5" fmla="*/ 31659 h 2310039"/>
              <a:gd name="connsiteX0" fmla="*/ 0 w 7353300"/>
              <a:gd name="connsiteY0" fmla="*/ 180670 h 2299030"/>
              <a:gd name="connsiteX1" fmla="*/ 2004060 w 7353300"/>
              <a:gd name="connsiteY1" fmla="*/ 340690 h 2299030"/>
              <a:gd name="connsiteX2" fmla="*/ 2667000 w 7353300"/>
              <a:gd name="connsiteY2" fmla="*/ 2299030 h 2299030"/>
              <a:gd name="connsiteX3" fmla="*/ 4846320 w 7353300"/>
              <a:gd name="connsiteY3" fmla="*/ 333070 h 2299030"/>
              <a:gd name="connsiteX4" fmla="*/ 5718717 w 7353300"/>
              <a:gd name="connsiteY4" fmla="*/ 0 h 2299030"/>
              <a:gd name="connsiteX5" fmla="*/ 7353300 w 7353300"/>
              <a:gd name="connsiteY5" fmla="*/ 20650 h 2299030"/>
              <a:gd name="connsiteX0" fmla="*/ 0 w 7353300"/>
              <a:gd name="connsiteY0" fmla="*/ 180670 h 2299432"/>
              <a:gd name="connsiteX1" fmla="*/ 2004060 w 7353300"/>
              <a:gd name="connsiteY1" fmla="*/ 340690 h 2299432"/>
              <a:gd name="connsiteX2" fmla="*/ 2667000 w 7353300"/>
              <a:gd name="connsiteY2" fmla="*/ 2299030 h 2299432"/>
              <a:gd name="connsiteX3" fmla="*/ 5090160 w 7353300"/>
              <a:gd name="connsiteY3" fmla="*/ 508330 h 2299432"/>
              <a:gd name="connsiteX4" fmla="*/ 5718717 w 7353300"/>
              <a:gd name="connsiteY4" fmla="*/ 0 h 2299432"/>
              <a:gd name="connsiteX5" fmla="*/ 7353300 w 7353300"/>
              <a:gd name="connsiteY5" fmla="*/ 20650 h 2299432"/>
              <a:gd name="connsiteX0" fmla="*/ 0 w 7353300"/>
              <a:gd name="connsiteY0" fmla="*/ 160020 h 2278772"/>
              <a:gd name="connsiteX1" fmla="*/ 2004060 w 7353300"/>
              <a:gd name="connsiteY1" fmla="*/ 320040 h 2278772"/>
              <a:gd name="connsiteX2" fmla="*/ 2667000 w 7353300"/>
              <a:gd name="connsiteY2" fmla="*/ 2278380 h 2278772"/>
              <a:gd name="connsiteX3" fmla="*/ 5090160 w 7353300"/>
              <a:gd name="connsiteY3" fmla="*/ 487680 h 2278772"/>
              <a:gd name="connsiteX4" fmla="*/ 5954937 w 7353300"/>
              <a:gd name="connsiteY4" fmla="*/ 192710 h 2278772"/>
              <a:gd name="connsiteX5" fmla="*/ 7353300 w 7353300"/>
              <a:gd name="connsiteY5" fmla="*/ 0 h 227877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53340 h 2118752"/>
              <a:gd name="connsiteX0" fmla="*/ 0 w 6873240"/>
              <a:gd name="connsiteY0" fmla="*/ 0 h 2118752"/>
              <a:gd name="connsiteX1" fmla="*/ 2004060 w 6873240"/>
              <a:gd name="connsiteY1" fmla="*/ 160020 h 2118752"/>
              <a:gd name="connsiteX2" fmla="*/ 2667000 w 6873240"/>
              <a:gd name="connsiteY2" fmla="*/ 2118360 h 2118752"/>
              <a:gd name="connsiteX3" fmla="*/ 5090160 w 6873240"/>
              <a:gd name="connsiteY3" fmla="*/ 327660 h 2118752"/>
              <a:gd name="connsiteX4" fmla="*/ 5954937 w 6873240"/>
              <a:gd name="connsiteY4" fmla="*/ 32690 h 2118752"/>
              <a:gd name="connsiteX5" fmla="*/ 6873240 w 6873240"/>
              <a:gd name="connsiteY5" fmla="*/ 30480 h 2118752"/>
              <a:gd name="connsiteX0" fmla="*/ 0 w 6873240"/>
              <a:gd name="connsiteY0" fmla="*/ 0 h 2288169"/>
              <a:gd name="connsiteX1" fmla="*/ 2004060 w 6873240"/>
              <a:gd name="connsiteY1" fmla="*/ 160020 h 2288169"/>
              <a:gd name="connsiteX2" fmla="*/ 2667000 w 6873240"/>
              <a:gd name="connsiteY2" fmla="*/ 2118360 h 2288169"/>
              <a:gd name="connsiteX3" fmla="*/ 3066957 w 6873240"/>
              <a:gd name="connsiteY3" fmla="*/ 1983410 h 2288169"/>
              <a:gd name="connsiteX4" fmla="*/ 5090160 w 6873240"/>
              <a:gd name="connsiteY4" fmla="*/ 327660 h 2288169"/>
              <a:gd name="connsiteX5" fmla="*/ 5954937 w 6873240"/>
              <a:gd name="connsiteY5" fmla="*/ 32690 h 2288169"/>
              <a:gd name="connsiteX6" fmla="*/ 6873240 w 6873240"/>
              <a:gd name="connsiteY6" fmla="*/ 30480 h 2288169"/>
              <a:gd name="connsiteX0" fmla="*/ 0 w 6873240"/>
              <a:gd name="connsiteY0" fmla="*/ 0 h 2238060"/>
              <a:gd name="connsiteX1" fmla="*/ 2004060 w 6873240"/>
              <a:gd name="connsiteY1" fmla="*/ 160020 h 2238060"/>
              <a:gd name="connsiteX2" fmla="*/ 2667000 w 6873240"/>
              <a:gd name="connsiteY2" fmla="*/ 2118360 h 2238060"/>
              <a:gd name="connsiteX3" fmla="*/ 3066957 w 6873240"/>
              <a:gd name="connsiteY3" fmla="*/ 1983410 h 2238060"/>
              <a:gd name="connsiteX4" fmla="*/ 5090160 w 6873240"/>
              <a:gd name="connsiteY4" fmla="*/ 327660 h 2238060"/>
              <a:gd name="connsiteX5" fmla="*/ 5954937 w 6873240"/>
              <a:gd name="connsiteY5" fmla="*/ 32690 h 2238060"/>
              <a:gd name="connsiteX6" fmla="*/ 6873240 w 6873240"/>
              <a:gd name="connsiteY6" fmla="*/ 30480 h 2238060"/>
              <a:gd name="connsiteX0" fmla="*/ 0 w 6873240"/>
              <a:gd name="connsiteY0" fmla="*/ 32538 h 2158267"/>
              <a:gd name="connsiteX1" fmla="*/ 2004060 w 6873240"/>
              <a:gd name="connsiteY1" fmla="*/ 192558 h 2158267"/>
              <a:gd name="connsiteX2" fmla="*/ 2621280 w 6873240"/>
              <a:gd name="connsiteY2" fmla="*/ 1998498 h 2158267"/>
              <a:gd name="connsiteX3" fmla="*/ 3066957 w 6873240"/>
              <a:gd name="connsiteY3" fmla="*/ 2015948 h 2158267"/>
              <a:gd name="connsiteX4" fmla="*/ 5090160 w 6873240"/>
              <a:gd name="connsiteY4" fmla="*/ 360198 h 2158267"/>
              <a:gd name="connsiteX5" fmla="*/ 5954937 w 6873240"/>
              <a:gd name="connsiteY5" fmla="*/ 65228 h 2158267"/>
              <a:gd name="connsiteX6" fmla="*/ 6873240 w 6873240"/>
              <a:gd name="connsiteY6" fmla="*/ 63018 h 2158267"/>
              <a:gd name="connsiteX0" fmla="*/ 0 w 6873240"/>
              <a:gd name="connsiteY0" fmla="*/ 32538 h 2106190"/>
              <a:gd name="connsiteX1" fmla="*/ 2004060 w 6873240"/>
              <a:gd name="connsiteY1" fmla="*/ 192558 h 2106190"/>
              <a:gd name="connsiteX2" fmla="*/ 2621280 w 6873240"/>
              <a:gd name="connsiteY2" fmla="*/ 1998498 h 2106190"/>
              <a:gd name="connsiteX3" fmla="*/ 3066957 w 6873240"/>
              <a:gd name="connsiteY3" fmla="*/ 2015948 h 2106190"/>
              <a:gd name="connsiteX4" fmla="*/ 5090160 w 6873240"/>
              <a:gd name="connsiteY4" fmla="*/ 360198 h 2106190"/>
              <a:gd name="connsiteX5" fmla="*/ 5954937 w 6873240"/>
              <a:gd name="connsiteY5" fmla="*/ 65228 h 2106190"/>
              <a:gd name="connsiteX6" fmla="*/ 6873240 w 6873240"/>
              <a:gd name="connsiteY6" fmla="*/ 63018 h 2106190"/>
              <a:gd name="connsiteX0" fmla="*/ 0 w 6873240"/>
              <a:gd name="connsiteY0" fmla="*/ 38094 h 2168810"/>
              <a:gd name="connsiteX1" fmla="*/ 2004060 w 6873240"/>
              <a:gd name="connsiteY1" fmla="*/ 198114 h 2168810"/>
              <a:gd name="connsiteX2" fmla="*/ 2659380 w 6873240"/>
              <a:gd name="connsiteY2" fmla="*/ 2087874 h 2168810"/>
              <a:gd name="connsiteX3" fmla="*/ 3066957 w 6873240"/>
              <a:gd name="connsiteY3" fmla="*/ 2021504 h 2168810"/>
              <a:gd name="connsiteX4" fmla="*/ 5090160 w 6873240"/>
              <a:gd name="connsiteY4" fmla="*/ 365754 h 2168810"/>
              <a:gd name="connsiteX5" fmla="*/ 5954937 w 6873240"/>
              <a:gd name="connsiteY5" fmla="*/ 70784 h 2168810"/>
              <a:gd name="connsiteX6" fmla="*/ 6873240 w 6873240"/>
              <a:gd name="connsiteY6" fmla="*/ 68574 h 2168810"/>
              <a:gd name="connsiteX0" fmla="*/ 0 w 6873240"/>
              <a:gd name="connsiteY0" fmla="*/ 38094 h 2270257"/>
              <a:gd name="connsiteX1" fmla="*/ 2004060 w 6873240"/>
              <a:gd name="connsiteY1" fmla="*/ 198114 h 2270257"/>
              <a:gd name="connsiteX2" fmla="*/ 2659380 w 6873240"/>
              <a:gd name="connsiteY2" fmla="*/ 2087874 h 2270257"/>
              <a:gd name="connsiteX3" fmla="*/ 3143157 w 6873240"/>
              <a:gd name="connsiteY3" fmla="*/ 2143424 h 2270257"/>
              <a:gd name="connsiteX4" fmla="*/ 5090160 w 6873240"/>
              <a:gd name="connsiteY4" fmla="*/ 365754 h 2270257"/>
              <a:gd name="connsiteX5" fmla="*/ 5954937 w 6873240"/>
              <a:gd name="connsiteY5" fmla="*/ 70784 h 2270257"/>
              <a:gd name="connsiteX6" fmla="*/ 6873240 w 6873240"/>
              <a:gd name="connsiteY6" fmla="*/ 68574 h 2270257"/>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0991"/>
              <a:gd name="connsiteX1" fmla="*/ 2004060 w 6873240"/>
              <a:gd name="connsiteY1" fmla="*/ 198114 h 2180991"/>
              <a:gd name="connsiteX2" fmla="*/ 2659380 w 6873240"/>
              <a:gd name="connsiteY2" fmla="*/ 2087874 h 2180991"/>
              <a:gd name="connsiteX3" fmla="*/ 3143157 w 6873240"/>
              <a:gd name="connsiteY3" fmla="*/ 2143424 h 2180991"/>
              <a:gd name="connsiteX4" fmla="*/ 5090160 w 6873240"/>
              <a:gd name="connsiteY4" fmla="*/ 365754 h 2180991"/>
              <a:gd name="connsiteX5" fmla="*/ 5954937 w 6873240"/>
              <a:gd name="connsiteY5" fmla="*/ 70784 h 2180991"/>
              <a:gd name="connsiteX6" fmla="*/ 6873240 w 6873240"/>
              <a:gd name="connsiteY6" fmla="*/ 68574 h 2180991"/>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252386"/>
              <a:gd name="connsiteX1" fmla="*/ 2004060 w 6873240"/>
              <a:gd name="connsiteY1" fmla="*/ 198114 h 2252386"/>
              <a:gd name="connsiteX2" fmla="*/ 2659380 w 6873240"/>
              <a:gd name="connsiteY2" fmla="*/ 2087874 h 2252386"/>
              <a:gd name="connsiteX3" fmla="*/ 3143157 w 6873240"/>
              <a:gd name="connsiteY3" fmla="*/ 2143424 h 2252386"/>
              <a:gd name="connsiteX4" fmla="*/ 5090160 w 6873240"/>
              <a:gd name="connsiteY4" fmla="*/ 365754 h 2252386"/>
              <a:gd name="connsiteX5" fmla="*/ 5954937 w 6873240"/>
              <a:gd name="connsiteY5" fmla="*/ 70784 h 2252386"/>
              <a:gd name="connsiteX6" fmla="*/ 6873240 w 6873240"/>
              <a:gd name="connsiteY6" fmla="*/ 68574 h 2252386"/>
              <a:gd name="connsiteX0" fmla="*/ 0 w 6873240"/>
              <a:gd name="connsiteY0" fmla="*/ 38094 h 2184071"/>
              <a:gd name="connsiteX1" fmla="*/ 2004060 w 6873240"/>
              <a:gd name="connsiteY1" fmla="*/ 198114 h 2184071"/>
              <a:gd name="connsiteX2" fmla="*/ 2659380 w 6873240"/>
              <a:gd name="connsiteY2" fmla="*/ 2087874 h 2184071"/>
              <a:gd name="connsiteX3" fmla="*/ 3143157 w 6873240"/>
              <a:gd name="connsiteY3" fmla="*/ 2143424 h 2184071"/>
              <a:gd name="connsiteX4" fmla="*/ 5090160 w 6873240"/>
              <a:gd name="connsiteY4" fmla="*/ 365754 h 2184071"/>
              <a:gd name="connsiteX5" fmla="*/ 5954937 w 6873240"/>
              <a:gd name="connsiteY5" fmla="*/ 70784 h 2184071"/>
              <a:gd name="connsiteX6" fmla="*/ 6873240 w 6873240"/>
              <a:gd name="connsiteY6" fmla="*/ 68574 h 2184071"/>
              <a:gd name="connsiteX0" fmla="*/ 0 w 6873240"/>
              <a:gd name="connsiteY0" fmla="*/ 38094 h 2161041"/>
              <a:gd name="connsiteX1" fmla="*/ 2004060 w 6873240"/>
              <a:gd name="connsiteY1" fmla="*/ 198114 h 2161041"/>
              <a:gd name="connsiteX2" fmla="*/ 2659380 w 6873240"/>
              <a:gd name="connsiteY2" fmla="*/ 2087874 h 2161041"/>
              <a:gd name="connsiteX3" fmla="*/ 3143157 w 6873240"/>
              <a:gd name="connsiteY3" fmla="*/ 2143424 h 2161041"/>
              <a:gd name="connsiteX4" fmla="*/ 5090160 w 6873240"/>
              <a:gd name="connsiteY4" fmla="*/ 365754 h 2161041"/>
              <a:gd name="connsiteX5" fmla="*/ 5954937 w 6873240"/>
              <a:gd name="connsiteY5" fmla="*/ 70784 h 2161041"/>
              <a:gd name="connsiteX6" fmla="*/ 6873240 w 6873240"/>
              <a:gd name="connsiteY6" fmla="*/ 68574 h 2161041"/>
              <a:gd name="connsiteX0" fmla="*/ 0 w 6858000"/>
              <a:gd name="connsiteY0" fmla="*/ 30860 h 2169047"/>
              <a:gd name="connsiteX1" fmla="*/ 1988820 w 6858000"/>
              <a:gd name="connsiteY1" fmla="*/ 206120 h 2169047"/>
              <a:gd name="connsiteX2" fmla="*/ 2644140 w 6858000"/>
              <a:gd name="connsiteY2" fmla="*/ 2095880 h 2169047"/>
              <a:gd name="connsiteX3" fmla="*/ 3127917 w 6858000"/>
              <a:gd name="connsiteY3" fmla="*/ 2151430 h 2169047"/>
              <a:gd name="connsiteX4" fmla="*/ 5074920 w 6858000"/>
              <a:gd name="connsiteY4" fmla="*/ 373760 h 2169047"/>
              <a:gd name="connsiteX5" fmla="*/ 5939697 w 6858000"/>
              <a:gd name="connsiteY5" fmla="*/ 78790 h 2169047"/>
              <a:gd name="connsiteX6" fmla="*/ 6858000 w 6858000"/>
              <a:gd name="connsiteY6" fmla="*/ 76580 h 2169047"/>
              <a:gd name="connsiteX0" fmla="*/ 0 w 6858000"/>
              <a:gd name="connsiteY0" fmla="*/ 36446 h 2174633"/>
              <a:gd name="connsiteX1" fmla="*/ 1988820 w 6858000"/>
              <a:gd name="connsiteY1" fmla="*/ 211706 h 2174633"/>
              <a:gd name="connsiteX2" fmla="*/ 2644140 w 6858000"/>
              <a:gd name="connsiteY2" fmla="*/ 2101466 h 2174633"/>
              <a:gd name="connsiteX3" fmla="*/ 3127917 w 6858000"/>
              <a:gd name="connsiteY3" fmla="*/ 2157016 h 2174633"/>
              <a:gd name="connsiteX4" fmla="*/ 5074920 w 6858000"/>
              <a:gd name="connsiteY4" fmla="*/ 379346 h 2174633"/>
              <a:gd name="connsiteX5" fmla="*/ 5939697 w 6858000"/>
              <a:gd name="connsiteY5" fmla="*/ 84376 h 2174633"/>
              <a:gd name="connsiteX6" fmla="*/ 6858000 w 6858000"/>
              <a:gd name="connsiteY6" fmla="*/ 82166 h 2174633"/>
              <a:gd name="connsiteX0" fmla="*/ 0 w 6858000"/>
              <a:gd name="connsiteY0" fmla="*/ 18852 h 2245614"/>
              <a:gd name="connsiteX1" fmla="*/ 2004060 w 6858000"/>
              <a:gd name="connsiteY1" fmla="*/ 232212 h 2245614"/>
              <a:gd name="connsiteX2" fmla="*/ 2644140 w 6858000"/>
              <a:gd name="connsiteY2" fmla="*/ 2083872 h 2245614"/>
              <a:gd name="connsiteX3" fmla="*/ 3127917 w 6858000"/>
              <a:gd name="connsiteY3" fmla="*/ 2139422 h 2245614"/>
              <a:gd name="connsiteX4" fmla="*/ 5074920 w 6858000"/>
              <a:gd name="connsiteY4" fmla="*/ 361752 h 2245614"/>
              <a:gd name="connsiteX5" fmla="*/ 5939697 w 6858000"/>
              <a:gd name="connsiteY5" fmla="*/ 66782 h 2245614"/>
              <a:gd name="connsiteX6" fmla="*/ 6858000 w 6858000"/>
              <a:gd name="connsiteY6" fmla="*/ 64572 h 2245614"/>
              <a:gd name="connsiteX0" fmla="*/ 0 w 6858000"/>
              <a:gd name="connsiteY0" fmla="*/ 0 h 2226762"/>
              <a:gd name="connsiteX1" fmla="*/ 2004060 w 6858000"/>
              <a:gd name="connsiteY1" fmla="*/ 213360 h 2226762"/>
              <a:gd name="connsiteX2" fmla="*/ 2644140 w 6858000"/>
              <a:gd name="connsiteY2" fmla="*/ 2065020 h 2226762"/>
              <a:gd name="connsiteX3" fmla="*/ 3127917 w 6858000"/>
              <a:gd name="connsiteY3" fmla="*/ 2120570 h 2226762"/>
              <a:gd name="connsiteX4" fmla="*/ 5074920 w 6858000"/>
              <a:gd name="connsiteY4" fmla="*/ 342900 h 2226762"/>
              <a:gd name="connsiteX5" fmla="*/ 5939697 w 6858000"/>
              <a:gd name="connsiteY5" fmla="*/ 47930 h 2226762"/>
              <a:gd name="connsiteX6" fmla="*/ 6858000 w 6858000"/>
              <a:gd name="connsiteY6" fmla="*/ 45720 h 2226762"/>
              <a:gd name="connsiteX0" fmla="*/ 0 w 6858000"/>
              <a:gd name="connsiteY0" fmla="*/ 0 h 2234524"/>
              <a:gd name="connsiteX1" fmla="*/ 2072640 w 6858000"/>
              <a:gd name="connsiteY1" fmla="*/ 106680 h 2234524"/>
              <a:gd name="connsiteX2" fmla="*/ 2644140 w 6858000"/>
              <a:gd name="connsiteY2" fmla="*/ 2065020 h 2234524"/>
              <a:gd name="connsiteX3" fmla="*/ 3127917 w 6858000"/>
              <a:gd name="connsiteY3" fmla="*/ 2120570 h 2234524"/>
              <a:gd name="connsiteX4" fmla="*/ 5074920 w 6858000"/>
              <a:gd name="connsiteY4" fmla="*/ 342900 h 2234524"/>
              <a:gd name="connsiteX5" fmla="*/ 5939697 w 6858000"/>
              <a:gd name="connsiteY5" fmla="*/ 47930 h 2234524"/>
              <a:gd name="connsiteX6" fmla="*/ 6858000 w 6858000"/>
              <a:gd name="connsiteY6" fmla="*/ 45720 h 2234524"/>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237921"/>
              <a:gd name="connsiteX1" fmla="*/ 2072640 w 6858000"/>
              <a:gd name="connsiteY1" fmla="*/ 184118 h 2237921"/>
              <a:gd name="connsiteX2" fmla="*/ 2491740 w 6858000"/>
              <a:gd name="connsiteY2" fmla="*/ 2165318 h 2237921"/>
              <a:gd name="connsiteX3" fmla="*/ 3127917 w 6858000"/>
              <a:gd name="connsiteY3" fmla="*/ 2198008 h 2237921"/>
              <a:gd name="connsiteX4" fmla="*/ 5074920 w 6858000"/>
              <a:gd name="connsiteY4" fmla="*/ 420338 h 2237921"/>
              <a:gd name="connsiteX5" fmla="*/ 5939697 w 6858000"/>
              <a:gd name="connsiteY5" fmla="*/ 125368 h 2237921"/>
              <a:gd name="connsiteX6" fmla="*/ 6858000 w 6858000"/>
              <a:gd name="connsiteY6" fmla="*/ 123158 h 2237921"/>
              <a:gd name="connsiteX0" fmla="*/ 0 w 6858000"/>
              <a:gd name="connsiteY0" fmla="*/ 77438 h 2327593"/>
              <a:gd name="connsiteX1" fmla="*/ 2072640 w 6858000"/>
              <a:gd name="connsiteY1" fmla="*/ 184118 h 2327593"/>
              <a:gd name="connsiteX2" fmla="*/ 2491740 w 6858000"/>
              <a:gd name="connsiteY2" fmla="*/ 2165318 h 2327593"/>
              <a:gd name="connsiteX3" fmla="*/ 3127917 w 6858000"/>
              <a:gd name="connsiteY3" fmla="*/ 2198008 h 2327593"/>
              <a:gd name="connsiteX4" fmla="*/ 5074920 w 6858000"/>
              <a:gd name="connsiteY4" fmla="*/ 420338 h 2327593"/>
              <a:gd name="connsiteX5" fmla="*/ 5939697 w 6858000"/>
              <a:gd name="connsiteY5" fmla="*/ 125368 h 2327593"/>
              <a:gd name="connsiteX6" fmla="*/ 6858000 w 6858000"/>
              <a:gd name="connsiteY6" fmla="*/ 123158 h 2327593"/>
              <a:gd name="connsiteX0" fmla="*/ 0 w 6858000"/>
              <a:gd name="connsiteY0" fmla="*/ 77438 h 2355519"/>
              <a:gd name="connsiteX1" fmla="*/ 2072640 w 6858000"/>
              <a:gd name="connsiteY1" fmla="*/ 184118 h 2355519"/>
              <a:gd name="connsiteX2" fmla="*/ 2491740 w 6858000"/>
              <a:gd name="connsiteY2" fmla="*/ 2165318 h 2355519"/>
              <a:gd name="connsiteX3" fmla="*/ 3127917 w 6858000"/>
              <a:gd name="connsiteY3" fmla="*/ 2198008 h 2355519"/>
              <a:gd name="connsiteX4" fmla="*/ 5074920 w 6858000"/>
              <a:gd name="connsiteY4" fmla="*/ 420338 h 2355519"/>
              <a:gd name="connsiteX5" fmla="*/ 5939697 w 6858000"/>
              <a:gd name="connsiteY5" fmla="*/ 125368 h 2355519"/>
              <a:gd name="connsiteX6" fmla="*/ 6858000 w 6858000"/>
              <a:gd name="connsiteY6" fmla="*/ 123158 h 2355519"/>
              <a:gd name="connsiteX0" fmla="*/ 0 w 6858000"/>
              <a:gd name="connsiteY0" fmla="*/ 77438 h 2258644"/>
              <a:gd name="connsiteX1" fmla="*/ 2072640 w 6858000"/>
              <a:gd name="connsiteY1" fmla="*/ 184118 h 2258644"/>
              <a:gd name="connsiteX2" fmla="*/ 2491740 w 6858000"/>
              <a:gd name="connsiteY2" fmla="*/ 2165318 h 2258644"/>
              <a:gd name="connsiteX3" fmla="*/ 3127917 w 6858000"/>
              <a:gd name="connsiteY3" fmla="*/ 2198008 h 2258644"/>
              <a:gd name="connsiteX4" fmla="*/ 5074920 w 6858000"/>
              <a:gd name="connsiteY4" fmla="*/ 420338 h 2258644"/>
              <a:gd name="connsiteX5" fmla="*/ 5939697 w 6858000"/>
              <a:gd name="connsiteY5" fmla="*/ 125368 h 2258644"/>
              <a:gd name="connsiteX6" fmla="*/ 6858000 w 6858000"/>
              <a:gd name="connsiteY6" fmla="*/ 123158 h 2258644"/>
              <a:gd name="connsiteX0" fmla="*/ 0 w 6858000"/>
              <a:gd name="connsiteY0" fmla="*/ 77438 h 2335915"/>
              <a:gd name="connsiteX1" fmla="*/ 2072640 w 6858000"/>
              <a:gd name="connsiteY1" fmla="*/ 184118 h 2335915"/>
              <a:gd name="connsiteX2" fmla="*/ 2491740 w 6858000"/>
              <a:gd name="connsiteY2" fmla="*/ 2165318 h 2335915"/>
              <a:gd name="connsiteX3" fmla="*/ 3181257 w 6858000"/>
              <a:gd name="connsiteY3" fmla="*/ 2152288 h 2335915"/>
              <a:gd name="connsiteX4" fmla="*/ 5074920 w 6858000"/>
              <a:gd name="connsiteY4" fmla="*/ 420338 h 2335915"/>
              <a:gd name="connsiteX5" fmla="*/ 5939697 w 6858000"/>
              <a:gd name="connsiteY5" fmla="*/ 125368 h 2335915"/>
              <a:gd name="connsiteX6" fmla="*/ 6858000 w 6858000"/>
              <a:gd name="connsiteY6" fmla="*/ 123158 h 2335915"/>
              <a:gd name="connsiteX0" fmla="*/ 0 w 6858000"/>
              <a:gd name="connsiteY0" fmla="*/ 77438 h 2320218"/>
              <a:gd name="connsiteX1" fmla="*/ 2072640 w 6858000"/>
              <a:gd name="connsiteY1" fmla="*/ 184118 h 2320218"/>
              <a:gd name="connsiteX2" fmla="*/ 2491740 w 6858000"/>
              <a:gd name="connsiteY2" fmla="*/ 2165318 h 2320218"/>
              <a:gd name="connsiteX3" fmla="*/ 3181257 w 6858000"/>
              <a:gd name="connsiteY3" fmla="*/ 2152288 h 2320218"/>
              <a:gd name="connsiteX4" fmla="*/ 5074920 w 6858000"/>
              <a:gd name="connsiteY4" fmla="*/ 420338 h 2320218"/>
              <a:gd name="connsiteX5" fmla="*/ 5939697 w 6858000"/>
              <a:gd name="connsiteY5" fmla="*/ 125368 h 2320218"/>
              <a:gd name="connsiteX6" fmla="*/ 6858000 w 6858000"/>
              <a:gd name="connsiteY6" fmla="*/ 123158 h 2320218"/>
              <a:gd name="connsiteX0" fmla="*/ 0 w 6858000"/>
              <a:gd name="connsiteY0" fmla="*/ 77438 h 2236038"/>
              <a:gd name="connsiteX1" fmla="*/ 2072640 w 6858000"/>
              <a:gd name="connsiteY1" fmla="*/ 184118 h 2236038"/>
              <a:gd name="connsiteX2" fmla="*/ 2491740 w 6858000"/>
              <a:gd name="connsiteY2" fmla="*/ 2165318 h 2236038"/>
              <a:gd name="connsiteX3" fmla="*/ 3181257 w 6858000"/>
              <a:gd name="connsiteY3" fmla="*/ 2152288 h 2236038"/>
              <a:gd name="connsiteX4" fmla="*/ 5074920 w 6858000"/>
              <a:gd name="connsiteY4" fmla="*/ 420338 h 2236038"/>
              <a:gd name="connsiteX5" fmla="*/ 5939697 w 6858000"/>
              <a:gd name="connsiteY5" fmla="*/ 125368 h 2236038"/>
              <a:gd name="connsiteX6" fmla="*/ 6858000 w 6858000"/>
              <a:gd name="connsiteY6" fmla="*/ 123158 h 2236038"/>
              <a:gd name="connsiteX0" fmla="*/ 0 w 6858000"/>
              <a:gd name="connsiteY0" fmla="*/ 30353 h 2266940"/>
              <a:gd name="connsiteX1" fmla="*/ 2118360 w 6858000"/>
              <a:gd name="connsiteY1" fmla="*/ 220853 h 2266940"/>
              <a:gd name="connsiteX2" fmla="*/ 2491740 w 6858000"/>
              <a:gd name="connsiteY2" fmla="*/ 2118233 h 2266940"/>
              <a:gd name="connsiteX3" fmla="*/ 3181257 w 6858000"/>
              <a:gd name="connsiteY3" fmla="*/ 2105203 h 2266940"/>
              <a:gd name="connsiteX4" fmla="*/ 5074920 w 6858000"/>
              <a:gd name="connsiteY4" fmla="*/ 373253 h 2266940"/>
              <a:gd name="connsiteX5" fmla="*/ 5939697 w 6858000"/>
              <a:gd name="connsiteY5" fmla="*/ 78283 h 2266940"/>
              <a:gd name="connsiteX6" fmla="*/ 6858000 w 6858000"/>
              <a:gd name="connsiteY6" fmla="*/ 76073 h 2266940"/>
              <a:gd name="connsiteX0" fmla="*/ 0 w 6858000"/>
              <a:gd name="connsiteY0" fmla="*/ 22242 h 2173309"/>
              <a:gd name="connsiteX1" fmla="*/ 2118360 w 6858000"/>
              <a:gd name="connsiteY1" fmla="*/ 212742 h 2173309"/>
              <a:gd name="connsiteX2" fmla="*/ 2491740 w 6858000"/>
              <a:gd name="connsiteY2" fmla="*/ 1972962 h 2173309"/>
              <a:gd name="connsiteX3" fmla="*/ 3181257 w 6858000"/>
              <a:gd name="connsiteY3" fmla="*/ 2097092 h 2173309"/>
              <a:gd name="connsiteX4" fmla="*/ 5074920 w 6858000"/>
              <a:gd name="connsiteY4" fmla="*/ 365142 h 2173309"/>
              <a:gd name="connsiteX5" fmla="*/ 5939697 w 6858000"/>
              <a:gd name="connsiteY5" fmla="*/ 70172 h 2173309"/>
              <a:gd name="connsiteX6" fmla="*/ 6858000 w 6858000"/>
              <a:gd name="connsiteY6" fmla="*/ 67962 h 2173309"/>
              <a:gd name="connsiteX0" fmla="*/ 0 w 6858000"/>
              <a:gd name="connsiteY0" fmla="*/ 22242 h 2120645"/>
              <a:gd name="connsiteX1" fmla="*/ 2118360 w 6858000"/>
              <a:gd name="connsiteY1" fmla="*/ 212742 h 2120645"/>
              <a:gd name="connsiteX2" fmla="*/ 2491740 w 6858000"/>
              <a:gd name="connsiteY2" fmla="*/ 1972962 h 2120645"/>
              <a:gd name="connsiteX3" fmla="*/ 3181257 w 6858000"/>
              <a:gd name="connsiteY3" fmla="*/ 2097092 h 2120645"/>
              <a:gd name="connsiteX4" fmla="*/ 5074920 w 6858000"/>
              <a:gd name="connsiteY4" fmla="*/ 365142 h 2120645"/>
              <a:gd name="connsiteX5" fmla="*/ 5939697 w 6858000"/>
              <a:gd name="connsiteY5" fmla="*/ 70172 h 2120645"/>
              <a:gd name="connsiteX6" fmla="*/ 6858000 w 6858000"/>
              <a:gd name="connsiteY6" fmla="*/ 67962 h 2120645"/>
              <a:gd name="connsiteX0" fmla="*/ 0 w 6858000"/>
              <a:gd name="connsiteY0" fmla="*/ 27604 h 2158805"/>
              <a:gd name="connsiteX1" fmla="*/ 2118360 w 6858000"/>
              <a:gd name="connsiteY1" fmla="*/ 218104 h 2158805"/>
              <a:gd name="connsiteX2" fmla="*/ 2522220 w 6858000"/>
              <a:gd name="connsiteY2" fmla="*/ 2069764 h 2158805"/>
              <a:gd name="connsiteX3" fmla="*/ 3181257 w 6858000"/>
              <a:gd name="connsiteY3" fmla="*/ 2102454 h 2158805"/>
              <a:gd name="connsiteX4" fmla="*/ 5074920 w 6858000"/>
              <a:gd name="connsiteY4" fmla="*/ 370504 h 2158805"/>
              <a:gd name="connsiteX5" fmla="*/ 5939697 w 6858000"/>
              <a:gd name="connsiteY5" fmla="*/ 75534 h 2158805"/>
              <a:gd name="connsiteX6" fmla="*/ 6858000 w 6858000"/>
              <a:gd name="connsiteY6" fmla="*/ 73324 h 2158805"/>
              <a:gd name="connsiteX0" fmla="*/ 0 w 6865620"/>
              <a:gd name="connsiteY0" fmla="*/ 11309 h 2188230"/>
              <a:gd name="connsiteX1" fmla="*/ 2125980 w 6865620"/>
              <a:gd name="connsiteY1" fmla="*/ 247529 h 2188230"/>
              <a:gd name="connsiteX2" fmla="*/ 2529840 w 6865620"/>
              <a:gd name="connsiteY2" fmla="*/ 2099189 h 2188230"/>
              <a:gd name="connsiteX3" fmla="*/ 3188877 w 6865620"/>
              <a:gd name="connsiteY3" fmla="*/ 2131879 h 2188230"/>
              <a:gd name="connsiteX4" fmla="*/ 5082540 w 6865620"/>
              <a:gd name="connsiteY4" fmla="*/ 399929 h 2188230"/>
              <a:gd name="connsiteX5" fmla="*/ 5947317 w 6865620"/>
              <a:gd name="connsiteY5" fmla="*/ 104959 h 2188230"/>
              <a:gd name="connsiteX6" fmla="*/ 6865620 w 6865620"/>
              <a:gd name="connsiteY6" fmla="*/ 102749 h 2188230"/>
              <a:gd name="connsiteX0" fmla="*/ 0 w 6865620"/>
              <a:gd name="connsiteY0" fmla="*/ 14612 h 2191533"/>
              <a:gd name="connsiteX1" fmla="*/ 2125980 w 6865620"/>
              <a:gd name="connsiteY1" fmla="*/ 250832 h 2191533"/>
              <a:gd name="connsiteX2" fmla="*/ 2529840 w 6865620"/>
              <a:gd name="connsiteY2" fmla="*/ 2102492 h 2191533"/>
              <a:gd name="connsiteX3" fmla="*/ 3188877 w 6865620"/>
              <a:gd name="connsiteY3" fmla="*/ 2135182 h 2191533"/>
              <a:gd name="connsiteX4" fmla="*/ 5082540 w 6865620"/>
              <a:gd name="connsiteY4" fmla="*/ 403232 h 2191533"/>
              <a:gd name="connsiteX5" fmla="*/ 5947317 w 6865620"/>
              <a:gd name="connsiteY5" fmla="*/ 108262 h 2191533"/>
              <a:gd name="connsiteX6" fmla="*/ 6865620 w 6865620"/>
              <a:gd name="connsiteY6" fmla="*/ 106052 h 2191533"/>
              <a:gd name="connsiteX0" fmla="*/ 0 w 6865620"/>
              <a:gd name="connsiteY0" fmla="*/ 0 h 2176921"/>
              <a:gd name="connsiteX1" fmla="*/ 2125980 w 6865620"/>
              <a:gd name="connsiteY1" fmla="*/ 236220 h 2176921"/>
              <a:gd name="connsiteX2" fmla="*/ 2529840 w 6865620"/>
              <a:gd name="connsiteY2" fmla="*/ 2087880 h 2176921"/>
              <a:gd name="connsiteX3" fmla="*/ 3188877 w 6865620"/>
              <a:gd name="connsiteY3" fmla="*/ 2120570 h 2176921"/>
              <a:gd name="connsiteX4" fmla="*/ 5082540 w 6865620"/>
              <a:gd name="connsiteY4" fmla="*/ 388620 h 2176921"/>
              <a:gd name="connsiteX5" fmla="*/ 5947317 w 6865620"/>
              <a:gd name="connsiteY5" fmla="*/ 93650 h 2176921"/>
              <a:gd name="connsiteX6" fmla="*/ 6865620 w 6865620"/>
              <a:gd name="connsiteY6" fmla="*/ 91440 h 2176921"/>
              <a:gd name="connsiteX0" fmla="*/ 0 w 6865620"/>
              <a:gd name="connsiteY0" fmla="*/ 828 h 2255544"/>
              <a:gd name="connsiteX1" fmla="*/ 2156460 w 6865620"/>
              <a:gd name="connsiteY1" fmla="*/ 183708 h 2255544"/>
              <a:gd name="connsiteX2" fmla="*/ 2529840 w 6865620"/>
              <a:gd name="connsiteY2" fmla="*/ 2088708 h 2255544"/>
              <a:gd name="connsiteX3" fmla="*/ 318887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828 h 2203165"/>
              <a:gd name="connsiteX1" fmla="*/ 2156460 w 6865620"/>
              <a:gd name="connsiteY1" fmla="*/ 183708 h 2203165"/>
              <a:gd name="connsiteX2" fmla="*/ 2529840 w 6865620"/>
              <a:gd name="connsiteY2" fmla="*/ 2088708 h 2203165"/>
              <a:gd name="connsiteX3" fmla="*/ 3188877 w 6865620"/>
              <a:gd name="connsiteY3" fmla="*/ 2121398 h 2203165"/>
              <a:gd name="connsiteX4" fmla="*/ 5082540 w 6865620"/>
              <a:gd name="connsiteY4" fmla="*/ 389448 h 2203165"/>
              <a:gd name="connsiteX5" fmla="*/ 5947317 w 6865620"/>
              <a:gd name="connsiteY5" fmla="*/ 94478 h 2203165"/>
              <a:gd name="connsiteX6" fmla="*/ 6865620 w 6865620"/>
              <a:gd name="connsiteY6" fmla="*/ 92268 h 2203165"/>
              <a:gd name="connsiteX0" fmla="*/ 0 w 6865620"/>
              <a:gd name="connsiteY0" fmla="*/ 828 h 2184312"/>
              <a:gd name="connsiteX1" fmla="*/ 2156460 w 6865620"/>
              <a:gd name="connsiteY1" fmla="*/ 183708 h 2184312"/>
              <a:gd name="connsiteX2" fmla="*/ 2529840 w 6865620"/>
              <a:gd name="connsiteY2" fmla="*/ 2088708 h 2184312"/>
              <a:gd name="connsiteX3" fmla="*/ 3188877 w 6865620"/>
              <a:gd name="connsiteY3" fmla="*/ 2121398 h 2184312"/>
              <a:gd name="connsiteX4" fmla="*/ 5082540 w 6865620"/>
              <a:gd name="connsiteY4" fmla="*/ 389448 h 2184312"/>
              <a:gd name="connsiteX5" fmla="*/ 5947317 w 6865620"/>
              <a:gd name="connsiteY5" fmla="*/ 94478 h 2184312"/>
              <a:gd name="connsiteX6" fmla="*/ 6865620 w 6865620"/>
              <a:gd name="connsiteY6" fmla="*/ 92268 h 2184312"/>
              <a:gd name="connsiteX0" fmla="*/ 0 w 6865620"/>
              <a:gd name="connsiteY0" fmla="*/ 828 h 2255544"/>
              <a:gd name="connsiteX1" fmla="*/ 2156460 w 6865620"/>
              <a:gd name="connsiteY1" fmla="*/ 183708 h 2255544"/>
              <a:gd name="connsiteX2" fmla="*/ 2529840 w 6865620"/>
              <a:gd name="connsiteY2" fmla="*/ 2088708 h 2255544"/>
              <a:gd name="connsiteX3" fmla="*/ 4575717 w 6865620"/>
              <a:gd name="connsiteY3" fmla="*/ 2121398 h 2255544"/>
              <a:gd name="connsiteX4" fmla="*/ 5082540 w 6865620"/>
              <a:gd name="connsiteY4" fmla="*/ 389448 h 2255544"/>
              <a:gd name="connsiteX5" fmla="*/ 5947317 w 6865620"/>
              <a:gd name="connsiteY5" fmla="*/ 94478 h 2255544"/>
              <a:gd name="connsiteX6" fmla="*/ 6865620 w 6865620"/>
              <a:gd name="connsiteY6" fmla="*/ 92268 h 2255544"/>
              <a:gd name="connsiteX0" fmla="*/ 0 w 6865620"/>
              <a:gd name="connsiteY0" fmla="*/ 39299 h 2320133"/>
              <a:gd name="connsiteX1" fmla="*/ 2156460 w 6865620"/>
              <a:gd name="connsiteY1" fmla="*/ 222179 h 2320133"/>
              <a:gd name="connsiteX2" fmla="*/ 2613660 w 6865620"/>
              <a:gd name="connsiteY2" fmla="*/ 2165279 h 2320133"/>
              <a:gd name="connsiteX3" fmla="*/ 4575717 w 6865620"/>
              <a:gd name="connsiteY3" fmla="*/ 2159869 h 2320133"/>
              <a:gd name="connsiteX4" fmla="*/ 5082540 w 6865620"/>
              <a:gd name="connsiteY4" fmla="*/ 427919 h 2320133"/>
              <a:gd name="connsiteX5" fmla="*/ 5947317 w 6865620"/>
              <a:gd name="connsiteY5" fmla="*/ 132949 h 2320133"/>
              <a:gd name="connsiteX6" fmla="*/ 6865620 w 6865620"/>
              <a:gd name="connsiteY6" fmla="*/ 130739 h 2320133"/>
              <a:gd name="connsiteX0" fmla="*/ 0 w 6865620"/>
              <a:gd name="connsiteY0" fmla="*/ 39299 h 2201309"/>
              <a:gd name="connsiteX1" fmla="*/ 2156460 w 6865620"/>
              <a:gd name="connsiteY1" fmla="*/ 222179 h 2201309"/>
              <a:gd name="connsiteX2" fmla="*/ 2613660 w 6865620"/>
              <a:gd name="connsiteY2" fmla="*/ 2165279 h 2201309"/>
              <a:gd name="connsiteX3" fmla="*/ 4575717 w 6865620"/>
              <a:gd name="connsiteY3" fmla="*/ 2159869 h 2201309"/>
              <a:gd name="connsiteX4" fmla="*/ 5082540 w 6865620"/>
              <a:gd name="connsiteY4" fmla="*/ 427919 h 2201309"/>
              <a:gd name="connsiteX5" fmla="*/ 5947317 w 6865620"/>
              <a:gd name="connsiteY5" fmla="*/ 132949 h 2201309"/>
              <a:gd name="connsiteX6" fmla="*/ 6865620 w 6865620"/>
              <a:gd name="connsiteY6" fmla="*/ 130739 h 2201309"/>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5082540 w 6865620"/>
              <a:gd name="connsiteY4" fmla="*/ 427919 h 2210421"/>
              <a:gd name="connsiteX5" fmla="*/ 5947317 w 6865620"/>
              <a:gd name="connsiteY5" fmla="*/ 132949 h 2210421"/>
              <a:gd name="connsiteX6" fmla="*/ 6865620 w 6865620"/>
              <a:gd name="connsiteY6" fmla="*/ 130739 h 2210421"/>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6050280 w 6865620"/>
              <a:gd name="connsiteY4" fmla="*/ 626039 h 2210421"/>
              <a:gd name="connsiteX5" fmla="*/ 5947317 w 6865620"/>
              <a:gd name="connsiteY5" fmla="*/ 132949 h 2210421"/>
              <a:gd name="connsiteX6" fmla="*/ 6865620 w 6865620"/>
              <a:gd name="connsiteY6" fmla="*/ 130739 h 2210421"/>
              <a:gd name="connsiteX0" fmla="*/ 0 w 6865620"/>
              <a:gd name="connsiteY0" fmla="*/ 39299 h 2210421"/>
              <a:gd name="connsiteX1" fmla="*/ 2156460 w 6865620"/>
              <a:gd name="connsiteY1" fmla="*/ 222179 h 2210421"/>
              <a:gd name="connsiteX2" fmla="*/ 2613660 w 6865620"/>
              <a:gd name="connsiteY2" fmla="*/ 2165279 h 2210421"/>
              <a:gd name="connsiteX3" fmla="*/ 4575717 w 6865620"/>
              <a:gd name="connsiteY3" fmla="*/ 2159869 h 2210421"/>
              <a:gd name="connsiteX4" fmla="*/ 6050280 w 6865620"/>
              <a:gd name="connsiteY4" fmla="*/ 626039 h 2210421"/>
              <a:gd name="connsiteX5" fmla="*/ 6587397 w 6865620"/>
              <a:gd name="connsiteY5" fmla="*/ 232009 h 2210421"/>
              <a:gd name="connsiteX6" fmla="*/ 6865620 w 6865620"/>
              <a:gd name="connsiteY6" fmla="*/ 13073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050280 w 7696200"/>
              <a:gd name="connsiteY4" fmla="*/ 626039 h 2210421"/>
              <a:gd name="connsiteX5" fmla="*/ 6587397 w 7696200"/>
              <a:gd name="connsiteY5" fmla="*/ 232009 h 2210421"/>
              <a:gd name="connsiteX6" fmla="*/ 7696200 w 7696200"/>
              <a:gd name="connsiteY6" fmla="*/ 22979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195060 w 7696200"/>
              <a:gd name="connsiteY4" fmla="*/ 847019 h 2210421"/>
              <a:gd name="connsiteX5" fmla="*/ 6587397 w 7696200"/>
              <a:gd name="connsiteY5" fmla="*/ 232009 h 2210421"/>
              <a:gd name="connsiteX6" fmla="*/ 7696200 w 7696200"/>
              <a:gd name="connsiteY6" fmla="*/ 229799 h 2210421"/>
              <a:gd name="connsiteX0" fmla="*/ 0 w 7696200"/>
              <a:gd name="connsiteY0" fmla="*/ 39299 h 2210421"/>
              <a:gd name="connsiteX1" fmla="*/ 2156460 w 7696200"/>
              <a:gd name="connsiteY1" fmla="*/ 222179 h 2210421"/>
              <a:gd name="connsiteX2" fmla="*/ 2613660 w 7696200"/>
              <a:gd name="connsiteY2" fmla="*/ 2165279 h 2210421"/>
              <a:gd name="connsiteX3" fmla="*/ 4575717 w 7696200"/>
              <a:gd name="connsiteY3" fmla="*/ 2159869 h 2210421"/>
              <a:gd name="connsiteX4" fmla="*/ 6195060 w 7696200"/>
              <a:gd name="connsiteY4" fmla="*/ 847019 h 2210421"/>
              <a:gd name="connsiteX5" fmla="*/ 6930297 w 7696200"/>
              <a:gd name="connsiteY5" fmla="*/ 437749 h 2210421"/>
              <a:gd name="connsiteX6" fmla="*/ 7696200 w 7696200"/>
              <a:gd name="connsiteY6" fmla="*/ 229799 h 2210421"/>
              <a:gd name="connsiteX0" fmla="*/ 0 w 7696200"/>
              <a:gd name="connsiteY0" fmla="*/ 39299 h 2276047"/>
              <a:gd name="connsiteX1" fmla="*/ 2156460 w 7696200"/>
              <a:gd name="connsiteY1" fmla="*/ 222179 h 2276047"/>
              <a:gd name="connsiteX2" fmla="*/ 2613660 w 7696200"/>
              <a:gd name="connsiteY2" fmla="*/ 2165279 h 2276047"/>
              <a:gd name="connsiteX3" fmla="*/ 4697637 w 7696200"/>
              <a:gd name="connsiteY3" fmla="*/ 2015089 h 2276047"/>
              <a:gd name="connsiteX4" fmla="*/ 6195060 w 7696200"/>
              <a:gd name="connsiteY4" fmla="*/ 847019 h 2276047"/>
              <a:gd name="connsiteX5" fmla="*/ 6930297 w 7696200"/>
              <a:gd name="connsiteY5" fmla="*/ 437749 h 2276047"/>
              <a:gd name="connsiteX6" fmla="*/ 7696200 w 7696200"/>
              <a:gd name="connsiteY6" fmla="*/ 229799 h 2276047"/>
              <a:gd name="connsiteX0" fmla="*/ 0 w 7696200"/>
              <a:gd name="connsiteY0" fmla="*/ 39299 h 2196508"/>
              <a:gd name="connsiteX1" fmla="*/ 2156460 w 7696200"/>
              <a:gd name="connsiteY1" fmla="*/ 222179 h 2196508"/>
              <a:gd name="connsiteX2" fmla="*/ 2613660 w 7696200"/>
              <a:gd name="connsiteY2" fmla="*/ 2165279 h 2196508"/>
              <a:gd name="connsiteX3" fmla="*/ 4697637 w 7696200"/>
              <a:gd name="connsiteY3" fmla="*/ 2015089 h 2196508"/>
              <a:gd name="connsiteX4" fmla="*/ 6195060 w 7696200"/>
              <a:gd name="connsiteY4" fmla="*/ 847019 h 2196508"/>
              <a:gd name="connsiteX5" fmla="*/ 6930297 w 7696200"/>
              <a:gd name="connsiteY5" fmla="*/ 437749 h 2196508"/>
              <a:gd name="connsiteX6" fmla="*/ 7696200 w 7696200"/>
              <a:gd name="connsiteY6" fmla="*/ 229799 h 2196508"/>
              <a:gd name="connsiteX0" fmla="*/ 0 w 7696200"/>
              <a:gd name="connsiteY0" fmla="*/ 39299 h 2261848"/>
              <a:gd name="connsiteX1" fmla="*/ 2156460 w 7696200"/>
              <a:gd name="connsiteY1" fmla="*/ 222179 h 2261848"/>
              <a:gd name="connsiteX2" fmla="*/ 2613660 w 7696200"/>
              <a:gd name="connsiteY2" fmla="*/ 2165279 h 2261848"/>
              <a:gd name="connsiteX3" fmla="*/ 4690017 w 7696200"/>
              <a:gd name="connsiteY3" fmla="*/ 1954129 h 2261848"/>
              <a:gd name="connsiteX4" fmla="*/ 6195060 w 7696200"/>
              <a:gd name="connsiteY4" fmla="*/ 847019 h 2261848"/>
              <a:gd name="connsiteX5" fmla="*/ 6930297 w 7696200"/>
              <a:gd name="connsiteY5" fmla="*/ 437749 h 2261848"/>
              <a:gd name="connsiteX6" fmla="*/ 7696200 w 7696200"/>
              <a:gd name="connsiteY6" fmla="*/ 229799 h 2261848"/>
              <a:gd name="connsiteX0" fmla="*/ 0 w 7696200"/>
              <a:gd name="connsiteY0" fmla="*/ 39299 h 2215542"/>
              <a:gd name="connsiteX1" fmla="*/ 2156460 w 7696200"/>
              <a:gd name="connsiteY1" fmla="*/ 222179 h 2215542"/>
              <a:gd name="connsiteX2" fmla="*/ 2613660 w 7696200"/>
              <a:gd name="connsiteY2" fmla="*/ 2165279 h 2215542"/>
              <a:gd name="connsiteX3" fmla="*/ 4690017 w 7696200"/>
              <a:gd name="connsiteY3" fmla="*/ 1954129 h 2215542"/>
              <a:gd name="connsiteX4" fmla="*/ 6195060 w 7696200"/>
              <a:gd name="connsiteY4" fmla="*/ 847019 h 2215542"/>
              <a:gd name="connsiteX5" fmla="*/ 6930297 w 7696200"/>
              <a:gd name="connsiteY5" fmla="*/ 437749 h 2215542"/>
              <a:gd name="connsiteX6" fmla="*/ 7696200 w 7696200"/>
              <a:gd name="connsiteY6" fmla="*/ 229799 h 2215542"/>
              <a:gd name="connsiteX0" fmla="*/ 0 w 7696200"/>
              <a:gd name="connsiteY0" fmla="*/ 39299 h 2261848"/>
              <a:gd name="connsiteX1" fmla="*/ 2156460 w 7696200"/>
              <a:gd name="connsiteY1" fmla="*/ 222179 h 2261848"/>
              <a:gd name="connsiteX2" fmla="*/ 2613660 w 7696200"/>
              <a:gd name="connsiteY2" fmla="*/ 2165279 h 2261848"/>
              <a:gd name="connsiteX3" fmla="*/ 4690017 w 7696200"/>
              <a:gd name="connsiteY3" fmla="*/ 1954129 h 2261848"/>
              <a:gd name="connsiteX4" fmla="*/ 6195060 w 7696200"/>
              <a:gd name="connsiteY4" fmla="*/ 847019 h 2261848"/>
              <a:gd name="connsiteX5" fmla="*/ 6930297 w 7696200"/>
              <a:gd name="connsiteY5" fmla="*/ 437749 h 2261848"/>
              <a:gd name="connsiteX6" fmla="*/ 7696200 w 7696200"/>
              <a:gd name="connsiteY6" fmla="*/ 229799 h 2261848"/>
              <a:gd name="connsiteX0" fmla="*/ 0 w 7696200"/>
              <a:gd name="connsiteY0" fmla="*/ 39299 h 2305217"/>
              <a:gd name="connsiteX1" fmla="*/ 2156460 w 7696200"/>
              <a:gd name="connsiteY1" fmla="*/ 222179 h 2305217"/>
              <a:gd name="connsiteX2" fmla="*/ 2613660 w 7696200"/>
              <a:gd name="connsiteY2" fmla="*/ 2165279 h 2305217"/>
              <a:gd name="connsiteX3" fmla="*/ 4690017 w 7696200"/>
              <a:gd name="connsiteY3" fmla="*/ 1954129 h 2305217"/>
              <a:gd name="connsiteX4" fmla="*/ 6195060 w 7696200"/>
              <a:gd name="connsiteY4" fmla="*/ 847019 h 2305217"/>
              <a:gd name="connsiteX5" fmla="*/ 6930297 w 7696200"/>
              <a:gd name="connsiteY5" fmla="*/ 437749 h 2305217"/>
              <a:gd name="connsiteX6" fmla="*/ 7696200 w 7696200"/>
              <a:gd name="connsiteY6" fmla="*/ 229799 h 2305217"/>
              <a:gd name="connsiteX0" fmla="*/ 0 w 7696200"/>
              <a:gd name="connsiteY0" fmla="*/ 39299 h 2220625"/>
              <a:gd name="connsiteX1" fmla="*/ 2156460 w 7696200"/>
              <a:gd name="connsiteY1" fmla="*/ 222179 h 2220625"/>
              <a:gd name="connsiteX2" fmla="*/ 261366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9299 h 2220625"/>
              <a:gd name="connsiteX1" fmla="*/ 2156460 w 7696200"/>
              <a:gd name="connsiteY1" fmla="*/ 222179 h 2220625"/>
              <a:gd name="connsiteX2" fmla="*/ 245364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9299 h 2220625"/>
              <a:gd name="connsiteX1" fmla="*/ 2156460 w 7696200"/>
              <a:gd name="connsiteY1" fmla="*/ 222179 h 2220625"/>
              <a:gd name="connsiteX2" fmla="*/ 2453640 w 7696200"/>
              <a:gd name="connsiteY2" fmla="*/ 2165279 h 2220625"/>
              <a:gd name="connsiteX3" fmla="*/ 4690017 w 7696200"/>
              <a:gd name="connsiteY3" fmla="*/ 1954129 h 2220625"/>
              <a:gd name="connsiteX4" fmla="*/ 6195060 w 7696200"/>
              <a:gd name="connsiteY4" fmla="*/ 847019 h 2220625"/>
              <a:gd name="connsiteX5" fmla="*/ 6930297 w 7696200"/>
              <a:gd name="connsiteY5" fmla="*/ 437749 h 2220625"/>
              <a:gd name="connsiteX6" fmla="*/ 7696200 w 7696200"/>
              <a:gd name="connsiteY6" fmla="*/ 229799 h 2220625"/>
              <a:gd name="connsiteX0" fmla="*/ 0 w 7696200"/>
              <a:gd name="connsiteY0" fmla="*/ 35088 h 2171684"/>
              <a:gd name="connsiteX1" fmla="*/ 2156460 w 7696200"/>
              <a:gd name="connsiteY1" fmla="*/ 217968 h 2171684"/>
              <a:gd name="connsiteX2" fmla="*/ 2514600 w 7696200"/>
              <a:gd name="connsiteY2" fmla="*/ 2092488 h 2171684"/>
              <a:gd name="connsiteX3" fmla="*/ 4690017 w 7696200"/>
              <a:gd name="connsiteY3" fmla="*/ 1949918 h 2171684"/>
              <a:gd name="connsiteX4" fmla="*/ 6195060 w 7696200"/>
              <a:gd name="connsiteY4" fmla="*/ 842808 h 2171684"/>
              <a:gd name="connsiteX5" fmla="*/ 6930297 w 7696200"/>
              <a:gd name="connsiteY5" fmla="*/ 433538 h 2171684"/>
              <a:gd name="connsiteX6" fmla="*/ 7696200 w 7696200"/>
              <a:gd name="connsiteY6" fmla="*/ 225588 h 2171684"/>
              <a:gd name="connsiteX0" fmla="*/ 0 w 7696200"/>
              <a:gd name="connsiteY0" fmla="*/ 35088 h 2193985"/>
              <a:gd name="connsiteX1" fmla="*/ 2156460 w 7696200"/>
              <a:gd name="connsiteY1" fmla="*/ 217968 h 2193985"/>
              <a:gd name="connsiteX2" fmla="*/ 2514600 w 7696200"/>
              <a:gd name="connsiteY2" fmla="*/ 2092488 h 2193985"/>
              <a:gd name="connsiteX3" fmla="*/ 4690017 w 7696200"/>
              <a:gd name="connsiteY3" fmla="*/ 1949918 h 2193985"/>
              <a:gd name="connsiteX4" fmla="*/ 6195060 w 7696200"/>
              <a:gd name="connsiteY4" fmla="*/ 842808 h 2193985"/>
              <a:gd name="connsiteX5" fmla="*/ 6930297 w 7696200"/>
              <a:gd name="connsiteY5" fmla="*/ 433538 h 2193985"/>
              <a:gd name="connsiteX6" fmla="*/ 7696200 w 7696200"/>
              <a:gd name="connsiteY6" fmla="*/ 225588 h 2193985"/>
              <a:gd name="connsiteX0" fmla="*/ 0 w 7696200"/>
              <a:gd name="connsiteY0" fmla="*/ 47785 h 2206682"/>
              <a:gd name="connsiteX1" fmla="*/ 1326012 w 7696200"/>
              <a:gd name="connsiteY1" fmla="*/ 10627 h 2206682"/>
              <a:gd name="connsiteX2" fmla="*/ 2156460 w 7696200"/>
              <a:gd name="connsiteY2" fmla="*/ 230665 h 2206682"/>
              <a:gd name="connsiteX3" fmla="*/ 2514600 w 7696200"/>
              <a:gd name="connsiteY3" fmla="*/ 2105185 h 2206682"/>
              <a:gd name="connsiteX4" fmla="*/ 4690017 w 7696200"/>
              <a:gd name="connsiteY4" fmla="*/ 1962615 h 2206682"/>
              <a:gd name="connsiteX5" fmla="*/ 6195060 w 7696200"/>
              <a:gd name="connsiteY5" fmla="*/ 855505 h 2206682"/>
              <a:gd name="connsiteX6" fmla="*/ 6930297 w 7696200"/>
              <a:gd name="connsiteY6" fmla="*/ 446235 h 2206682"/>
              <a:gd name="connsiteX7" fmla="*/ 7696200 w 7696200"/>
              <a:gd name="connsiteY7" fmla="*/ 238285 h 2206682"/>
              <a:gd name="connsiteX0" fmla="*/ 0 w 7696200"/>
              <a:gd name="connsiteY0" fmla="*/ 45595 h 2204492"/>
              <a:gd name="connsiteX1" fmla="*/ 1326012 w 7696200"/>
              <a:gd name="connsiteY1" fmla="*/ 8437 h 2204492"/>
              <a:gd name="connsiteX2" fmla="*/ 2156460 w 7696200"/>
              <a:gd name="connsiteY2" fmla="*/ 228475 h 2204492"/>
              <a:gd name="connsiteX3" fmla="*/ 2514600 w 7696200"/>
              <a:gd name="connsiteY3" fmla="*/ 2102995 h 2204492"/>
              <a:gd name="connsiteX4" fmla="*/ 4690017 w 7696200"/>
              <a:gd name="connsiteY4" fmla="*/ 1960425 h 2204492"/>
              <a:gd name="connsiteX5" fmla="*/ 6195060 w 7696200"/>
              <a:gd name="connsiteY5" fmla="*/ 853315 h 2204492"/>
              <a:gd name="connsiteX6" fmla="*/ 6930297 w 7696200"/>
              <a:gd name="connsiteY6" fmla="*/ 444045 h 2204492"/>
              <a:gd name="connsiteX7" fmla="*/ 7696200 w 7696200"/>
              <a:gd name="connsiteY7" fmla="*/ 236095 h 2204492"/>
              <a:gd name="connsiteX0" fmla="*/ 0 w 7696200"/>
              <a:gd name="connsiteY0" fmla="*/ 25353 h 2184250"/>
              <a:gd name="connsiteX1" fmla="*/ 1163779 w 7696200"/>
              <a:gd name="connsiteY1" fmla="*/ 26043 h 2184250"/>
              <a:gd name="connsiteX2" fmla="*/ 2156460 w 7696200"/>
              <a:gd name="connsiteY2" fmla="*/ 208233 h 2184250"/>
              <a:gd name="connsiteX3" fmla="*/ 2514600 w 7696200"/>
              <a:gd name="connsiteY3" fmla="*/ 2082753 h 2184250"/>
              <a:gd name="connsiteX4" fmla="*/ 4690017 w 7696200"/>
              <a:gd name="connsiteY4" fmla="*/ 1940183 h 2184250"/>
              <a:gd name="connsiteX5" fmla="*/ 6195060 w 7696200"/>
              <a:gd name="connsiteY5" fmla="*/ 833073 h 2184250"/>
              <a:gd name="connsiteX6" fmla="*/ 6930297 w 7696200"/>
              <a:gd name="connsiteY6" fmla="*/ 423803 h 2184250"/>
              <a:gd name="connsiteX7" fmla="*/ 7696200 w 7696200"/>
              <a:gd name="connsiteY7" fmla="*/ 215853 h 2184250"/>
              <a:gd name="connsiteX0" fmla="*/ 0 w 7696200"/>
              <a:gd name="connsiteY0" fmla="*/ 25353 h 2184250"/>
              <a:gd name="connsiteX1" fmla="*/ 1163779 w 7696200"/>
              <a:gd name="connsiteY1" fmla="*/ 26043 h 2184250"/>
              <a:gd name="connsiteX2" fmla="*/ 2156460 w 7696200"/>
              <a:gd name="connsiteY2" fmla="*/ 208233 h 2184250"/>
              <a:gd name="connsiteX3" fmla="*/ 2514600 w 7696200"/>
              <a:gd name="connsiteY3" fmla="*/ 2082753 h 2184250"/>
              <a:gd name="connsiteX4" fmla="*/ 4690017 w 7696200"/>
              <a:gd name="connsiteY4" fmla="*/ 1940183 h 2184250"/>
              <a:gd name="connsiteX5" fmla="*/ 6195060 w 7696200"/>
              <a:gd name="connsiteY5" fmla="*/ 833073 h 2184250"/>
              <a:gd name="connsiteX6" fmla="*/ 6930297 w 7696200"/>
              <a:gd name="connsiteY6" fmla="*/ 423803 h 2184250"/>
              <a:gd name="connsiteX7" fmla="*/ 7696200 w 7696200"/>
              <a:gd name="connsiteY7" fmla="*/ 215853 h 2184250"/>
              <a:gd name="connsiteX0" fmla="*/ 0 w 7704969"/>
              <a:gd name="connsiteY0" fmla="*/ 1705 h 2194665"/>
              <a:gd name="connsiteX1" fmla="*/ 1172548 w 7704969"/>
              <a:gd name="connsiteY1" fmla="*/ 36458 h 2194665"/>
              <a:gd name="connsiteX2" fmla="*/ 2165229 w 7704969"/>
              <a:gd name="connsiteY2" fmla="*/ 218648 h 2194665"/>
              <a:gd name="connsiteX3" fmla="*/ 2523369 w 7704969"/>
              <a:gd name="connsiteY3" fmla="*/ 2093168 h 2194665"/>
              <a:gd name="connsiteX4" fmla="*/ 4698786 w 7704969"/>
              <a:gd name="connsiteY4" fmla="*/ 1950598 h 2194665"/>
              <a:gd name="connsiteX5" fmla="*/ 6203829 w 7704969"/>
              <a:gd name="connsiteY5" fmla="*/ 843488 h 2194665"/>
              <a:gd name="connsiteX6" fmla="*/ 6939066 w 7704969"/>
              <a:gd name="connsiteY6" fmla="*/ 434218 h 2194665"/>
              <a:gd name="connsiteX7" fmla="*/ 7704969 w 7704969"/>
              <a:gd name="connsiteY7" fmla="*/ 226268 h 2194665"/>
              <a:gd name="connsiteX0" fmla="*/ 0 w 7704969"/>
              <a:gd name="connsiteY0" fmla="*/ 7729 h 2200689"/>
              <a:gd name="connsiteX1" fmla="*/ 1190088 w 7704969"/>
              <a:gd name="connsiteY1" fmla="*/ 19774 h 2200689"/>
              <a:gd name="connsiteX2" fmla="*/ 2165229 w 7704969"/>
              <a:gd name="connsiteY2" fmla="*/ 224672 h 2200689"/>
              <a:gd name="connsiteX3" fmla="*/ 2523369 w 7704969"/>
              <a:gd name="connsiteY3" fmla="*/ 2099192 h 2200689"/>
              <a:gd name="connsiteX4" fmla="*/ 4698786 w 7704969"/>
              <a:gd name="connsiteY4" fmla="*/ 1956622 h 2200689"/>
              <a:gd name="connsiteX5" fmla="*/ 6203829 w 7704969"/>
              <a:gd name="connsiteY5" fmla="*/ 849512 h 2200689"/>
              <a:gd name="connsiteX6" fmla="*/ 6939066 w 7704969"/>
              <a:gd name="connsiteY6" fmla="*/ 440242 h 2200689"/>
              <a:gd name="connsiteX7" fmla="*/ 7704969 w 7704969"/>
              <a:gd name="connsiteY7" fmla="*/ 232292 h 2200689"/>
              <a:gd name="connsiteX0" fmla="*/ 0 w 7704969"/>
              <a:gd name="connsiteY0" fmla="*/ 4372 h 2197332"/>
              <a:gd name="connsiteX1" fmla="*/ 1190088 w 7704969"/>
              <a:gd name="connsiteY1" fmla="*/ 16417 h 2197332"/>
              <a:gd name="connsiteX2" fmla="*/ 2165229 w 7704969"/>
              <a:gd name="connsiteY2" fmla="*/ 221315 h 2197332"/>
              <a:gd name="connsiteX3" fmla="*/ 2523369 w 7704969"/>
              <a:gd name="connsiteY3" fmla="*/ 2095835 h 2197332"/>
              <a:gd name="connsiteX4" fmla="*/ 4698786 w 7704969"/>
              <a:gd name="connsiteY4" fmla="*/ 1953265 h 2197332"/>
              <a:gd name="connsiteX5" fmla="*/ 6203829 w 7704969"/>
              <a:gd name="connsiteY5" fmla="*/ 846155 h 2197332"/>
              <a:gd name="connsiteX6" fmla="*/ 6939066 w 7704969"/>
              <a:gd name="connsiteY6" fmla="*/ 436885 h 2197332"/>
              <a:gd name="connsiteX7" fmla="*/ 7704969 w 7704969"/>
              <a:gd name="connsiteY7" fmla="*/ 228935 h 2197332"/>
              <a:gd name="connsiteX0" fmla="*/ 0 w 7704969"/>
              <a:gd name="connsiteY0" fmla="*/ 18604 h 2211564"/>
              <a:gd name="connsiteX1" fmla="*/ 1203242 w 7704969"/>
              <a:gd name="connsiteY1" fmla="*/ 7940 h 2211564"/>
              <a:gd name="connsiteX2" fmla="*/ 2165229 w 7704969"/>
              <a:gd name="connsiteY2" fmla="*/ 235547 h 2211564"/>
              <a:gd name="connsiteX3" fmla="*/ 2523369 w 7704969"/>
              <a:gd name="connsiteY3" fmla="*/ 2110067 h 2211564"/>
              <a:gd name="connsiteX4" fmla="*/ 4698786 w 7704969"/>
              <a:gd name="connsiteY4" fmla="*/ 1967497 h 2211564"/>
              <a:gd name="connsiteX5" fmla="*/ 6203829 w 7704969"/>
              <a:gd name="connsiteY5" fmla="*/ 860387 h 2211564"/>
              <a:gd name="connsiteX6" fmla="*/ 6939066 w 7704969"/>
              <a:gd name="connsiteY6" fmla="*/ 451117 h 2211564"/>
              <a:gd name="connsiteX7" fmla="*/ 7704969 w 7704969"/>
              <a:gd name="connsiteY7" fmla="*/ 243167 h 2211564"/>
              <a:gd name="connsiteX0" fmla="*/ 0 w 7704969"/>
              <a:gd name="connsiteY0" fmla="*/ 13168 h 2261937"/>
              <a:gd name="connsiteX1" fmla="*/ 1203242 w 7704969"/>
              <a:gd name="connsiteY1" fmla="*/ 2504 h 2261937"/>
              <a:gd name="connsiteX2" fmla="*/ 2261692 w 7704969"/>
              <a:gd name="connsiteY2" fmla="*/ 275529 h 2261937"/>
              <a:gd name="connsiteX3" fmla="*/ 2523369 w 7704969"/>
              <a:gd name="connsiteY3" fmla="*/ 2104631 h 2261937"/>
              <a:gd name="connsiteX4" fmla="*/ 4698786 w 7704969"/>
              <a:gd name="connsiteY4" fmla="*/ 1962061 h 2261937"/>
              <a:gd name="connsiteX5" fmla="*/ 6203829 w 7704969"/>
              <a:gd name="connsiteY5" fmla="*/ 854951 h 2261937"/>
              <a:gd name="connsiteX6" fmla="*/ 6939066 w 7704969"/>
              <a:gd name="connsiteY6" fmla="*/ 445681 h 2261937"/>
              <a:gd name="connsiteX7" fmla="*/ 7704969 w 7704969"/>
              <a:gd name="connsiteY7" fmla="*/ 237731 h 2261937"/>
              <a:gd name="connsiteX0" fmla="*/ 0 w 7704969"/>
              <a:gd name="connsiteY0" fmla="*/ 13168 h 2261936"/>
              <a:gd name="connsiteX1" fmla="*/ 1203242 w 7704969"/>
              <a:gd name="connsiteY1" fmla="*/ 2504 h 2261936"/>
              <a:gd name="connsiteX2" fmla="*/ 2261692 w 7704969"/>
              <a:gd name="connsiteY2" fmla="*/ 275529 h 2261936"/>
              <a:gd name="connsiteX3" fmla="*/ 2523369 w 7704969"/>
              <a:gd name="connsiteY3" fmla="*/ 2104631 h 2261936"/>
              <a:gd name="connsiteX4" fmla="*/ 4698786 w 7704969"/>
              <a:gd name="connsiteY4" fmla="*/ 1962061 h 2261936"/>
              <a:gd name="connsiteX5" fmla="*/ 6203829 w 7704969"/>
              <a:gd name="connsiteY5" fmla="*/ 854951 h 2261936"/>
              <a:gd name="connsiteX6" fmla="*/ 6939066 w 7704969"/>
              <a:gd name="connsiteY6" fmla="*/ 445681 h 2261936"/>
              <a:gd name="connsiteX7" fmla="*/ 7704969 w 7704969"/>
              <a:gd name="connsiteY7" fmla="*/ 237731 h 2261936"/>
              <a:gd name="connsiteX0" fmla="*/ 0 w 7704969"/>
              <a:gd name="connsiteY0" fmla="*/ 13168 h 2262485"/>
              <a:gd name="connsiteX1" fmla="*/ 1203242 w 7704969"/>
              <a:gd name="connsiteY1" fmla="*/ 2504 h 2262485"/>
              <a:gd name="connsiteX2" fmla="*/ 2283615 w 7704969"/>
              <a:gd name="connsiteY2" fmla="*/ 267960 h 2262485"/>
              <a:gd name="connsiteX3" fmla="*/ 2523369 w 7704969"/>
              <a:gd name="connsiteY3" fmla="*/ 2104631 h 2262485"/>
              <a:gd name="connsiteX4" fmla="*/ 4698786 w 7704969"/>
              <a:gd name="connsiteY4" fmla="*/ 1962061 h 2262485"/>
              <a:gd name="connsiteX5" fmla="*/ 6203829 w 7704969"/>
              <a:gd name="connsiteY5" fmla="*/ 854951 h 2262485"/>
              <a:gd name="connsiteX6" fmla="*/ 6939066 w 7704969"/>
              <a:gd name="connsiteY6" fmla="*/ 445681 h 2262485"/>
              <a:gd name="connsiteX7" fmla="*/ 7704969 w 7704969"/>
              <a:gd name="connsiteY7" fmla="*/ 237731 h 2262485"/>
              <a:gd name="connsiteX0" fmla="*/ 0 w 7704969"/>
              <a:gd name="connsiteY0" fmla="*/ 13168 h 2262485"/>
              <a:gd name="connsiteX1" fmla="*/ 1203242 w 7704969"/>
              <a:gd name="connsiteY1" fmla="*/ 2504 h 2262485"/>
              <a:gd name="connsiteX2" fmla="*/ 2283615 w 7704969"/>
              <a:gd name="connsiteY2" fmla="*/ 267960 h 2262485"/>
              <a:gd name="connsiteX3" fmla="*/ 2523369 w 7704969"/>
              <a:gd name="connsiteY3" fmla="*/ 2104631 h 2262485"/>
              <a:gd name="connsiteX4" fmla="*/ 4698786 w 7704969"/>
              <a:gd name="connsiteY4" fmla="*/ 1962061 h 2262485"/>
              <a:gd name="connsiteX5" fmla="*/ 6203829 w 7704969"/>
              <a:gd name="connsiteY5" fmla="*/ 854951 h 2262485"/>
              <a:gd name="connsiteX6" fmla="*/ 6939066 w 7704969"/>
              <a:gd name="connsiteY6" fmla="*/ 445681 h 2262485"/>
              <a:gd name="connsiteX7" fmla="*/ 7704969 w 7704969"/>
              <a:gd name="connsiteY7" fmla="*/ 237731 h 2262485"/>
              <a:gd name="connsiteX0" fmla="*/ 0 w 7704969"/>
              <a:gd name="connsiteY0" fmla="*/ 13168 h 2317401"/>
              <a:gd name="connsiteX1" fmla="*/ 1203242 w 7704969"/>
              <a:gd name="connsiteY1" fmla="*/ 2504 h 2317401"/>
              <a:gd name="connsiteX2" fmla="*/ 2283615 w 7704969"/>
              <a:gd name="connsiteY2" fmla="*/ 267960 h 2317401"/>
              <a:gd name="connsiteX3" fmla="*/ 2523369 w 7704969"/>
              <a:gd name="connsiteY3" fmla="*/ 2104631 h 2317401"/>
              <a:gd name="connsiteX4" fmla="*/ 4698786 w 7704969"/>
              <a:gd name="connsiteY4" fmla="*/ 1962061 h 2317401"/>
              <a:gd name="connsiteX5" fmla="*/ 6203829 w 7704969"/>
              <a:gd name="connsiteY5" fmla="*/ 854951 h 2317401"/>
              <a:gd name="connsiteX6" fmla="*/ 6939066 w 7704969"/>
              <a:gd name="connsiteY6" fmla="*/ 445681 h 2317401"/>
              <a:gd name="connsiteX7" fmla="*/ 7704969 w 7704969"/>
              <a:gd name="connsiteY7" fmla="*/ 237731 h 2317401"/>
              <a:gd name="connsiteX0" fmla="*/ 0 w 7704969"/>
              <a:gd name="connsiteY0" fmla="*/ 13168 h 2345338"/>
              <a:gd name="connsiteX1" fmla="*/ 1203242 w 7704969"/>
              <a:gd name="connsiteY1" fmla="*/ 2504 h 2345338"/>
              <a:gd name="connsiteX2" fmla="*/ 2283615 w 7704969"/>
              <a:gd name="connsiteY2" fmla="*/ 267960 h 2345338"/>
              <a:gd name="connsiteX3" fmla="*/ 2523369 w 7704969"/>
              <a:gd name="connsiteY3" fmla="*/ 2104631 h 2345338"/>
              <a:gd name="connsiteX4" fmla="*/ 3364210 w 7704969"/>
              <a:gd name="connsiteY4" fmla="*/ 2308527 h 2345338"/>
              <a:gd name="connsiteX5" fmla="*/ 4698786 w 7704969"/>
              <a:gd name="connsiteY5" fmla="*/ 1962061 h 2345338"/>
              <a:gd name="connsiteX6" fmla="*/ 6203829 w 7704969"/>
              <a:gd name="connsiteY6" fmla="*/ 854951 h 2345338"/>
              <a:gd name="connsiteX7" fmla="*/ 6939066 w 7704969"/>
              <a:gd name="connsiteY7" fmla="*/ 445681 h 2345338"/>
              <a:gd name="connsiteX8" fmla="*/ 7704969 w 7704969"/>
              <a:gd name="connsiteY8" fmla="*/ 237731 h 2345338"/>
              <a:gd name="connsiteX0" fmla="*/ 0 w 7704969"/>
              <a:gd name="connsiteY0" fmla="*/ 13168 h 2291120"/>
              <a:gd name="connsiteX1" fmla="*/ 1203242 w 7704969"/>
              <a:gd name="connsiteY1" fmla="*/ 2504 h 2291120"/>
              <a:gd name="connsiteX2" fmla="*/ 2283615 w 7704969"/>
              <a:gd name="connsiteY2" fmla="*/ 267960 h 2291120"/>
              <a:gd name="connsiteX3" fmla="*/ 2523369 w 7704969"/>
              <a:gd name="connsiteY3" fmla="*/ 2104631 h 2291120"/>
              <a:gd name="connsiteX4" fmla="*/ 3452610 w 7704969"/>
              <a:gd name="connsiteY4" fmla="*/ 2213145 h 2291120"/>
              <a:gd name="connsiteX5" fmla="*/ 4698786 w 7704969"/>
              <a:gd name="connsiteY5" fmla="*/ 1962061 h 2291120"/>
              <a:gd name="connsiteX6" fmla="*/ 6203829 w 7704969"/>
              <a:gd name="connsiteY6" fmla="*/ 854951 h 2291120"/>
              <a:gd name="connsiteX7" fmla="*/ 6939066 w 7704969"/>
              <a:gd name="connsiteY7" fmla="*/ 445681 h 2291120"/>
              <a:gd name="connsiteX8" fmla="*/ 7704969 w 7704969"/>
              <a:gd name="connsiteY8" fmla="*/ 237731 h 2291120"/>
              <a:gd name="connsiteX0" fmla="*/ 0 w 7704969"/>
              <a:gd name="connsiteY0" fmla="*/ 13168 h 2291120"/>
              <a:gd name="connsiteX1" fmla="*/ 1203242 w 7704969"/>
              <a:gd name="connsiteY1" fmla="*/ 2504 h 2291120"/>
              <a:gd name="connsiteX2" fmla="*/ 2283615 w 7704969"/>
              <a:gd name="connsiteY2" fmla="*/ 267960 h 2291120"/>
              <a:gd name="connsiteX3" fmla="*/ 2523369 w 7704969"/>
              <a:gd name="connsiteY3" fmla="*/ 2104631 h 2291120"/>
              <a:gd name="connsiteX4" fmla="*/ 3452610 w 7704969"/>
              <a:gd name="connsiteY4" fmla="*/ 2213145 h 2291120"/>
              <a:gd name="connsiteX5" fmla="*/ 4698786 w 7704969"/>
              <a:gd name="connsiteY5" fmla="*/ 1962061 h 2291120"/>
              <a:gd name="connsiteX6" fmla="*/ 6203829 w 7704969"/>
              <a:gd name="connsiteY6" fmla="*/ 854951 h 2291120"/>
              <a:gd name="connsiteX7" fmla="*/ 6939066 w 7704969"/>
              <a:gd name="connsiteY7" fmla="*/ 445681 h 2291120"/>
              <a:gd name="connsiteX8" fmla="*/ 7704969 w 7704969"/>
              <a:gd name="connsiteY8" fmla="*/ 237731 h 2291120"/>
              <a:gd name="connsiteX0" fmla="*/ 0 w 7704969"/>
              <a:gd name="connsiteY0" fmla="*/ 13168 h 2281330"/>
              <a:gd name="connsiteX1" fmla="*/ 1203242 w 7704969"/>
              <a:gd name="connsiteY1" fmla="*/ 2504 h 2281330"/>
              <a:gd name="connsiteX2" fmla="*/ 2283615 w 7704969"/>
              <a:gd name="connsiteY2" fmla="*/ 267960 h 2281330"/>
              <a:gd name="connsiteX3" fmla="*/ 2523369 w 7704969"/>
              <a:gd name="connsiteY3" fmla="*/ 2104631 h 2281330"/>
              <a:gd name="connsiteX4" fmla="*/ 3452610 w 7704969"/>
              <a:gd name="connsiteY4" fmla="*/ 2213145 h 2281330"/>
              <a:gd name="connsiteX5" fmla="*/ 4698786 w 7704969"/>
              <a:gd name="connsiteY5" fmla="*/ 1962061 h 2281330"/>
              <a:gd name="connsiteX6" fmla="*/ 6203829 w 7704969"/>
              <a:gd name="connsiteY6" fmla="*/ 854951 h 2281330"/>
              <a:gd name="connsiteX7" fmla="*/ 6939066 w 7704969"/>
              <a:gd name="connsiteY7" fmla="*/ 445681 h 2281330"/>
              <a:gd name="connsiteX8" fmla="*/ 7704969 w 7704969"/>
              <a:gd name="connsiteY8" fmla="*/ 237731 h 2281330"/>
              <a:gd name="connsiteX0" fmla="*/ 0 w 7704969"/>
              <a:gd name="connsiteY0" fmla="*/ 13168 h 2224119"/>
              <a:gd name="connsiteX1" fmla="*/ 1203242 w 7704969"/>
              <a:gd name="connsiteY1" fmla="*/ 2504 h 2224119"/>
              <a:gd name="connsiteX2" fmla="*/ 2283615 w 7704969"/>
              <a:gd name="connsiteY2" fmla="*/ 267960 h 2224119"/>
              <a:gd name="connsiteX3" fmla="*/ 2523369 w 7704969"/>
              <a:gd name="connsiteY3" fmla="*/ 2104631 h 2224119"/>
              <a:gd name="connsiteX4" fmla="*/ 3452610 w 7704969"/>
              <a:gd name="connsiteY4" fmla="*/ 2213145 h 2224119"/>
              <a:gd name="connsiteX5" fmla="*/ 4698786 w 7704969"/>
              <a:gd name="connsiteY5" fmla="*/ 1962061 h 2224119"/>
              <a:gd name="connsiteX6" fmla="*/ 6203829 w 7704969"/>
              <a:gd name="connsiteY6" fmla="*/ 854951 h 2224119"/>
              <a:gd name="connsiteX7" fmla="*/ 6939066 w 7704969"/>
              <a:gd name="connsiteY7" fmla="*/ 445681 h 2224119"/>
              <a:gd name="connsiteX8" fmla="*/ 7704969 w 7704969"/>
              <a:gd name="connsiteY8" fmla="*/ 237731 h 2224119"/>
              <a:gd name="connsiteX0" fmla="*/ 0 w 7704969"/>
              <a:gd name="connsiteY0" fmla="*/ 13168 h 2223100"/>
              <a:gd name="connsiteX1" fmla="*/ 1203242 w 7704969"/>
              <a:gd name="connsiteY1" fmla="*/ 2504 h 2223100"/>
              <a:gd name="connsiteX2" fmla="*/ 2283615 w 7704969"/>
              <a:gd name="connsiteY2" fmla="*/ 267960 h 2223100"/>
              <a:gd name="connsiteX3" fmla="*/ 2343184 w 7704969"/>
              <a:gd name="connsiteY3" fmla="*/ 1156310 h 2223100"/>
              <a:gd name="connsiteX4" fmla="*/ 2523369 w 7704969"/>
              <a:gd name="connsiteY4" fmla="*/ 2104631 h 2223100"/>
              <a:gd name="connsiteX5" fmla="*/ 3452610 w 7704969"/>
              <a:gd name="connsiteY5" fmla="*/ 2213145 h 2223100"/>
              <a:gd name="connsiteX6" fmla="*/ 4698786 w 7704969"/>
              <a:gd name="connsiteY6" fmla="*/ 1962061 h 2223100"/>
              <a:gd name="connsiteX7" fmla="*/ 6203829 w 7704969"/>
              <a:gd name="connsiteY7" fmla="*/ 854951 h 2223100"/>
              <a:gd name="connsiteX8" fmla="*/ 6939066 w 7704969"/>
              <a:gd name="connsiteY8" fmla="*/ 445681 h 2223100"/>
              <a:gd name="connsiteX9" fmla="*/ 7704969 w 7704969"/>
              <a:gd name="connsiteY9" fmla="*/ 237731 h 2223100"/>
              <a:gd name="connsiteX0" fmla="*/ 0 w 7704969"/>
              <a:gd name="connsiteY0" fmla="*/ 13168 h 2223100"/>
              <a:gd name="connsiteX1" fmla="*/ 1203242 w 7704969"/>
              <a:gd name="connsiteY1" fmla="*/ 2504 h 2223100"/>
              <a:gd name="connsiteX2" fmla="*/ 2283615 w 7704969"/>
              <a:gd name="connsiteY2" fmla="*/ 267960 h 2223100"/>
              <a:gd name="connsiteX3" fmla="*/ 2471365 w 7704969"/>
              <a:gd name="connsiteY3" fmla="*/ 1156310 h 2223100"/>
              <a:gd name="connsiteX4" fmla="*/ 2523369 w 7704969"/>
              <a:gd name="connsiteY4" fmla="*/ 2104631 h 2223100"/>
              <a:gd name="connsiteX5" fmla="*/ 3452610 w 7704969"/>
              <a:gd name="connsiteY5" fmla="*/ 2213145 h 2223100"/>
              <a:gd name="connsiteX6" fmla="*/ 4698786 w 7704969"/>
              <a:gd name="connsiteY6" fmla="*/ 1962061 h 2223100"/>
              <a:gd name="connsiteX7" fmla="*/ 6203829 w 7704969"/>
              <a:gd name="connsiteY7" fmla="*/ 854951 h 2223100"/>
              <a:gd name="connsiteX8" fmla="*/ 6939066 w 7704969"/>
              <a:gd name="connsiteY8" fmla="*/ 445681 h 2223100"/>
              <a:gd name="connsiteX9" fmla="*/ 7704969 w 7704969"/>
              <a:gd name="connsiteY9" fmla="*/ 237731 h 2223100"/>
              <a:gd name="connsiteX0" fmla="*/ 0 w 7704969"/>
              <a:gd name="connsiteY0" fmla="*/ 13168 h 2223100"/>
              <a:gd name="connsiteX1" fmla="*/ 1203242 w 7704969"/>
              <a:gd name="connsiteY1" fmla="*/ 2504 h 2223100"/>
              <a:gd name="connsiteX2" fmla="*/ 2283615 w 7704969"/>
              <a:gd name="connsiteY2" fmla="*/ 267960 h 2223100"/>
              <a:gd name="connsiteX3" fmla="*/ 2471365 w 7704969"/>
              <a:gd name="connsiteY3" fmla="*/ 1156310 h 2223100"/>
              <a:gd name="connsiteX4" fmla="*/ 2523369 w 7704969"/>
              <a:gd name="connsiteY4" fmla="*/ 2104631 h 2223100"/>
              <a:gd name="connsiteX5" fmla="*/ 3452610 w 7704969"/>
              <a:gd name="connsiteY5" fmla="*/ 2213145 h 2223100"/>
              <a:gd name="connsiteX6" fmla="*/ 4698786 w 7704969"/>
              <a:gd name="connsiteY6" fmla="*/ 1962061 h 2223100"/>
              <a:gd name="connsiteX7" fmla="*/ 6203829 w 7704969"/>
              <a:gd name="connsiteY7" fmla="*/ 854951 h 2223100"/>
              <a:gd name="connsiteX8" fmla="*/ 6939066 w 7704969"/>
              <a:gd name="connsiteY8" fmla="*/ 445681 h 2223100"/>
              <a:gd name="connsiteX9" fmla="*/ 7704969 w 7704969"/>
              <a:gd name="connsiteY9" fmla="*/ 237731 h 2223100"/>
              <a:gd name="connsiteX0" fmla="*/ 0 w 7704969"/>
              <a:gd name="connsiteY0" fmla="*/ 13168 h 2223100"/>
              <a:gd name="connsiteX1" fmla="*/ 1203242 w 7704969"/>
              <a:gd name="connsiteY1" fmla="*/ 2504 h 2223100"/>
              <a:gd name="connsiteX2" fmla="*/ 2283615 w 7704969"/>
              <a:gd name="connsiteY2" fmla="*/ 267960 h 2223100"/>
              <a:gd name="connsiteX3" fmla="*/ 2471365 w 7704969"/>
              <a:gd name="connsiteY3" fmla="*/ 1156310 h 2223100"/>
              <a:gd name="connsiteX4" fmla="*/ 2523369 w 7704969"/>
              <a:gd name="connsiteY4" fmla="*/ 2104631 h 2223100"/>
              <a:gd name="connsiteX5" fmla="*/ 3452610 w 7704969"/>
              <a:gd name="connsiteY5" fmla="*/ 2213145 h 2223100"/>
              <a:gd name="connsiteX6" fmla="*/ 4698786 w 7704969"/>
              <a:gd name="connsiteY6" fmla="*/ 1962061 h 2223100"/>
              <a:gd name="connsiteX7" fmla="*/ 6203829 w 7704969"/>
              <a:gd name="connsiteY7" fmla="*/ 854951 h 2223100"/>
              <a:gd name="connsiteX8" fmla="*/ 6939066 w 7704969"/>
              <a:gd name="connsiteY8" fmla="*/ 445681 h 2223100"/>
              <a:gd name="connsiteX9" fmla="*/ 7704969 w 7704969"/>
              <a:gd name="connsiteY9" fmla="*/ 237731 h 2223100"/>
              <a:gd name="connsiteX0" fmla="*/ 0 w 7704969"/>
              <a:gd name="connsiteY0" fmla="*/ 13168 h 2223100"/>
              <a:gd name="connsiteX1" fmla="*/ 1203242 w 7704969"/>
              <a:gd name="connsiteY1" fmla="*/ 2504 h 2223100"/>
              <a:gd name="connsiteX2" fmla="*/ 2283615 w 7704969"/>
              <a:gd name="connsiteY2" fmla="*/ 267960 h 2223100"/>
              <a:gd name="connsiteX3" fmla="*/ 2471365 w 7704969"/>
              <a:gd name="connsiteY3" fmla="*/ 1156310 h 2223100"/>
              <a:gd name="connsiteX4" fmla="*/ 2563149 w 7704969"/>
              <a:gd name="connsiteY4" fmla="*/ 2104631 h 2223100"/>
              <a:gd name="connsiteX5" fmla="*/ 3452610 w 7704969"/>
              <a:gd name="connsiteY5" fmla="*/ 2213145 h 2223100"/>
              <a:gd name="connsiteX6" fmla="*/ 4698786 w 7704969"/>
              <a:gd name="connsiteY6" fmla="*/ 1962061 h 2223100"/>
              <a:gd name="connsiteX7" fmla="*/ 6203829 w 7704969"/>
              <a:gd name="connsiteY7" fmla="*/ 854951 h 2223100"/>
              <a:gd name="connsiteX8" fmla="*/ 6939066 w 7704969"/>
              <a:gd name="connsiteY8" fmla="*/ 445681 h 2223100"/>
              <a:gd name="connsiteX9" fmla="*/ 7704969 w 7704969"/>
              <a:gd name="connsiteY9" fmla="*/ 237731 h 2223100"/>
              <a:gd name="connsiteX0" fmla="*/ 0 w 7704969"/>
              <a:gd name="connsiteY0" fmla="*/ 13168 h 2236719"/>
              <a:gd name="connsiteX1" fmla="*/ 1203242 w 7704969"/>
              <a:gd name="connsiteY1" fmla="*/ 2504 h 2236719"/>
              <a:gd name="connsiteX2" fmla="*/ 2283615 w 7704969"/>
              <a:gd name="connsiteY2" fmla="*/ 267960 h 2236719"/>
              <a:gd name="connsiteX3" fmla="*/ 2471365 w 7704969"/>
              <a:gd name="connsiteY3" fmla="*/ 1156310 h 2236719"/>
              <a:gd name="connsiteX4" fmla="*/ 2563149 w 7704969"/>
              <a:gd name="connsiteY4" fmla="*/ 2104631 h 2236719"/>
              <a:gd name="connsiteX5" fmla="*/ 3452610 w 7704969"/>
              <a:gd name="connsiteY5" fmla="*/ 2213145 h 2236719"/>
              <a:gd name="connsiteX6" fmla="*/ 4698786 w 7704969"/>
              <a:gd name="connsiteY6" fmla="*/ 1962061 h 2236719"/>
              <a:gd name="connsiteX7" fmla="*/ 6203829 w 7704969"/>
              <a:gd name="connsiteY7" fmla="*/ 854951 h 2236719"/>
              <a:gd name="connsiteX8" fmla="*/ 6939066 w 7704969"/>
              <a:gd name="connsiteY8" fmla="*/ 445681 h 2236719"/>
              <a:gd name="connsiteX9" fmla="*/ 7704969 w 7704969"/>
              <a:gd name="connsiteY9" fmla="*/ 237731 h 2236719"/>
              <a:gd name="connsiteX0" fmla="*/ 0 w 7704969"/>
              <a:gd name="connsiteY0" fmla="*/ 13168 h 2213145"/>
              <a:gd name="connsiteX1" fmla="*/ 1203242 w 7704969"/>
              <a:gd name="connsiteY1" fmla="*/ 2504 h 2213145"/>
              <a:gd name="connsiteX2" fmla="*/ 2283615 w 7704969"/>
              <a:gd name="connsiteY2" fmla="*/ 267960 h 2213145"/>
              <a:gd name="connsiteX3" fmla="*/ 2471365 w 7704969"/>
              <a:gd name="connsiteY3" fmla="*/ 1156310 h 2213145"/>
              <a:gd name="connsiteX4" fmla="*/ 2563149 w 7704969"/>
              <a:gd name="connsiteY4" fmla="*/ 2104631 h 2213145"/>
              <a:gd name="connsiteX5" fmla="*/ 3452610 w 7704969"/>
              <a:gd name="connsiteY5" fmla="*/ 2213145 h 2213145"/>
              <a:gd name="connsiteX6" fmla="*/ 4698786 w 7704969"/>
              <a:gd name="connsiteY6" fmla="*/ 1962061 h 2213145"/>
              <a:gd name="connsiteX7" fmla="*/ 6203829 w 7704969"/>
              <a:gd name="connsiteY7" fmla="*/ 854951 h 2213145"/>
              <a:gd name="connsiteX8" fmla="*/ 6939066 w 7704969"/>
              <a:gd name="connsiteY8" fmla="*/ 445681 h 2213145"/>
              <a:gd name="connsiteX9" fmla="*/ 7704969 w 7704969"/>
              <a:gd name="connsiteY9" fmla="*/ 237731 h 2213145"/>
              <a:gd name="connsiteX0" fmla="*/ 0 w 7704969"/>
              <a:gd name="connsiteY0" fmla="*/ 13168 h 2213145"/>
              <a:gd name="connsiteX1" fmla="*/ 1203242 w 7704969"/>
              <a:gd name="connsiteY1" fmla="*/ 2504 h 2213145"/>
              <a:gd name="connsiteX2" fmla="*/ 2283615 w 7704969"/>
              <a:gd name="connsiteY2" fmla="*/ 267960 h 2213145"/>
              <a:gd name="connsiteX3" fmla="*/ 2471365 w 7704969"/>
              <a:gd name="connsiteY3" fmla="*/ 1156310 h 2213145"/>
              <a:gd name="connsiteX4" fmla="*/ 2557440 w 7704969"/>
              <a:gd name="connsiteY4" fmla="*/ 2124343 h 2213145"/>
              <a:gd name="connsiteX5" fmla="*/ 3452610 w 7704969"/>
              <a:gd name="connsiteY5" fmla="*/ 2213145 h 2213145"/>
              <a:gd name="connsiteX6" fmla="*/ 4698786 w 7704969"/>
              <a:gd name="connsiteY6" fmla="*/ 1962061 h 2213145"/>
              <a:gd name="connsiteX7" fmla="*/ 6203829 w 7704969"/>
              <a:gd name="connsiteY7" fmla="*/ 854951 h 2213145"/>
              <a:gd name="connsiteX8" fmla="*/ 6939066 w 7704969"/>
              <a:gd name="connsiteY8" fmla="*/ 445681 h 2213145"/>
              <a:gd name="connsiteX9" fmla="*/ 7704969 w 7704969"/>
              <a:gd name="connsiteY9" fmla="*/ 237731 h 2213145"/>
              <a:gd name="connsiteX0" fmla="*/ 0 w 7704969"/>
              <a:gd name="connsiteY0" fmla="*/ 13168 h 2213145"/>
              <a:gd name="connsiteX1" fmla="*/ 1203242 w 7704969"/>
              <a:gd name="connsiteY1" fmla="*/ 2504 h 2213145"/>
              <a:gd name="connsiteX2" fmla="*/ 2283615 w 7704969"/>
              <a:gd name="connsiteY2" fmla="*/ 267960 h 2213145"/>
              <a:gd name="connsiteX3" fmla="*/ 2471365 w 7704969"/>
              <a:gd name="connsiteY3" fmla="*/ 1156310 h 2213145"/>
              <a:gd name="connsiteX4" fmla="*/ 2557440 w 7704969"/>
              <a:gd name="connsiteY4" fmla="*/ 2124343 h 2213145"/>
              <a:gd name="connsiteX5" fmla="*/ 3452610 w 7704969"/>
              <a:gd name="connsiteY5" fmla="*/ 2213145 h 2213145"/>
              <a:gd name="connsiteX6" fmla="*/ 4698786 w 7704969"/>
              <a:gd name="connsiteY6" fmla="*/ 1962061 h 2213145"/>
              <a:gd name="connsiteX7" fmla="*/ 6203829 w 7704969"/>
              <a:gd name="connsiteY7" fmla="*/ 854951 h 2213145"/>
              <a:gd name="connsiteX8" fmla="*/ 6939066 w 7704969"/>
              <a:gd name="connsiteY8" fmla="*/ 445681 h 2213145"/>
              <a:gd name="connsiteX9" fmla="*/ 7704969 w 7704969"/>
              <a:gd name="connsiteY9" fmla="*/ 237731 h 2213145"/>
              <a:gd name="connsiteX0" fmla="*/ 0 w 7704969"/>
              <a:gd name="connsiteY0" fmla="*/ 13168 h 2213145"/>
              <a:gd name="connsiteX1" fmla="*/ 1203242 w 7704969"/>
              <a:gd name="connsiteY1" fmla="*/ 2504 h 2213145"/>
              <a:gd name="connsiteX2" fmla="*/ 2283615 w 7704969"/>
              <a:gd name="connsiteY2" fmla="*/ 267960 h 2213145"/>
              <a:gd name="connsiteX3" fmla="*/ 2471365 w 7704969"/>
              <a:gd name="connsiteY3" fmla="*/ 1156310 h 2213145"/>
              <a:gd name="connsiteX4" fmla="*/ 2577422 w 7704969"/>
              <a:gd name="connsiteY4" fmla="*/ 2134199 h 2213145"/>
              <a:gd name="connsiteX5" fmla="*/ 3452610 w 7704969"/>
              <a:gd name="connsiteY5" fmla="*/ 2213145 h 2213145"/>
              <a:gd name="connsiteX6" fmla="*/ 4698786 w 7704969"/>
              <a:gd name="connsiteY6" fmla="*/ 1962061 h 2213145"/>
              <a:gd name="connsiteX7" fmla="*/ 6203829 w 7704969"/>
              <a:gd name="connsiteY7" fmla="*/ 854951 h 2213145"/>
              <a:gd name="connsiteX8" fmla="*/ 6939066 w 7704969"/>
              <a:gd name="connsiteY8" fmla="*/ 445681 h 2213145"/>
              <a:gd name="connsiteX9" fmla="*/ 7704969 w 7704969"/>
              <a:gd name="connsiteY9" fmla="*/ 237731 h 2213145"/>
              <a:gd name="connsiteX0" fmla="*/ 0 w 7704969"/>
              <a:gd name="connsiteY0" fmla="*/ 13168 h 2213145"/>
              <a:gd name="connsiteX1" fmla="*/ 1203242 w 7704969"/>
              <a:gd name="connsiteY1" fmla="*/ 2504 h 2213145"/>
              <a:gd name="connsiteX2" fmla="*/ 2283615 w 7704969"/>
              <a:gd name="connsiteY2" fmla="*/ 267960 h 2213145"/>
              <a:gd name="connsiteX3" fmla="*/ 2471365 w 7704969"/>
              <a:gd name="connsiteY3" fmla="*/ 1156310 h 2213145"/>
              <a:gd name="connsiteX4" fmla="*/ 2577422 w 7704969"/>
              <a:gd name="connsiteY4" fmla="*/ 2134199 h 2213145"/>
              <a:gd name="connsiteX5" fmla="*/ 3452610 w 7704969"/>
              <a:gd name="connsiteY5" fmla="*/ 2213145 h 2213145"/>
              <a:gd name="connsiteX6" fmla="*/ 4698786 w 7704969"/>
              <a:gd name="connsiteY6" fmla="*/ 1962061 h 2213145"/>
              <a:gd name="connsiteX7" fmla="*/ 6203829 w 7704969"/>
              <a:gd name="connsiteY7" fmla="*/ 854951 h 2213145"/>
              <a:gd name="connsiteX8" fmla="*/ 6939066 w 7704969"/>
              <a:gd name="connsiteY8" fmla="*/ 445681 h 2213145"/>
              <a:gd name="connsiteX9" fmla="*/ 7704969 w 7704969"/>
              <a:gd name="connsiteY9" fmla="*/ 237731 h 2213145"/>
              <a:gd name="connsiteX0" fmla="*/ 0 w 7704969"/>
              <a:gd name="connsiteY0" fmla="*/ 13168 h 2213145"/>
              <a:gd name="connsiteX1" fmla="*/ 1203242 w 7704969"/>
              <a:gd name="connsiteY1" fmla="*/ 2504 h 2213145"/>
              <a:gd name="connsiteX2" fmla="*/ 2283615 w 7704969"/>
              <a:gd name="connsiteY2" fmla="*/ 267960 h 2213145"/>
              <a:gd name="connsiteX3" fmla="*/ 2471365 w 7704969"/>
              <a:gd name="connsiteY3" fmla="*/ 1156310 h 2213145"/>
              <a:gd name="connsiteX4" fmla="*/ 2563148 w 7704969"/>
              <a:gd name="connsiteY4" fmla="*/ 2131736 h 2213145"/>
              <a:gd name="connsiteX5" fmla="*/ 3452610 w 7704969"/>
              <a:gd name="connsiteY5" fmla="*/ 2213145 h 2213145"/>
              <a:gd name="connsiteX6" fmla="*/ 4698786 w 7704969"/>
              <a:gd name="connsiteY6" fmla="*/ 1962061 h 2213145"/>
              <a:gd name="connsiteX7" fmla="*/ 6203829 w 7704969"/>
              <a:gd name="connsiteY7" fmla="*/ 854951 h 2213145"/>
              <a:gd name="connsiteX8" fmla="*/ 6939066 w 7704969"/>
              <a:gd name="connsiteY8" fmla="*/ 445681 h 2213145"/>
              <a:gd name="connsiteX9" fmla="*/ 7704969 w 7704969"/>
              <a:gd name="connsiteY9" fmla="*/ 237731 h 2213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04969" h="2213145">
                <a:moveTo>
                  <a:pt x="0" y="13168"/>
                </a:moveTo>
                <a:cubicBezTo>
                  <a:pt x="221002" y="6975"/>
                  <a:pt x="808755" y="-5268"/>
                  <a:pt x="1203242" y="2504"/>
                </a:cubicBezTo>
                <a:cubicBezTo>
                  <a:pt x="1562652" y="32984"/>
                  <a:pt x="2178342" y="29876"/>
                  <a:pt x="2283615" y="267960"/>
                </a:cubicBezTo>
                <a:cubicBezTo>
                  <a:pt x="2388888" y="506044"/>
                  <a:pt x="2356265" y="441961"/>
                  <a:pt x="2471365" y="1156310"/>
                </a:cubicBezTo>
                <a:cubicBezTo>
                  <a:pt x="2511324" y="1462422"/>
                  <a:pt x="2510291" y="2098909"/>
                  <a:pt x="2563148" y="2131736"/>
                </a:cubicBezTo>
                <a:cubicBezTo>
                  <a:pt x="2616005" y="2164563"/>
                  <a:pt x="2475656" y="2206385"/>
                  <a:pt x="3452610" y="2213145"/>
                </a:cubicBezTo>
                <a:cubicBezTo>
                  <a:pt x="4464925" y="2212275"/>
                  <a:pt x="4225516" y="2204324"/>
                  <a:pt x="4698786" y="1962061"/>
                </a:cubicBezTo>
                <a:cubicBezTo>
                  <a:pt x="4889286" y="1800771"/>
                  <a:pt x="5830449" y="1107681"/>
                  <a:pt x="6203829" y="854951"/>
                </a:cubicBezTo>
                <a:cubicBezTo>
                  <a:pt x="6577209" y="602221"/>
                  <a:pt x="6836196" y="469811"/>
                  <a:pt x="6939066" y="445681"/>
                </a:cubicBezTo>
                <a:lnTo>
                  <a:pt x="7704969" y="237731"/>
                </a:lnTo>
              </a:path>
            </a:pathLst>
          </a:cu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3" name="ZoneTexte 72">
            <a:extLst>
              <a:ext uri="{FF2B5EF4-FFF2-40B4-BE49-F238E27FC236}">
                <a16:creationId xmlns:a16="http://schemas.microsoft.com/office/drawing/2014/main" id="{7E56141C-1A8D-3271-37D8-542AF2339E0F}"/>
              </a:ext>
            </a:extLst>
          </p:cNvPr>
          <p:cNvSpPr txBox="1"/>
          <p:nvPr/>
        </p:nvSpPr>
        <p:spPr>
          <a:xfrm>
            <a:off x="5576580" y="9409963"/>
            <a:ext cx="1443905" cy="507831"/>
          </a:xfrm>
          <a:prstGeom prst="rect">
            <a:avLst/>
          </a:prstGeom>
          <a:solidFill>
            <a:srgbClr val="FF0000"/>
          </a:solidFill>
        </p:spPr>
        <p:txBody>
          <a:bodyPr wrap="square" rtlCol="0">
            <a:spAutoFit/>
          </a:bodyPr>
          <a:lstStyle/>
          <a:p>
            <a:pPr defTabSz="914400">
              <a:buClr>
                <a:srgbClr val="000000"/>
              </a:buClr>
              <a:buFont typeface="Arial"/>
              <a:buNone/>
            </a:pPr>
            <a:r>
              <a:rPr lang="fr-FR" sz="900" i="1" kern="0" dirty="0">
                <a:solidFill>
                  <a:srgbClr val="FFFFFF"/>
                </a:solidFill>
                <a:latin typeface="Arial"/>
                <a:cs typeface="Arial"/>
                <a:sym typeface="Arial"/>
              </a:rPr>
              <a:t>Evolution de l’activité d’une structure médico-sociale </a:t>
            </a:r>
            <a:r>
              <a:rPr lang="fr-FR" sz="900" b="1" i="1" u="sng" kern="0" dirty="0">
                <a:solidFill>
                  <a:srgbClr val="FFFFFF"/>
                </a:solidFill>
                <a:latin typeface="Arial"/>
                <a:cs typeface="Arial"/>
                <a:sym typeface="Arial"/>
              </a:rPr>
              <a:t>SANS PCRA</a:t>
            </a:r>
          </a:p>
        </p:txBody>
      </p:sp>
      <p:sp>
        <p:nvSpPr>
          <p:cNvPr id="74" name="ZoneTexte 73">
            <a:extLst>
              <a:ext uri="{FF2B5EF4-FFF2-40B4-BE49-F238E27FC236}">
                <a16:creationId xmlns:a16="http://schemas.microsoft.com/office/drawing/2014/main" id="{27DA42F9-E78C-DE62-5A40-707DD3C2C89B}"/>
              </a:ext>
            </a:extLst>
          </p:cNvPr>
          <p:cNvSpPr txBox="1"/>
          <p:nvPr/>
        </p:nvSpPr>
        <p:spPr>
          <a:xfrm>
            <a:off x="5569265" y="7990378"/>
            <a:ext cx="1443905" cy="507831"/>
          </a:xfrm>
          <a:prstGeom prst="rect">
            <a:avLst/>
          </a:prstGeom>
          <a:solidFill>
            <a:schemeClr val="accent5">
              <a:lumMod val="50000"/>
            </a:schemeClr>
          </a:solidFill>
        </p:spPr>
        <p:txBody>
          <a:bodyPr wrap="square" rtlCol="0">
            <a:sp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fr-FR" sz="900" b="0" i="1" u="none" strike="noStrike" kern="0" cap="none" spc="0" normalizeH="0" baseline="0" noProof="0" dirty="0">
                <a:ln>
                  <a:noFill/>
                </a:ln>
                <a:solidFill>
                  <a:srgbClr val="FFFFFF"/>
                </a:solidFill>
                <a:effectLst/>
                <a:uLnTx/>
                <a:uFillTx/>
                <a:latin typeface="Arial"/>
                <a:cs typeface="Arial"/>
                <a:sym typeface="Arial"/>
              </a:rPr>
              <a:t>Evolution de l’activité d’une structure médico-sociale </a:t>
            </a:r>
            <a:r>
              <a:rPr kumimoji="0" lang="fr-FR" sz="900" b="1" i="1" u="sng" strike="noStrike" kern="0" cap="none" spc="0" normalizeH="0" baseline="0" noProof="0" dirty="0">
                <a:ln>
                  <a:noFill/>
                </a:ln>
                <a:solidFill>
                  <a:srgbClr val="FFFFFF"/>
                </a:solidFill>
                <a:effectLst/>
                <a:uLnTx/>
                <a:uFillTx/>
                <a:latin typeface="Arial"/>
                <a:cs typeface="Arial"/>
                <a:sym typeface="Arial"/>
              </a:rPr>
              <a:t>AVEC PCRA</a:t>
            </a:r>
          </a:p>
        </p:txBody>
      </p:sp>
      <p:sp>
        <p:nvSpPr>
          <p:cNvPr id="75" name="Forme libre : forme 74">
            <a:extLst>
              <a:ext uri="{FF2B5EF4-FFF2-40B4-BE49-F238E27FC236}">
                <a16:creationId xmlns:a16="http://schemas.microsoft.com/office/drawing/2014/main" id="{A6CA420E-00CD-EACC-EA66-A4EBB7480AD4}"/>
              </a:ext>
            </a:extLst>
          </p:cNvPr>
          <p:cNvSpPr/>
          <p:nvPr/>
        </p:nvSpPr>
        <p:spPr>
          <a:xfrm>
            <a:off x="2891787" y="8574923"/>
            <a:ext cx="2677478" cy="1499094"/>
          </a:xfrm>
          <a:custGeom>
            <a:avLst/>
            <a:gdLst>
              <a:gd name="connsiteX0" fmla="*/ 0 w 2903220"/>
              <a:gd name="connsiteY0" fmla="*/ 190500 h 1958340"/>
              <a:gd name="connsiteX1" fmla="*/ 30480 w 2903220"/>
              <a:gd name="connsiteY1" fmla="*/ 1958340 h 1958340"/>
              <a:gd name="connsiteX2" fmla="*/ 563880 w 2903220"/>
              <a:gd name="connsiteY2" fmla="*/ 1950720 h 1958340"/>
              <a:gd name="connsiteX3" fmla="*/ 2316480 w 2903220"/>
              <a:gd name="connsiteY3" fmla="*/ 342900 h 1958340"/>
              <a:gd name="connsiteX4" fmla="*/ 2537460 w 2903220"/>
              <a:gd name="connsiteY4" fmla="*/ 167640 h 1958340"/>
              <a:gd name="connsiteX5" fmla="*/ 2659380 w 2903220"/>
              <a:gd name="connsiteY5" fmla="*/ 106680 h 1958340"/>
              <a:gd name="connsiteX6" fmla="*/ 2750820 w 2903220"/>
              <a:gd name="connsiteY6" fmla="*/ 45720 h 1958340"/>
              <a:gd name="connsiteX7" fmla="*/ 2857500 w 2903220"/>
              <a:gd name="connsiteY7" fmla="*/ 7620 h 1958340"/>
              <a:gd name="connsiteX8" fmla="*/ 2903220 w 2903220"/>
              <a:gd name="connsiteY8" fmla="*/ 0 h 1958340"/>
              <a:gd name="connsiteX9" fmla="*/ 38100 w 2903220"/>
              <a:gd name="connsiteY9" fmla="*/ 7620 h 1958340"/>
              <a:gd name="connsiteX10" fmla="*/ 0 w 2903220"/>
              <a:gd name="connsiteY10" fmla="*/ 190500 h 1958340"/>
              <a:gd name="connsiteX0" fmla="*/ 0 w 2903220"/>
              <a:gd name="connsiteY0" fmla="*/ 190500 h 1958340"/>
              <a:gd name="connsiteX1" fmla="*/ 30480 w 2903220"/>
              <a:gd name="connsiteY1" fmla="*/ 1958340 h 1958340"/>
              <a:gd name="connsiteX2" fmla="*/ 281940 w 2903220"/>
              <a:gd name="connsiteY2" fmla="*/ 1943100 h 1958340"/>
              <a:gd name="connsiteX3" fmla="*/ 563880 w 2903220"/>
              <a:gd name="connsiteY3" fmla="*/ 1950720 h 1958340"/>
              <a:gd name="connsiteX4" fmla="*/ 2316480 w 2903220"/>
              <a:gd name="connsiteY4" fmla="*/ 342900 h 1958340"/>
              <a:gd name="connsiteX5" fmla="*/ 2537460 w 2903220"/>
              <a:gd name="connsiteY5" fmla="*/ 167640 h 1958340"/>
              <a:gd name="connsiteX6" fmla="*/ 2659380 w 2903220"/>
              <a:gd name="connsiteY6" fmla="*/ 106680 h 1958340"/>
              <a:gd name="connsiteX7" fmla="*/ 2750820 w 2903220"/>
              <a:gd name="connsiteY7" fmla="*/ 45720 h 1958340"/>
              <a:gd name="connsiteX8" fmla="*/ 2857500 w 2903220"/>
              <a:gd name="connsiteY8" fmla="*/ 7620 h 1958340"/>
              <a:gd name="connsiteX9" fmla="*/ 2903220 w 2903220"/>
              <a:gd name="connsiteY9" fmla="*/ 0 h 1958340"/>
              <a:gd name="connsiteX10" fmla="*/ 38100 w 2903220"/>
              <a:gd name="connsiteY10" fmla="*/ 7620 h 1958340"/>
              <a:gd name="connsiteX11" fmla="*/ 0 w 2903220"/>
              <a:gd name="connsiteY11" fmla="*/ 190500 h 1958340"/>
              <a:gd name="connsiteX0" fmla="*/ 0 w 2903220"/>
              <a:gd name="connsiteY0" fmla="*/ 190500 h 2019300"/>
              <a:gd name="connsiteX1" fmla="*/ 30480 w 2903220"/>
              <a:gd name="connsiteY1" fmla="*/ 1958340 h 2019300"/>
              <a:gd name="connsiteX2" fmla="*/ 304800 w 2903220"/>
              <a:gd name="connsiteY2" fmla="*/ 2019300 h 2019300"/>
              <a:gd name="connsiteX3" fmla="*/ 563880 w 2903220"/>
              <a:gd name="connsiteY3" fmla="*/ 1950720 h 2019300"/>
              <a:gd name="connsiteX4" fmla="*/ 2316480 w 2903220"/>
              <a:gd name="connsiteY4" fmla="*/ 342900 h 2019300"/>
              <a:gd name="connsiteX5" fmla="*/ 2537460 w 2903220"/>
              <a:gd name="connsiteY5" fmla="*/ 167640 h 2019300"/>
              <a:gd name="connsiteX6" fmla="*/ 2659380 w 2903220"/>
              <a:gd name="connsiteY6" fmla="*/ 106680 h 2019300"/>
              <a:gd name="connsiteX7" fmla="*/ 2750820 w 2903220"/>
              <a:gd name="connsiteY7" fmla="*/ 45720 h 2019300"/>
              <a:gd name="connsiteX8" fmla="*/ 2857500 w 2903220"/>
              <a:gd name="connsiteY8" fmla="*/ 7620 h 2019300"/>
              <a:gd name="connsiteX9" fmla="*/ 2903220 w 2903220"/>
              <a:gd name="connsiteY9" fmla="*/ 0 h 2019300"/>
              <a:gd name="connsiteX10" fmla="*/ 38100 w 2903220"/>
              <a:gd name="connsiteY10" fmla="*/ 7620 h 2019300"/>
              <a:gd name="connsiteX11" fmla="*/ 0 w 2903220"/>
              <a:gd name="connsiteY11" fmla="*/ 190500 h 2019300"/>
              <a:gd name="connsiteX0" fmla="*/ 7620 w 2910840"/>
              <a:gd name="connsiteY0" fmla="*/ 190500 h 2019300"/>
              <a:gd name="connsiteX1" fmla="*/ 38100 w 2910840"/>
              <a:gd name="connsiteY1" fmla="*/ 1958340 h 2019300"/>
              <a:gd name="connsiteX2" fmla="*/ 312420 w 2910840"/>
              <a:gd name="connsiteY2" fmla="*/ 2019300 h 2019300"/>
              <a:gd name="connsiteX3" fmla="*/ 571500 w 2910840"/>
              <a:gd name="connsiteY3" fmla="*/ 1950720 h 2019300"/>
              <a:gd name="connsiteX4" fmla="*/ 2324100 w 2910840"/>
              <a:gd name="connsiteY4" fmla="*/ 342900 h 2019300"/>
              <a:gd name="connsiteX5" fmla="*/ 2545080 w 2910840"/>
              <a:gd name="connsiteY5" fmla="*/ 167640 h 2019300"/>
              <a:gd name="connsiteX6" fmla="*/ 2667000 w 2910840"/>
              <a:gd name="connsiteY6" fmla="*/ 106680 h 2019300"/>
              <a:gd name="connsiteX7" fmla="*/ 2758440 w 2910840"/>
              <a:gd name="connsiteY7" fmla="*/ 45720 h 2019300"/>
              <a:gd name="connsiteX8" fmla="*/ 2865120 w 2910840"/>
              <a:gd name="connsiteY8" fmla="*/ 7620 h 2019300"/>
              <a:gd name="connsiteX9" fmla="*/ 2910840 w 2910840"/>
              <a:gd name="connsiteY9" fmla="*/ 0 h 2019300"/>
              <a:gd name="connsiteX10" fmla="*/ 0 w 2910840"/>
              <a:gd name="connsiteY10" fmla="*/ 22860 h 2019300"/>
              <a:gd name="connsiteX11" fmla="*/ 7620 w 2910840"/>
              <a:gd name="connsiteY11" fmla="*/ 190500 h 2019300"/>
              <a:gd name="connsiteX0" fmla="*/ 15240 w 2918460"/>
              <a:gd name="connsiteY0" fmla="*/ 190500 h 2019300"/>
              <a:gd name="connsiteX1" fmla="*/ 0 w 2918460"/>
              <a:gd name="connsiteY1" fmla="*/ 1927745 h 2019300"/>
              <a:gd name="connsiteX2" fmla="*/ 320040 w 2918460"/>
              <a:gd name="connsiteY2" fmla="*/ 2019300 h 2019300"/>
              <a:gd name="connsiteX3" fmla="*/ 579120 w 2918460"/>
              <a:gd name="connsiteY3" fmla="*/ 1950720 h 2019300"/>
              <a:gd name="connsiteX4" fmla="*/ 2331720 w 2918460"/>
              <a:gd name="connsiteY4" fmla="*/ 342900 h 2019300"/>
              <a:gd name="connsiteX5" fmla="*/ 2552700 w 2918460"/>
              <a:gd name="connsiteY5" fmla="*/ 167640 h 2019300"/>
              <a:gd name="connsiteX6" fmla="*/ 2674620 w 2918460"/>
              <a:gd name="connsiteY6" fmla="*/ 106680 h 2019300"/>
              <a:gd name="connsiteX7" fmla="*/ 2766060 w 2918460"/>
              <a:gd name="connsiteY7" fmla="*/ 45720 h 2019300"/>
              <a:gd name="connsiteX8" fmla="*/ 2872740 w 2918460"/>
              <a:gd name="connsiteY8" fmla="*/ 7620 h 2019300"/>
              <a:gd name="connsiteX9" fmla="*/ 2918460 w 2918460"/>
              <a:gd name="connsiteY9" fmla="*/ 0 h 2019300"/>
              <a:gd name="connsiteX10" fmla="*/ 7620 w 2918460"/>
              <a:gd name="connsiteY10" fmla="*/ 22860 h 2019300"/>
              <a:gd name="connsiteX11" fmla="*/ 15240 w 2918460"/>
              <a:gd name="connsiteY11" fmla="*/ 190500 h 2019300"/>
              <a:gd name="connsiteX0" fmla="*/ 7620 w 2910840"/>
              <a:gd name="connsiteY0" fmla="*/ 190500 h 2019300"/>
              <a:gd name="connsiteX1" fmla="*/ 15240 w 2910840"/>
              <a:gd name="connsiteY1" fmla="*/ 1927745 h 2019300"/>
              <a:gd name="connsiteX2" fmla="*/ 312420 w 2910840"/>
              <a:gd name="connsiteY2" fmla="*/ 2019300 h 2019300"/>
              <a:gd name="connsiteX3" fmla="*/ 571500 w 2910840"/>
              <a:gd name="connsiteY3" fmla="*/ 1950720 h 2019300"/>
              <a:gd name="connsiteX4" fmla="*/ 2324100 w 2910840"/>
              <a:gd name="connsiteY4" fmla="*/ 342900 h 2019300"/>
              <a:gd name="connsiteX5" fmla="*/ 2545080 w 2910840"/>
              <a:gd name="connsiteY5" fmla="*/ 167640 h 2019300"/>
              <a:gd name="connsiteX6" fmla="*/ 2667000 w 2910840"/>
              <a:gd name="connsiteY6" fmla="*/ 106680 h 2019300"/>
              <a:gd name="connsiteX7" fmla="*/ 2758440 w 2910840"/>
              <a:gd name="connsiteY7" fmla="*/ 45720 h 2019300"/>
              <a:gd name="connsiteX8" fmla="*/ 2865120 w 2910840"/>
              <a:gd name="connsiteY8" fmla="*/ 7620 h 2019300"/>
              <a:gd name="connsiteX9" fmla="*/ 2910840 w 2910840"/>
              <a:gd name="connsiteY9" fmla="*/ 0 h 2019300"/>
              <a:gd name="connsiteX10" fmla="*/ 0 w 2910840"/>
              <a:gd name="connsiteY10" fmla="*/ 22860 h 2019300"/>
              <a:gd name="connsiteX11" fmla="*/ 7620 w 2910840"/>
              <a:gd name="connsiteY11" fmla="*/ 190500 h 2019300"/>
              <a:gd name="connsiteX0" fmla="*/ 7620 w 2910840"/>
              <a:gd name="connsiteY0" fmla="*/ 190500 h 2019300"/>
              <a:gd name="connsiteX1" fmla="*/ 15240 w 2910840"/>
              <a:gd name="connsiteY1" fmla="*/ 1927745 h 2019300"/>
              <a:gd name="connsiteX2" fmla="*/ 86678 w 2910840"/>
              <a:gd name="connsiteY2" fmla="*/ 1954285 h 2019300"/>
              <a:gd name="connsiteX3" fmla="*/ 312420 w 2910840"/>
              <a:gd name="connsiteY3" fmla="*/ 2019300 h 2019300"/>
              <a:gd name="connsiteX4" fmla="*/ 571500 w 2910840"/>
              <a:gd name="connsiteY4" fmla="*/ 1950720 h 2019300"/>
              <a:gd name="connsiteX5" fmla="*/ 2324100 w 2910840"/>
              <a:gd name="connsiteY5" fmla="*/ 342900 h 2019300"/>
              <a:gd name="connsiteX6" fmla="*/ 2545080 w 2910840"/>
              <a:gd name="connsiteY6" fmla="*/ 167640 h 2019300"/>
              <a:gd name="connsiteX7" fmla="*/ 2667000 w 2910840"/>
              <a:gd name="connsiteY7" fmla="*/ 106680 h 2019300"/>
              <a:gd name="connsiteX8" fmla="*/ 2758440 w 2910840"/>
              <a:gd name="connsiteY8" fmla="*/ 45720 h 2019300"/>
              <a:gd name="connsiteX9" fmla="*/ 2865120 w 2910840"/>
              <a:gd name="connsiteY9" fmla="*/ 7620 h 2019300"/>
              <a:gd name="connsiteX10" fmla="*/ 2910840 w 2910840"/>
              <a:gd name="connsiteY10" fmla="*/ 0 h 2019300"/>
              <a:gd name="connsiteX11" fmla="*/ 0 w 2910840"/>
              <a:gd name="connsiteY11" fmla="*/ 22860 h 2019300"/>
              <a:gd name="connsiteX12" fmla="*/ 7620 w 2910840"/>
              <a:gd name="connsiteY12"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312420 w 2910840"/>
              <a:gd name="connsiteY3" fmla="*/ 2019300 h 2019300"/>
              <a:gd name="connsiteX4" fmla="*/ 571500 w 2910840"/>
              <a:gd name="connsiteY4" fmla="*/ 1950720 h 2019300"/>
              <a:gd name="connsiteX5" fmla="*/ 2324100 w 2910840"/>
              <a:gd name="connsiteY5" fmla="*/ 342900 h 2019300"/>
              <a:gd name="connsiteX6" fmla="*/ 2545080 w 2910840"/>
              <a:gd name="connsiteY6" fmla="*/ 167640 h 2019300"/>
              <a:gd name="connsiteX7" fmla="*/ 2667000 w 2910840"/>
              <a:gd name="connsiteY7" fmla="*/ 106680 h 2019300"/>
              <a:gd name="connsiteX8" fmla="*/ 2758440 w 2910840"/>
              <a:gd name="connsiteY8" fmla="*/ 45720 h 2019300"/>
              <a:gd name="connsiteX9" fmla="*/ 2865120 w 2910840"/>
              <a:gd name="connsiteY9" fmla="*/ 7620 h 2019300"/>
              <a:gd name="connsiteX10" fmla="*/ 2910840 w 2910840"/>
              <a:gd name="connsiteY10" fmla="*/ 0 h 2019300"/>
              <a:gd name="connsiteX11" fmla="*/ 0 w 2910840"/>
              <a:gd name="connsiteY11" fmla="*/ 22860 h 2019300"/>
              <a:gd name="connsiteX12" fmla="*/ 7620 w 2910840"/>
              <a:gd name="connsiteY12"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86678 w 2910840"/>
              <a:gd name="connsiteY3" fmla="*/ 1975797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571500 w 2910840"/>
              <a:gd name="connsiteY5" fmla="*/ 1950720 h 2019300"/>
              <a:gd name="connsiteX6" fmla="*/ 2324100 w 2910840"/>
              <a:gd name="connsiteY6" fmla="*/ 342900 h 2019300"/>
              <a:gd name="connsiteX7" fmla="*/ 2545080 w 2910840"/>
              <a:gd name="connsiteY7" fmla="*/ 167640 h 2019300"/>
              <a:gd name="connsiteX8" fmla="*/ 2667000 w 2910840"/>
              <a:gd name="connsiteY8" fmla="*/ 106680 h 2019300"/>
              <a:gd name="connsiteX9" fmla="*/ 2758440 w 2910840"/>
              <a:gd name="connsiteY9" fmla="*/ 45720 h 2019300"/>
              <a:gd name="connsiteX10" fmla="*/ 2865120 w 2910840"/>
              <a:gd name="connsiteY10" fmla="*/ 7620 h 2019300"/>
              <a:gd name="connsiteX11" fmla="*/ 2910840 w 2910840"/>
              <a:gd name="connsiteY11" fmla="*/ 0 h 2019300"/>
              <a:gd name="connsiteX12" fmla="*/ 0 w 2910840"/>
              <a:gd name="connsiteY12" fmla="*/ 22860 h 2019300"/>
              <a:gd name="connsiteX13" fmla="*/ 7620 w 2910840"/>
              <a:gd name="connsiteY13"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393859 w 2910840"/>
              <a:gd name="connsiteY5" fmla="*/ 1994919 h 2019300"/>
              <a:gd name="connsiteX6" fmla="*/ 571500 w 2910840"/>
              <a:gd name="connsiteY6" fmla="*/ 195072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71500 w 2910840"/>
              <a:gd name="connsiteY6" fmla="*/ 195072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90550 w 2910840"/>
              <a:gd name="connsiteY6" fmla="*/ 1955500 h 2019300"/>
              <a:gd name="connsiteX7" fmla="*/ 2324100 w 2910840"/>
              <a:gd name="connsiteY7" fmla="*/ 342900 h 2019300"/>
              <a:gd name="connsiteX8" fmla="*/ 2545080 w 2910840"/>
              <a:gd name="connsiteY8" fmla="*/ 167640 h 2019300"/>
              <a:gd name="connsiteX9" fmla="*/ 2667000 w 2910840"/>
              <a:gd name="connsiteY9" fmla="*/ 106680 h 2019300"/>
              <a:gd name="connsiteX10" fmla="*/ 2758440 w 2910840"/>
              <a:gd name="connsiteY10" fmla="*/ 45720 h 2019300"/>
              <a:gd name="connsiteX11" fmla="*/ 2865120 w 2910840"/>
              <a:gd name="connsiteY11" fmla="*/ 7620 h 2019300"/>
              <a:gd name="connsiteX12" fmla="*/ 2910840 w 2910840"/>
              <a:gd name="connsiteY12" fmla="*/ 0 h 2019300"/>
              <a:gd name="connsiteX13" fmla="*/ 0 w 2910840"/>
              <a:gd name="connsiteY13" fmla="*/ 22860 h 2019300"/>
              <a:gd name="connsiteX14" fmla="*/ 7620 w 2910840"/>
              <a:gd name="connsiteY14"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498634 w 2910840"/>
              <a:gd name="connsiteY6" fmla="*/ 198057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31959 w 2910840"/>
              <a:gd name="connsiteY5" fmla="*/ 1999700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5240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22397 w 2910840"/>
              <a:gd name="connsiteY3" fmla="*/ 1994919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46210 w 2910840"/>
              <a:gd name="connsiteY3" fmla="*/ 1992528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9300"/>
              <a:gd name="connsiteX1" fmla="*/ 10478 w 2910840"/>
              <a:gd name="connsiteY1" fmla="*/ 1927745 h 2019300"/>
              <a:gd name="connsiteX2" fmla="*/ 34291 w 2910840"/>
              <a:gd name="connsiteY2" fmla="*/ 1963846 h 2019300"/>
              <a:gd name="connsiteX3" fmla="*/ 136685 w 2910840"/>
              <a:gd name="connsiteY3" fmla="*/ 1992528 h 2019300"/>
              <a:gd name="connsiteX4" fmla="*/ 312420 w 2910840"/>
              <a:gd name="connsiteY4" fmla="*/ 2019300 h 2019300"/>
              <a:gd name="connsiteX5" fmla="*/ 427197 w 2910840"/>
              <a:gd name="connsiteY5" fmla="*/ 2004481 h 2019300"/>
              <a:gd name="connsiteX6" fmla="*/ 512921 w 2910840"/>
              <a:gd name="connsiteY6" fmla="*/ 1985358 h 2019300"/>
              <a:gd name="connsiteX7" fmla="*/ 590550 w 2910840"/>
              <a:gd name="connsiteY7" fmla="*/ 1955500 h 2019300"/>
              <a:gd name="connsiteX8" fmla="*/ 2324100 w 2910840"/>
              <a:gd name="connsiteY8" fmla="*/ 342900 h 2019300"/>
              <a:gd name="connsiteX9" fmla="*/ 2545080 w 2910840"/>
              <a:gd name="connsiteY9" fmla="*/ 167640 h 2019300"/>
              <a:gd name="connsiteX10" fmla="*/ 2667000 w 2910840"/>
              <a:gd name="connsiteY10" fmla="*/ 106680 h 2019300"/>
              <a:gd name="connsiteX11" fmla="*/ 2758440 w 2910840"/>
              <a:gd name="connsiteY11" fmla="*/ 45720 h 2019300"/>
              <a:gd name="connsiteX12" fmla="*/ 2865120 w 2910840"/>
              <a:gd name="connsiteY12" fmla="*/ 7620 h 2019300"/>
              <a:gd name="connsiteX13" fmla="*/ 2910840 w 2910840"/>
              <a:gd name="connsiteY13" fmla="*/ 0 h 2019300"/>
              <a:gd name="connsiteX14" fmla="*/ 0 w 2910840"/>
              <a:gd name="connsiteY14" fmla="*/ 22860 h 2019300"/>
              <a:gd name="connsiteX15" fmla="*/ 7620 w 2910840"/>
              <a:gd name="connsiteY15" fmla="*/ 190500 h 2019300"/>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31470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27197 w 2910840"/>
              <a:gd name="connsiteY5" fmla="*/ 2004481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2324100 w 2910840"/>
              <a:gd name="connsiteY8" fmla="*/ 342900 h 2012129"/>
              <a:gd name="connsiteX9" fmla="*/ 2545080 w 2910840"/>
              <a:gd name="connsiteY9" fmla="*/ 167640 h 2012129"/>
              <a:gd name="connsiteX10" fmla="*/ 2667000 w 2910840"/>
              <a:gd name="connsiteY10" fmla="*/ 106680 h 2012129"/>
              <a:gd name="connsiteX11" fmla="*/ 2758440 w 2910840"/>
              <a:gd name="connsiteY11" fmla="*/ 45720 h 2012129"/>
              <a:gd name="connsiteX12" fmla="*/ 2865120 w 2910840"/>
              <a:gd name="connsiteY12" fmla="*/ 7620 h 2012129"/>
              <a:gd name="connsiteX13" fmla="*/ 2910840 w 2910840"/>
              <a:gd name="connsiteY13" fmla="*/ 0 h 2012129"/>
              <a:gd name="connsiteX14" fmla="*/ 0 w 2910840"/>
              <a:gd name="connsiteY14" fmla="*/ 22860 h 2012129"/>
              <a:gd name="connsiteX15" fmla="*/ 7620 w 2910840"/>
              <a:gd name="connsiteY15"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91615 w 2910840"/>
              <a:gd name="connsiteY8" fmla="*/ 1110521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0478 w 2910840"/>
              <a:gd name="connsiteY1" fmla="*/ 1927745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2859 w 2910840"/>
              <a:gd name="connsiteY1" fmla="*/ 1899061 h 2012129"/>
              <a:gd name="connsiteX2" fmla="*/ 34291 w 2910840"/>
              <a:gd name="connsiteY2" fmla="*/ 1963846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2859 w 2910840"/>
              <a:gd name="connsiteY1" fmla="*/ 1899061 h 2012129"/>
              <a:gd name="connsiteX2" fmla="*/ 46197 w 2910840"/>
              <a:gd name="connsiteY2" fmla="*/ 1956675 h 2012129"/>
              <a:gd name="connsiteX3" fmla="*/ 136685 w 2910840"/>
              <a:gd name="connsiteY3" fmla="*/ 1992528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12129"/>
              <a:gd name="connsiteX1" fmla="*/ 12859 w 2910840"/>
              <a:gd name="connsiteY1" fmla="*/ 1899061 h 2012129"/>
              <a:gd name="connsiteX2" fmla="*/ 46197 w 2910840"/>
              <a:gd name="connsiteY2" fmla="*/ 1956675 h 2012129"/>
              <a:gd name="connsiteX3" fmla="*/ 150972 w 2910840"/>
              <a:gd name="connsiteY3" fmla="*/ 1985357 h 2012129"/>
              <a:gd name="connsiteX4" fmla="*/ 307658 w 2910840"/>
              <a:gd name="connsiteY4" fmla="*/ 2012129 h 2012129"/>
              <a:gd name="connsiteX5" fmla="*/ 441485 w 2910840"/>
              <a:gd name="connsiteY5" fmla="*/ 1999700 h 2012129"/>
              <a:gd name="connsiteX6" fmla="*/ 512921 w 2910840"/>
              <a:gd name="connsiteY6" fmla="*/ 1985358 h 2012129"/>
              <a:gd name="connsiteX7" fmla="*/ 590550 w 2910840"/>
              <a:gd name="connsiteY7" fmla="*/ 1955500 h 2012129"/>
              <a:gd name="connsiteX8" fmla="*/ 1486853 w 2910840"/>
              <a:gd name="connsiteY8" fmla="*/ 1105740 h 2012129"/>
              <a:gd name="connsiteX9" fmla="*/ 2324100 w 2910840"/>
              <a:gd name="connsiteY9" fmla="*/ 342900 h 2012129"/>
              <a:gd name="connsiteX10" fmla="*/ 2545080 w 2910840"/>
              <a:gd name="connsiteY10" fmla="*/ 167640 h 2012129"/>
              <a:gd name="connsiteX11" fmla="*/ 2667000 w 2910840"/>
              <a:gd name="connsiteY11" fmla="*/ 106680 h 2012129"/>
              <a:gd name="connsiteX12" fmla="*/ 2758440 w 2910840"/>
              <a:gd name="connsiteY12" fmla="*/ 45720 h 2012129"/>
              <a:gd name="connsiteX13" fmla="*/ 2865120 w 2910840"/>
              <a:gd name="connsiteY13" fmla="*/ 7620 h 2012129"/>
              <a:gd name="connsiteX14" fmla="*/ 2910840 w 2910840"/>
              <a:gd name="connsiteY14" fmla="*/ 0 h 2012129"/>
              <a:gd name="connsiteX15" fmla="*/ 0 w 2910840"/>
              <a:gd name="connsiteY15" fmla="*/ 22860 h 2012129"/>
              <a:gd name="connsiteX16" fmla="*/ 7620 w 2910840"/>
              <a:gd name="connsiteY16" fmla="*/ 190500 h 2012129"/>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1485 w 2910840"/>
              <a:gd name="connsiteY5" fmla="*/ 1999700 h 2002568"/>
              <a:gd name="connsiteX6" fmla="*/ 512921 w 2910840"/>
              <a:gd name="connsiteY6" fmla="*/ 1985358 h 2002568"/>
              <a:gd name="connsiteX7" fmla="*/ 590550 w 2910840"/>
              <a:gd name="connsiteY7" fmla="*/ 1955500 h 2002568"/>
              <a:gd name="connsiteX8" fmla="*/ 1486853 w 2910840"/>
              <a:gd name="connsiteY8" fmla="*/ 1105740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12921 w 2910840"/>
              <a:gd name="connsiteY6" fmla="*/ 1985358 h 2002568"/>
              <a:gd name="connsiteX7" fmla="*/ 590550 w 2910840"/>
              <a:gd name="connsiteY7" fmla="*/ 1955500 h 2002568"/>
              <a:gd name="connsiteX8" fmla="*/ 1486853 w 2910840"/>
              <a:gd name="connsiteY8" fmla="*/ 1105740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590550 w 2910840"/>
              <a:gd name="connsiteY7" fmla="*/ 1955500 h 2002568"/>
              <a:gd name="connsiteX8" fmla="*/ 1486853 w 2910840"/>
              <a:gd name="connsiteY8" fmla="*/ 1105740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631031 w 2910840"/>
              <a:gd name="connsiteY7" fmla="*/ 1876622 h 2002568"/>
              <a:gd name="connsiteX8" fmla="*/ 1486853 w 2910840"/>
              <a:gd name="connsiteY8" fmla="*/ 1105740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631031 w 2910840"/>
              <a:gd name="connsiteY7" fmla="*/ 1876622 h 2002568"/>
              <a:gd name="connsiteX8" fmla="*/ 1455896 w 2910840"/>
              <a:gd name="connsiteY8" fmla="*/ 1081837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631031 w 2910840"/>
              <a:gd name="connsiteY7" fmla="*/ 1876622 h 2002568"/>
              <a:gd name="connsiteX8" fmla="*/ 1434465 w 2910840"/>
              <a:gd name="connsiteY8" fmla="*/ 1072276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631031 w 2910840"/>
              <a:gd name="connsiteY7" fmla="*/ 1876622 h 2002568"/>
              <a:gd name="connsiteX8" fmla="*/ 1403508 w 2910840"/>
              <a:gd name="connsiteY8" fmla="*/ 1055544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631031 w 2910840"/>
              <a:gd name="connsiteY7" fmla="*/ 1876622 h 2002568"/>
              <a:gd name="connsiteX8" fmla="*/ 1365408 w 2910840"/>
              <a:gd name="connsiteY8" fmla="*/ 1036422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631031 w 2910840"/>
              <a:gd name="connsiteY7" fmla="*/ 1876622 h 2002568"/>
              <a:gd name="connsiteX8" fmla="*/ 1353502 w 2910840"/>
              <a:gd name="connsiteY8" fmla="*/ 1031641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795337 w 2910840"/>
              <a:gd name="connsiteY7" fmla="*/ 1663888 h 2002568"/>
              <a:gd name="connsiteX8" fmla="*/ 1353502 w 2910840"/>
              <a:gd name="connsiteY8" fmla="*/ 1031641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29589 w 2910840"/>
              <a:gd name="connsiteY6" fmla="*/ 1954285 h 2002568"/>
              <a:gd name="connsiteX7" fmla="*/ 809625 w 2910840"/>
              <a:gd name="connsiteY7" fmla="*/ 1635205 h 2002568"/>
              <a:gd name="connsiteX8" fmla="*/ 1353502 w 2910840"/>
              <a:gd name="connsiteY8" fmla="*/ 1031641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2002568"/>
              <a:gd name="connsiteX1" fmla="*/ 12859 w 2910840"/>
              <a:gd name="connsiteY1" fmla="*/ 1899061 h 2002568"/>
              <a:gd name="connsiteX2" fmla="*/ 46197 w 2910840"/>
              <a:gd name="connsiteY2" fmla="*/ 1956675 h 2002568"/>
              <a:gd name="connsiteX3" fmla="*/ 150972 w 2910840"/>
              <a:gd name="connsiteY3" fmla="*/ 1985357 h 2002568"/>
              <a:gd name="connsiteX4" fmla="*/ 324326 w 2910840"/>
              <a:gd name="connsiteY4" fmla="*/ 2002568 h 2002568"/>
              <a:gd name="connsiteX5" fmla="*/ 448629 w 2910840"/>
              <a:gd name="connsiteY5" fmla="*/ 1980578 h 2002568"/>
              <a:gd name="connsiteX6" fmla="*/ 546257 w 2910840"/>
              <a:gd name="connsiteY6" fmla="*/ 1932773 h 2002568"/>
              <a:gd name="connsiteX7" fmla="*/ 809625 w 2910840"/>
              <a:gd name="connsiteY7" fmla="*/ 1635205 h 2002568"/>
              <a:gd name="connsiteX8" fmla="*/ 1353502 w 2910840"/>
              <a:gd name="connsiteY8" fmla="*/ 1031641 h 2002568"/>
              <a:gd name="connsiteX9" fmla="*/ 2324100 w 2910840"/>
              <a:gd name="connsiteY9" fmla="*/ 342900 h 2002568"/>
              <a:gd name="connsiteX10" fmla="*/ 2545080 w 2910840"/>
              <a:gd name="connsiteY10" fmla="*/ 167640 h 2002568"/>
              <a:gd name="connsiteX11" fmla="*/ 2667000 w 2910840"/>
              <a:gd name="connsiteY11" fmla="*/ 106680 h 2002568"/>
              <a:gd name="connsiteX12" fmla="*/ 2758440 w 2910840"/>
              <a:gd name="connsiteY12" fmla="*/ 45720 h 2002568"/>
              <a:gd name="connsiteX13" fmla="*/ 2865120 w 2910840"/>
              <a:gd name="connsiteY13" fmla="*/ 7620 h 2002568"/>
              <a:gd name="connsiteX14" fmla="*/ 2910840 w 2910840"/>
              <a:gd name="connsiteY14" fmla="*/ 0 h 2002568"/>
              <a:gd name="connsiteX15" fmla="*/ 0 w 2910840"/>
              <a:gd name="connsiteY15" fmla="*/ 22860 h 2002568"/>
              <a:gd name="connsiteX16" fmla="*/ 7620 w 2910840"/>
              <a:gd name="connsiteY16" fmla="*/ 190500 h 2002568"/>
              <a:gd name="connsiteX0" fmla="*/ 7620 w 2910840"/>
              <a:gd name="connsiteY0" fmla="*/ 190500 h 1995397"/>
              <a:gd name="connsiteX1" fmla="*/ 12859 w 2910840"/>
              <a:gd name="connsiteY1" fmla="*/ 1899061 h 1995397"/>
              <a:gd name="connsiteX2" fmla="*/ 46197 w 2910840"/>
              <a:gd name="connsiteY2" fmla="*/ 1956675 h 1995397"/>
              <a:gd name="connsiteX3" fmla="*/ 150972 w 2910840"/>
              <a:gd name="connsiteY3" fmla="*/ 1985357 h 1995397"/>
              <a:gd name="connsiteX4" fmla="*/ 319563 w 2910840"/>
              <a:gd name="connsiteY4" fmla="*/ 1995397 h 1995397"/>
              <a:gd name="connsiteX5" fmla="*/ 448629 w 2910840"/>
              <a:gd name="connsiteY5" fmla="*/ 198057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12859 w 2910840"/>
              <a:gd name="connsiteY1" fmla="*/ 1899061 h 1995397"/>
              <a:gd name="connsiteX2" fmla="*/ 46197 w 2910840"/>
              <a:gd name="connsiteY2" fmla="*/ 1956675 h 1995397"/>
              <a:gd name="connsiteX3" fmla="*/ 150972 w 2910840"/>
              <a:gd name="connsiteY3" fmla="*/ 198535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12859 w 2910840"/>
              <a:gd name="connsiteY1" fmla="*/ 1899061 h 1995397"/>
              <a:gd name="connsiteX2" fmla="*/ 46197 w 2910840"/>
              <a:gd name="connsiteY2" fmla="*/ 1956675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12859 w 2910840"/>
              <a:gd name="connsiteY1" fmla="*/ 1899061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12859 w 2910840"/>
              <a:gd name="connsiteY1" fmla="*/ 1865597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34524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77152 w 2910840"/>
              <a:gd name="connsiteY1" fmla="*/ 1805841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17621 w 2910840"/>
              <a:gd name="connsiteY1" fmla="*/ 1793889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53340 w 2910840"/>
              <a:gd name="connsiteY1" fmla="*/ 1882328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46210 w 2910840"/>
              <a:gd name="connsiteY3" fmla="*/ 1973406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324100 w 2910840"/>
              <a:gd name="connsiteY9" fmla="*/ 34290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205038 w 2910840"/>
              <a:gd name="connsiteY9" fmla="*/ 261630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66938 w 2910840"/>
              <a:gd name="connsiteY9" fmla="*/ 240118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545080 w 2910840"/>
              <a:gd name="connsiteY10" fmla="*/ 167640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423637 w 2910840"/>
              <a:gd name="connsiteY10" fmla="*/ 52908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418875 w 2910840"/>
              <a:gd name="connsiteY10" fmla="*/ 45737 h 1995397"/>
              <a:gd name="connsiteX11" fmla="*/ 2667000 w 2910840"/>
              <a:gd name="connsiteY11" fmla="*/ 10668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418875 w 2910840"/>
              <a:gd name="connsiteY10" fmla="*/ 45737 h 1995397"/>
              <a:gd name="connsiteX11" fmla="*/ 2574131 w 2910840"/>
              <a:gd name="connsiteY11" fmla="*/ 6290 h 1995397"/>
              <a:gd name="connsiteX12" fmla="*/ 2758440 w 2910840"/>
              <a:gd name="connsiteY12" fmla="*/ 45720 h 1995397"/>
              <a:gd name="connsiteX13" fmla="*/ 2865120 w 2910840"/>
              <a:gd name="connsiteY13" fmla="*/ 7620 h 1995397"/>
              <a:gd name="connsiteX14" fmla="*/ 2910840 w 2910840"/>
              <a:gd name="connsiteY14" fmla="*/ 0 h 1995397"/>
              <a:gd name="connsiteX15" fmla="*/ 0 w 2910840"/>
              <a:gd name="connsiteY15" fmla="*/ 22860 h 1995397"/>
              <a:gd name="connsiteX16" fmla="*/ 7620 w 2910840"/>
              <a:gd name="connsiteY16"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418875 w 2910840"/>
              <a:gd name="connsiteY10" fmla="*/ 45737 h 1995397"/>
              <a:gd name="connsiteX11" fmla="*/ 2574131 w 2910840"/>
              <a:gd name="connsiteY11" fmla="*/ 6290 h 1995397"/>
              <a:gd name="connsiteX12" fmla="*/ 2865120 w 2910840"/>
              <a:gd name="connsiteY12" fmla="*/ 7620 h 1995397"/>
              <a:gd name="connsiteX13" fmla="*/ 2910840 w 2910840"/>
              <a:gd name="connsiteY13" fmla="*/ 0 h 1995397"/>
              <a:gd name="connsiteX14" fmla="*/ 0 w 2910840"/>
              <a:gd name="connsiteY14" fmla="*/ 22860 h 1995397"/>
              <a:gd name="connsiteX15" fmla="*/ 7620 w 2910840"/>
              <a:gd name="connsiteY15" fmla="*/ 190500 h 1995397"/>
              <a:gd name="connsiteX0" fmla="*/ 7620 w 2910840"/>
              <a:gd name="connsiteY0" fmla="*/ 190500 h 1995397"/>
              <a:gd name="connsiteX1" fmla="*/ 20002 w 2910840"/>
              <a:gd name="connsiteY1" fmla="*/ 1856035 h 1995397"/>
              <a:gd name="connsiteX2" fmla="*/ 55722 w 2910840"/>
              <a:gd name="connsiteY2" fmla="*/ 1949504 h 1995397"/>
              <a:gd name="connsiteX3" fmla="*/ 153354 w 2910840"/>
              <a:gd name="connsiteY3" fmla="*/ 1978187 h 1995397"/>
              <a:gd name="connsiteX4" fmla="*/ 319563 w 2910840"/>
              <a:gd name="connsiteY4" fmla="*/ 1995397 h 1995397"/>
              <a:gd name="connsiteX5" fmla="*/ 451010 w 2910840"/>
              <a:gd name="connsiteY5" fmla="*/ 1973408 h 1995397"/>
              <a:gd name="connsiteX6" fmla="*/ 546257 w 2910840"/>
              <a:gd name="connsiteY6" fmla="*/ 1932773 h 1995397"/>
              <a:gd name="connsiteX7" fmla="*/ 809625 w 2910840"/>
              <a:gd name="connsiteY7" fmla="*/ 1635205 h 1995397"/>
              <a:gd name="connsiteX8" fmla="*/ 1353502 w 2910840"/>
              <a:gd name="connsiteY8" fmla="*/ 1031641 h 1995397"/>
              <a:gd name="connsiteX9" fmla="*/ 2145507 w 2910840"/>
              <a:gd name="connsiteY9" fmla="*/ 220996 h 1995397"/>
              <a:gd name="connsiteX10" fmla="*/ 2418875 w 2910840"/>
              <a:gd name="connsiteY10" fmla="*/ 45737 h 1995397"/>
              <a:gd name="connsiteX11" fmla="*/ 2574131 w 2910840"/>
              <a:gd name="connsiteY11" fmla="*/ 6290 h 1995397"/>
              <a:gd name="connsiteX12" fmla="*/ 2910840 w 2910840"/>
              <a:gd name="connsiteY12" fmla="*/ 0 h 1995397"/>
              <a:gd name="connsiteX13" fmla="*/ 0 w 2910840"/>
              <a:gd name="connsiteY13" fmla="*/ 22860 h 1995397"/>
              <a:gd name="connsiteX14" fmla="*/ 7620 w 2910840"/>
              <a:gd name="connsiteY14" fmla="*/ 190500 h 1995397"/>
              <a:gd name="connsiteX0" fmla="*/ 7620 w 2658428"/>
              <a:gd name="connsiteY0" fmla="*/ 219183 h 2024080"/>
              <a:gd name="connsiteX1" fmla="*/ 20002 w 2658428"/>
              <a:gd name="connsiteY1" fmla="*/ 1884718 h 2024080"/>
              <a:gd name="connsiteX2" fmla="*/ 55722 w 2658428"/>
              <a:gd name="connsiteY2" fmla="*/ 1978187 h 2024080"/>
              <a:gd name="connsiteX3" fmla="*/ 153354 w 2658428"/>
              <a:gd name="connsiteY3" fmla="*/ 2006870 h 2024080"/>
              <a:gd name="connsiteX4" fmla="*/ 319563 w 2658428"/>
              <a:gd name="connsiteY4" fmla="*/ 2024080 h 2024080"/>
              <a:gd name="connsiteX5" fmla="*/ 451010 w 2658428"/>
              <a:gd name="connsiteY5" fmla="*/ 2002091 h 2024080"/>
              <a:gd name="connsiteX6" fmla="*/ 546257 w 2658428"/>
              <a:gd name="connsiteY6" fmla="*/ 1961456 h 2024080"/>
              <a:gd name="connsiteX7" fmla="*/ 809625 w 2658428"/>
              <a:gd name="connsiteY7" fmla="*/ 1663888 h 2024080"/>
              <a:gd name="connsiteX8" fmla="*/ 1353502 w 2658428"/>
              <a:gd name="connsiteY8" fmla="*/ 1060324 h 2024080"/>
              <a:gd name="connsiteX9" fmla="*/ 2145507 w 2658428"/>
              <a:gd name="connsiteY9" fmla="*/ 249679 h 2024080"/>
              <a:gd name="connsiteX10" fmla="*/ 2418875 w 2658428"/>
              <a:gd name="connsiteY10" fmla="*/ 74420 h 2024080"/>
              <a:gd name="connsiteX11" fmla="*/ 2574131 w 2658428"/>
              <a:gd name="connsiteY11" fmla="*/ 34973 h 2024080"/>
              <a:gd name="connsiteX12" fmla="*/ 2658428 w 2658428"/>
              <a:gd name="connsiteY12" fmla="*/ 0 h 2024080"/>
              <a:gd name="connsiteX13" fmla="*/ 0 w 2658428"/>
              <a:gd name="connsiteY13" fmla="*/ 51543 h 2024080"/>
              <a:gd name="connsiteX14" fmla="*/ 7620 w 2658428"/>
              <a:gd name="connsiteY14" fmla="*/ 219183 h 2024080"/>
              <a:gd name="connsiteX0" fmla="*/ 7620 w 2677478"/>
              <a:gd name="connsiteY0" fmla="*/ 204842 h 2009739"/>
              <a:gd name="connsiteX1" fmla="*/ 20002 w 2677478"/>
              <a:gd name="connsiteY1" fmla="*/ 1870377 h 2009739"/>
              <a:gd name="connsiteX2" fmla="*/ 55722 w 2677478"/>
              <a:gd name="connsiteY2" fmla="*/ 1963846 h 2009739"/>
              <a:gd name="connsiteX3" fmla="*/ 153354 w 2677478"/>
              <a:gd name="connsiteY3" fmla="*/ 1992529 h 2009739"/>
              <a:gd name="connsiteX4" fmla="*/ 319563 w 2677478"/>
              <a:gd name="connsiteY4" fmla="*/ 2009739 h 2009739"/>
              <a:gd name="connsiteX5" fmla="*/ 451010 w 2677478"/>
              <a:gd name="connsiteY5" fmla="*/ 1987750 h 2009739"/>
              <a:gd name="connsiteX6" fmla="*/ 546257 w 2677478"/>
              <a:gd name="connsiteY6" fmla="*/ 1947115 h 2009739"/>
              <a:gd name="connsiteX7" fmla="*/ 809625 w 2677478"/>
              <a:gd name="connsiteY7" fmla="*/ 1649547 h 2009739"/>
              <a:gd name="connsiteX8" fmla="*/ 1353502 w 2677478"/>
              <a:gd name="connsiteY8" fmla="*/ 1045983 h 2009739"/>
              <a:gd name="connsiteX9" fmla="*/ 2145507 w 2677478"/>
              <a:gd name="connsiteY9" fmla="*/ 235338 h 2009739"/>
              <a:gd name="connsiteX10" fmla="*/ 2418875 w 2677478"/>
              <a:gd name="connsiteY10" fmla="*/ 60079 h 2009739"/>
              <a:gd name="connsiteX11" fmla="*/ 2574131 w 2677478"/>
              <a:gd name="connsiteY11" fmla="*/ 20632 h 2009739"/>
              <a:gd name="connsiteX12" fmla="*/ 2677478 w 2677478"/>
              <a:gd name="connsiteY12" fmla="*/ 0 h 2009739"/>
              <a:gd name="connsiteX13" fmla="*/ 0 w 2677478"/>
              <a:gd name="connsiteY13" fmla="*/ 37202 h 2009739"/>
              <a:gd name="connsiteX14" fmla="*/ 7620 w 2677478"/>
              <a:gd name="connsiteY14" fmla="*/ 204842 h 2009739"/>
              <a:gd name="connsiteX0" fmla="*/ 7620 w 2677478"/>
              <a:gd name="connsiteY0" fmla="*/ 204842 h 2009739"/>
              <a:gd name="connsiteX1" fmla="*/ 20002 w 2677478"/>
              <a:gd name="connsiteY1" fmla="*/ 1870377 h 2009739"/>
              <a:gd name="connsiteX2" fmla="*/ 55722 w 2677478"/>
              <a:gd name="connsiteY2" fmla="*/ 1963846 h 2009739"/>
              <a:gd name="connsiteX3" fmla="*/ 153354 w 2677478"/>
              <a:gd name="connsiteY3" fmla="*/ 1992529 h 2009739"/>
              <a:gd name="connsiteX4" fmla="*/ 319563 w 2677478"/>
              <a:gd name="connsiteY4" fmla="*/ 2009739 h 2009739"/>
              <a:gd name="connsiteX5" fmla="*/ 451010 w 2677478"/>
              <a:gd name="connsiteY5" fmla="*/ 1987750 h 2009739"/>
              <a:gd name="connsiteX6" fmla="*/ 546257 w 2677478"/>
              <a:gd name="connsiteY6" fmla="*/ 1947115 h 2009739"/>
              <a:gd name="connsiteX7" fmla="*/ 809625 w 2677478"/>
              <a:gd name="connsiteY7" fmla="*/ 1649547 h 2009739"/>
              <a:gd name="connsiteX8" fmla="*/ 1353502 w 2677478"/>
              <a:gd name="connsiteY8" fmla="*/ 1045983 h 2009739"/>
              <a:gd name="connsiteX9" fmla="*/ 2145507 w 2677478"/>
              <a:gd name="connsiteY9" fmla="*/ 235338 h 2009739"/>
              <a:gd name="connsiteX10" fmla="*/ 2426019 w 2677478"/>
              <a:gd name="connsiteY10" fmla="*/ 64859 h 2009739"/>
              <a:gd name="connsiteX11" fmla="*/ 2574131 w 2677478"/>
              <a:gd name="connsiteY11" fmla="*/ 20632 h 2009739"/>
              <a:gd name="connsiteX12" fmla="*/ 2677478 w 2677478"/>
              <a:gd name="connsiteY12" fmla="*/ 0 h 2009739"/>
              <a:gd name="connsiteX13" fmla="*/ 0 w 2677478"/>
              <a:gd name="connsiteY13" fmla="*/ 37202 h 2009739"/>
              <a:gd name="connsiteX14" fmla="*/ 7620 w 2677478"/>
              <a:gd name="connsiteY14" fmla="*/ 204842 h 2009739"/>
              <a:gd name="connsiteX0" fmla="*/ 7620 w 2677478"/>
              <a:gd name="connsiteY0" fmla="*/ 204842 h 2009739"/>
              <a:gd name="connsiteX1" fmla="*/ 20002 w 2677478"/>
              <a:gd name="connsiteY1" fmla="*/ 1870377 h 2009739"/>
              <a:gd name="connsiteX2" fmla="*/ 55722 w 2677478"/>
              <a:gd name="connsiteY2" fmla="*/ 1963846 h 2009739"/>
              <a:gd name="connsiteX3" fmla="*/ 153354 w 2677478"/>
              <a:gd name="connsiteY3" fmla="*/ 1992529 h 2009739"/>
              <a:gd name="connsiteX4" fmla="*/ 319563 w 2677478"/>
              <a:gd name="connsiteY4" fmla="*/ 2009739 h 2009739"/>
              <a:gd name="connsiteX5" fmla="*/ 451010 w 2677478"/>
              <a:gd name="connsiteY5" fmla="*/ 1987750 h 2009739"/>
              <a:gd name="connsiteX6" fmla="*/ 546257 w 2677478"/>
              <a:gd name="connsiteY6" fmla="*/ 1947115 h 2009739"/>
              <a:gd name="connsiteX7" fmla="*/ 809625 w 2677478"/>
              <a:gd name="connsiteY7" fmla="*/ 1649547 h 2009739"/>
              <a:gd name="connsiteX8" fmla="*/ 1353502 w 2677478"/>
              <a:gd name="connsiteY8" fmla="*/ 1045983 h 2009739"/>
              <a:gd name="connsiteX9" fmla="*/ 2145507 w 2677478"/>
              <a:gd name="connsiteY9" fmla="*/ 235338 h 2009739"/>
              <a:gd name="connsiteX10" fmla="*/ 2426019 w 2677478"/>
              <a:gd name="connsiteY10" fmla="*/ 64859 h 2009739"/>
              <a:gd name="connsiteX11" fmla="*/ 2574131 w 2677478"/>
              <a:gd name="connsiteY11" fmla="*/ 20632 h 2009739"/>
              <a:gd name="connsiteX12" fmla="*/ 2677478 w 2677478"/>
              <a:gd name="connsiteY12" fmla="*/ 0 h 2009739"/>
              <a:gd name="connsiteX13" fmla="*/ 0 w 2677478"/>
              <a:gd name="connsiteY13" fmla="*/ 82 h 2009739"/>
              <a:gd name="connsiteX14" fmla="*/ 7620 w 2677478"/>
              <a:gd name="connsiteY14" fmla="*/ 204842 h 2009739"/>
              <a:gd name="connsiteX0" fmla="*/ 17706 w 2677478"/>
              <a:gd name="connsiteY0" fmla="*/ 1048465 h 2009739"/>
              <a:gd name="connsiteX1" fmla="*/ 20002 w 2677478"/>
              <a:gd name="connsiteY1" fmla="*/ 1870377 h 2009739"/>
              <a:gd name="connsiteX2" fmla="*/ 55722 w 2677478"/>
              <a:gd name="connsiteY2" fmla="*/ 1963846 h 2009739"/>
              <a:gd name="connsiteX3" fmla="*/ 153354 w 2677478"/>
              <a:gd name="connsiteY3" fmla="*/ 1992529 h 2009739"/>
              <a:gd name="connsiteX4" fmla="*/ 319563 w 2677478"/>
              <a:gd name="connsiteY4" fmla="*/ 2009739 h 2009739"/>
              <a:gd name="connsiteX5" fmla="*/ 451010 w 2677478"/>
              <a:gd name="connsiteY5" fmla="*/ 1987750 h 2009739"/>
              <a:gd name="connsiteX6" fmla="*/ 546257 w 2677478"/>
              <a:gd name="connsiteY6" fmla="*/ 1947115 h 2009739"/>
              <a:gd name="connsiteX7" fmla="*/ 809625 w 2677478"/>
              <a:gd name="connsiteY7" fmla="*/ 1649547 h 2009739"/>
              <a:gd name="connsiteX8" fmla="*/ 1353502 w 2677478"/>
              <a:gd name="connsiteY8" fmla="*/ 1045983 h 2009739"/>
              <a:gd name="connsiteX9" fmla="*/ 2145507 w 2677478"/>
              <a:gd name="connsiteY9" fmla="*/ 235338 h 2009739"/>
              <a:gd name="connsiteX10" fmla="*/ 2426019 w 2677478"/>
              <a:gd name="connsiteY10" fmla="*/ 64859 h 2009739"/>
              <a:gd name="connsiteX11" fmla="*/ 2574131 w 2677478"/>
              <a:gd name="connsiteY11" fmla="*/ 20632 h 2009739"/>
              <a:gd name="connsiteX12" fmla="*/ 2677478 w 2677478"/>
              <a:gd name="connsiteY12" fmla="*/ 0 h 2009739"/>
              <a:gd name="connsiteX13" fmla="*/ 0 w 2677478"/>
              <a:gd name="connsiteY13" fmla="*/ 82 h 2009739"/>
              <a:gd name="connsiteX14" fmla="*/ 17706 w 2677478"/>
              <a:gd name="connsiteY14" fmla="*/ 1048465 h 2009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77478" h="2009739">
                <a:moveTo>
                  <a:pt x="17706" y="1048465"/>
                </a:moveTo>
                <a:cubicBezTo>
                  <a:pt x="18659" y="1627547"/>
                  <a:pt x="19049" y="1291295"/>
                  <a:pt x="20002" y="1870377"/>
                </a:cubicBezTo>
                <a:cubicBezTo>
                  <a:pt x="27940" y="1882411"/>
                  <a:pt x="16828" y="1927910"/>
                  <a:pt x="55722" y="1963846"/>
                </a:cubicBezTo>
                <a:cubicBezTo>
                  <a:pt x="99378" y="1990936"/>
                  <a:pt x="76360" y="1977391"/>
                  <a:pt x="153354" y="1992529"/>
                </a:cubicBezTo>
                <a:cubicBezTo>
                  <a:pt x="210345" y="1999063"/>
                  <a:pt x="267335" y="2007986"/>
                  <a:pt x="319563" y="2009739"/>
                </a:cubicBezTo>
                <a:cubicBezTo>
                  <a:pt x="367347" y="2007189"/>
                  <a:pt x="413228" y="1998187"/>
                  <a:pt x="451010" y="1987750"/>
                </a:cubicBezTo>
                <a:cubicBezTo>
                  <a:pt x="488792" y="1977313"/>
                  <a:pt x="522445" y="1951896"/>
                  <a:pt x="546257" y="1947115"/>
                </a:cubicBezTo>
                <a:lnTo>
                  <a:pt x="809625" y="1649547"/>
                </a:lnTo>
                <a:lnTo>
                  <a:pt x="1353502" y="1045983"/>
                </a:lnTo>
                <a:cubicBezTo>
                  <a:pt x="1680210" y="691313"/>
                  <a:pt x="1728312" y="616302"/>
                  <a:pt x="2145507" y="235338"/>
                </a:cubicBezTo>
                <a:lnTo>
                  <a:pt x="2426019" y="64859"/>
                </a:lnTo>
                <a:lnTo>
                  <a:pt x="2574131" y="20632"/>
                </a:lnTo>
                <a:lnTo>
                  <a:pt x="2677478" y="0"/>
                </a:lnTo>
                <a:lnTo>
                  <a:pt x="0" y="82"/>
                </a:lnTo>
                <a:lnTo>
                  <a:pt x="17706" y="1048465"/>
                </a:lnTo>
                <a:close/>
              </a:path>
            </a:pathLst>
          </a:custGeom>
          <a:solidFill>
            <a:srgbClr val="FFFFFF">
              <a:lumMod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fr-FR" sz="1400" b="0" i="0" u="none" strike="noStrike" kern="0" cap="none" spc="0" normalizeH="0" baseline="0" noProof="0" dirty="0">
              <a:ln>
                <a:noFill/>
              </a:ln>
              <a:solidFill>
                <a:srgbClr val="FFFFFF"/>
              </a:solidFill>
              <a:effectLst/>
              <a:uLnTx/>
              <a:uFillTx/>
              <a:latin typeface="Arial"/>
              <a:ea typeface="+mn-ea"/>
              <a:cs typeface="+mn-cs"/>
              <a:sym typeface="Arial"/>
            </a:endParaRPr>
          </a:p>
        </p:txBody>
      </p:sp>
      <p:sp>
        <p:nvSpPr>
          <p:cNvPr id="77" name="ZoneTexte 76">
            <a:extLst>
              <a:ext uri="{FF2B5EF4-FFF2-40B4-BE49-F238E27FC236}">
                <a16:creationId xmlns:a16="http://schemas.microsoft.com/office/drawing/2014/main" id="{9129AC72-7E9F-BE15-4388-BE4E4D3A980C}"/>
              </a:ext>
            </a:extLst>
          </p:cNvPr>
          <p:cNvSpPr txBox="1"/>
          <p:nvPr/>
        </p:nvSpPr>
        <p:spPr>
          <a:xfrm>
            <a:off x="2945467" y="9051918"/>
            <a:ext cx="1318355" cy="461665"/>
          </a:xfrm>
          <a:prstGeom prst="rect">
            <a:avLst/>
          </a:prstGeom>
          <a:noFill/>
        </p:spPr>
        <p:txBody>
          <a:bodyPr wrap="square" rtlCol="0">
            <a:spAutoFit/>
          </a:bodyPr>
          <a:lstStyle/>
          <a:p>
            <a:pPr algn="ctr" defTabSz="914400">
              <a:buClr>
                <a:srgbClr val="000000"/>
              </a:buClr>
              <a:buFont typeface="Arial"/>
              <a:buNone/>
            </a:pPr>
            <a:r>
              <a:rPr lang="fr-FR" sz="800" i="1" kern="0" dirty="0">
                <a:solidFill>
                  <a:schemeClr val="accent5">
                    <a:lumMod val="50000"/>
                  </a:schemeClr>
                </a:solidFill>
                <a:latin typeface="Arial"/>
                <a:cs typeface="Arial"/>
                <a:sym typeface="Arial"/>
              </a:rPr>
              <a:t>Activité sur un mode dégradé : reprise progressive de l’activité</a:t>
            </a:r>
          </a:p>
        </p:txBody>
      </p:sp>
      <p:cxnSp>
        <p:nvCxnSpPr>
          <p:cNvPr id="78" name="Connecteur droit avec flèche 77">
            <a:extLst>
              <a:ext uri="{FF2B5EF4-FFF2-40B4-BE49-F238E27FC236}">
                <a16:creationId xmlns:a16="http://schemas.microsoft.com/office/drawing/2014/main" id="{B51BA94E-B9F2-9F4D-D527-A26C59B56F6B}"/>
              </a:ext>
            </a:extLst>
          </p:cNvPr>
          <p:cNvCxnSpPr>
            <a:cxnSpLocks/>
          </p:cNvCxnSpPr>
          <p:nvPr/>
        </p:nvCxnSpPr>
        <p:spPr>
          <a:xfrm>
            <a:off x="2897324" y="8758701"/>
            <a:ext cx="0" cy="1378628"/>
          </a:xfrm>
          <a:prstGeom prst="straightConnector1">
            <a:avLst/>
          </a:prstGeom>
          <a:noFill/>
          <a:ln w="25400" cap="flat" cmpd="sng" algn="ctr">
            <a:solidFill>
              <a:srgbClr val="000000"/>
            </a:solidFill>
            <a:prstDash val="dash"/>
            <a:tailEnd type="triangle" w="lg" len="lg"/>
          </a:ln>
          <a:effectLst/>
        </p:spPr>
      </p:cxnSp>
      <p:sp>
        <p:nvSpPr>
          <p:cNvPr id="83" name="Rectangle : coins arrondis 82">
            <a:extLst>
              <a:ext uri="{FF2B5EF4-FFF2-40B4-BE49-F238E27FC236}">
                <a16:creationId xmlns:a16="http://schemas.microsoft.com/office/drawing/2014/main" id="{BC38728D-20EA-702B-1A10-C0C1653E2D9D}"/>
              </a:ext>
            </a:extLst>
          </p:cNvPr>
          <p:cNvSpPr/>
          <p:nvPr/>
        </p:nvSpPr>
        <p:spPr>
          <a:xfrm>
            <a:off x="2722110" y="8293242"/>
            <a:ext cx="1787641" cy="418315"/>
          </a:xfrm>
          <a:prstGeom prst="roundRect">
            <a:avLst/>
          </a:prstGeom>
          <a:solidFill>
            <a:schemeClr val="bg1">
              <a:lumMod val="85000"/>
            </a:schemeClr>
          </a:solidFill>
          <a:ln>
            <a:solidFill>
              <a:srgbClr val="D9D9D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9" name="ZoneTexte 78">
            <a:extLst>
              <a:ext uri="{FF2B5EF4-FFF2-40B4-BE49-F238E27FC236}">
                <a16:creationId xmlns:a16="http://schemas.microsoft.com/office/drawing/2014/main" id="{53D9A272-42B7-0BB0-3DD8-F99E6214F422}"/>
              </a:ext>
            </a:extLst>
          </p:cNvPr>
          <p:cNvSpPr txBox="1"/>
          <p:nvPr/>
        </p:nvSpPr>
        <p:spPr>
          <a:xfrm>
            <a:off x="2988131" y="8589424"/>
            <a:ext cx="1783894" cy="338554"/>
          </a:xfrm>
          <a:prstGeom prst="rect">
            <a:avLst/>
          </a:prstGeom>
          <a:solidFill>
            <a:srgbClr val="FFFFFF">
              <a:lumMod val="85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fr-FR" sz="800" b="1" i="1" u="none" strike="noStrike" kern="0" cap="none" spc="0" normalizeH="0" baseline="0" noProof="0" dirty="0">
                <a:ln>
                  <a:noFill/>
                </a:ln>
                <a:solidFill>
                  <a:srgbClr val="000000"/>
                </a:solidFill>
                <a:effectLst/>
                <a:uLnTx/>
                <a:uFillTx/>
                <a:latin typeface="Arial"/>
                <a:cs typeface="Arial"/>
                <a:sym typeface="Wingdings" panose="05000000000000000000" pitchFamily="2" charset="2"/>
              </a:rPr>
              <a:t> </a:t>
            </a:r>
            <a:r>
              <a:rPr kumimoji="0" lang="fr-FR" sz="800" b="1" i="1" u="none" strike="noStrike" kern="0" cap="none" spc="0" normalizeH="0" baseline="0" noProof="0" dirty="0">
                <a:ln>
                  <a:noFill/>
                </a:ln>
                <a:solidFill>
                  <a:srgbClr val="000000"/>
                </a:solidFill>
                <a:effectLst/>
                <a:uLnTx/>
                <a:uFillTx/>
                <a:latin typeface="Arial"/>
                <a:cs typeface="Arial"/>
                <a:sym typeface="Arial"/>
              </a:rPr>
              <a:t>Application des solutions de continuité et de reprise d’activité</a:t>
            </a:r>
          </a:p>
        </p:txBody>
      </p:sp>
      <p:sp>
        <p:nvSpPr>
          <p:cNvPr id="86" name="Google Shape;97;g25a12b0f089_0_1">
            <a:extLst>
              <a:ext uri="{FF2B5EF4-FFF2-40B4-BE49-F238E27FC236}">
                <a16:creationId xmlns:a16="http://schemas.microsoft.com/office/drawing/2014/main" id="{58D1C86E-F179-2498-A410-2714BD3B1E1C}"/>
              </a:ext>
            </a:extLst>
          </p:cNvPr>
          <p:cNvSpPr/>
          <p:nvPr/>
        </p:nvSpPr>
        <p:spPr>
          <a:xfrm>
            <a:off x="468550" y="7499929"/>
            <a:ext cx="6622572" cy="308100"/>
          </a:xfrm>
          <a:prstGeom prst="rect">
            <a:avLst/>
          </a:prstGeom>
          <a:solidFill>
            <a:srgbClr val="006AB2"/>
          </a:solidFill>
          <a:ln>
            <a:noFill/>
          </a:ln>
        </p:spPr>
        <p:txBody>
          <a:bodyPr spcFirstLastPara="1" wrap="square" lIns="108000" tIns="72000" rIns="108000" bIns="72000" anchor="ctr" anchorCtr="0">
            <a:noAutofit/>
          </a:bodyPr>
          <a:lstStyle/>
          <a:p>
            <a:pPr algn="ctr" defTabSz="914400">
              <a:buClr>
                <a:srgbClr val="000000"/>
              </a:buClr>
              <a:buSzPts val="1600"/>
              <a:buFont typeface="Arial"/>
              <a:buNone/>
            </a:pPr>
            <a:r>
              <a:rPr lang="fr-FR" sz="1600" b="1" kern="0" dirty="0">
                <a:solidFill>
                  <a:srgbClr val="F9CFE3"/>
                </a:solidFill>
                <a:latin typeface="Open Sans"/>
                <a:ea typeface="Open Sans"/>
                <a:cs typeface="Open Sans"/>
                <a:sym typeface="Open Sans"/>
              </a:rPr>
              <a:t>Evolution de l’activité avec et sans PCRA</a:t>
            </a:r>
            <a:endParaRPr sz="1600" b="1" kern="0" dirty="0">
              <a:solidFill>
                <a:srgbClr val="F9CFE3"/>
              </a:solidFill>
              <a:latin typeface="Open Sans"/>
              <a:ea typeface="Open Sans"/>
              <a:cs typeface="Open Sans"/>
              <a:sym typeface="Open Sans"/>
            </a:endParaRPr>
          </a:p>
        </p:txBody>
      </p:sp>
      <p:sp>
        <p:nvSpPr>
          <p:cNvPr id="87" name="Google Shape;97;g25a12b0f089_0_1">
            <a:extLst>
              <a:ext uri="{FF2B5EF4-FFF2-40B4-BE49-F238E27FC236}">
                <a16:creationId xmlns:a16="http://schemas.microsoft.com/office/drawing/2014/main" id="{61E1ECA8-FB56-A08C-E344-00B0A0BDB35C}"/>
              </a:ext>
            </a:extLst>
          </p:cNvPr>
          <p:cNvSpPr/>
          <p:nvPr/>
        </p:nvSpPr>
        <p:spPr>
          <a:xfrm>
            <a:off x="486889" y="1093125"/>
            <a:ext cx="6622572" cy="308100"/>
          </a:xfrm>
          <a:prstGeom prst="rect">
            <a:avLst/>
          </a:prstGeom>
          <a:solidFill>
            <a:srgbClr val="006AB2"/>
          </a:solidFill>
          <a:ln>
            <a:noFill/>
          </a:ln>
        </p:spPr>
        <p:txBody>
          <a:bodyPr spcFirstLastPara="1" wrap="square" lIns="108000" tIns="72000" rIns="108000" bIns="72000" anchor="ctr" anchorCtr="0">
            <a:noAutofit/>
          </a:bodyPr>
          <a:lstStyle/>
          <a:p>
            <a:pPr algn="ctr" defTabSz="914400">
              <a:buClr>
                <a:srgbClr val="000000"/>
              </a:buClr>
              <a:buSzPts val="1600"/>
              <a:buFont typeface="Arial"/>
              <a:buNone/>
            </a:pPr>
            <a:r>
              <a:rPr lang="fr-FR" sz="1600" b="1" kern="0" dirty="0">
                <a:solidFill>
                  <a:srgbClr val="F9CFE3"/>
                </a:solidFill>
                <a:latin typeface="Open Sans"/>
                <a:ea typeface="Open Sans"/>
                <a:cs typeface="Open Sans"/>
                <a:sym typeface="Open Sans"/>
              </a:rPr>
              <a:t>Qu’est-ce qu’un PCRA ?</a:t>
            </a:r>
            <a:endParaRPr sz="1600" b="1" kern="0" dirty="0">
              <a:solidFill>
                <a:srgbClr val="F9CFE3"/>
              </a:solidFill>
              <a:latin typeface="Open Sans"/>
              <a:ea typeface="Open Sans"/>
              <a:cs typeface="Open Sans"/>
              <a:sym typeface="Open Sans"/>
            </a:endParaRPr>
          </a:p>
        </p:txBody>
      </p:sp>
      <p:sp>
        <p:nvSpPr>
          <p:cNvPr id="88" name="Google Shape;95;g25a12b0f089_0_1">
            <a:extLst>
              <a:ext uri="{FF2B5EF4-FFF2-40B4-BE49-F238E27FC236}">
                <a16:creationId xmlns:a16="http://schemas.microsoft.com/office/drawing/2014/main" id="{5BD52FAE-065C-3F3B-D491-B512A91D6AB6}"/>
              </a:ext>
            </a:extLst>
          </p:cNvPr>
          <p:cNvSpPr/>
          <p:nvPr/>
        </p:nvSpPr>
        <p:spPr>
          <a:xfrm>
            <a:off x="486888" y="1279236"/>
            <a:ext cx="6622572" cy="3496724"/>
          </a:xfrm>
          <a:prstGeom prst="rect">
            <a:avLst/>
          </a:prstGeom>
          <a:noFill/>
          <a:ln>
            <a:noFill/>
          </a:ln>
        </p:spPr>
        <p:txBody>
          <a:bodyPr spcFirstLastPara="1" wrap="square" lIns="81000" tIns="54000" rIns="81000" bIns="54000" anchor="t" anchorCtr="0">
            <a:noAutofit/>
          </a:bodyPr>
          <a:lstStyle/>
          <a:p>
            <a:pPr defTabSz="914400">
              <a:lnSpc>
                <a:spcPct val="115000"/>
              </a:lnSpc>
              <a:buClr>
                <a:srgbClr val="000000"/>
              </a:buClr>
              <a:buSzPts val="300"/>
              <a:buFont typeface="Arial"/>
              <a:buNone/>
            </a:pPr>
            <a:endParaRPr sz="1000" kern="0" dirty="0">
              <a:solidFill>
                <a:srgbClr val="000000"/>
              </a:solidFill>
              <a:latin typeface="Open Sans"/>
              <a:ea typeface="Open Sans"/>
              <a:cs typeface="Open Sans"/>
              <a:sym typeface="Open Sans"/>
            </a:endParaRPr>
          </a:p>
          <a:p>
            <a:pPr marL="128270" indent="-115570" defTabSz="914400">
              <a:buClr>
                <a:srgbClr val="E94C96"/>
              </a:buClr>
              <a:buSzPts val="1200"/>
              <a:buFont typeface="Open Sans"/>
              <a:buChar char="⁄"/>
            </a:pPr>
            <a:r>
              <a:rPr lang="fr-FR" sz="1100" kern="0" dirty="0">
                <a:solidFill>
                  <a:srgbClr val="E94C96"/>
                </a:solidFill>
                <a:latin typeface="Open Sans"/>
                <a:ea typeface="Open Sans"/>
                <a:cs typeface="Open Sans"/>
                <a:sym typeface="Open Sans"/>
              </a:rPr>
              <a:t>Plan de gestion de crise prévu pour </a:t>
            </a:r>
            <a:r>
              <a:rPr lang="fr-FR" sz="1100" b="1" kern="0" dirty="0">
                <a:solidFill>
                  <a:srgbClr val="E94C96"/>
                </a:solidFill>
                <a:latin typeface="Open Sans"/>
                <a:ea typeface="Open Sans"/>
                <a:cs typeface="Open Sans"/>
                <a:sym typeface="Open Sans"/>
              </a:rPr>
              <a:t>assurer la continuité et la reprise d’activité </a:t>
            </a:r>
            <a:r>
              <a:rPr lang="fr-FR" sz="1100" kern="0" dirty="0">
                <a:solidFill>
                  <a:srgbClr val="E94C96"/>
                </a:solidFill>
                <a:latin typeface="Open Sans"/>
                <a:ea typeface="Open Sans"/>
                <a:cs typeface="Open Sans"/>
                <a:sym typeface="Open Sans"/>
              </a:rPr>
              <a:t>suite à la survenue d’une crise (mouvement social, catastrophe naturelle, incendie, cyberattaque, </a:t>
            </a:r>
            <a:r>
              <a:rPr lang="fr-FR" sz="1100" kern="0" dirty="0" err="1">
                <a:solidFill>
                  <a:srgbClr val="E94C96"/>
                </a:solidFill>
                <a:latin typeface="Open Sans"/>
                <a:ea typeface="Open Sans"/>
                <a:cs typeface="Open Sans"/>
                <a:sym typeface="Open Sans"/>
              </a:rPr>
              <a:t>etc</a:t>
            </a:r>
            <a:r>
              <a:rPr lang="fr-FR" sz="1100" kern="0" dirty="0">
                <a:solidFill>
                  <a:srgbClr val="E94C96"/>
                </a:solidFill>
                <a:latin typeface="Open Sans"/>
                <a:ea typeface="Open Sans"/>
                <a:cs typeface="Open Sans"/>
                <a:sym typeface="Open Sans"/>
              </a:rPr>
              <a:t>) provoquant une indisponibilité de ressources.</a:t>
            </a:r>
          </a:p>
          <a:p>
            <a:pPr marL="128270" indent="-115570" defTabSz="914400">
              <a:buClr>
                <a:srgbClr val="E94C96"/>
              </a:buClr>
              <a:buSzPts val="1200"/>
              <a:buFont typeface="Open Sans"/>
              <a:buChar char="⁄"/>
            </a:pPr>
            <a:endParaRPr lang="fr-FR" sz="500" kern="0" dirty="0">
              <a:solidFill>
                <a:srgbClr val="E94C96"/>
              </a:solidFill>
              <a:latin typeface="Open Sans"/>
              <a:ea typeface="Open Sans"/>
              <a:cs typeface="Open Sans"/>
              <a:sym typeface="Open Sans"/>
            </a:endParaRPr>
          </a:p>
          <a:p>
            <a:pPr marL="128270" indent="-115570" defTabSz="914400">
              <a:buClr>
                <a:srgbClr val="E94C96"/>
              </a:buClr>
              <a:buSzPts val="1200"/>
              <a:buFont typeface="Open Sans"/>
              <a:buChar char="⁄"/>
            </a:pPr>
            <a:r>
              <a:rPr lang="fr-FR" sz="1100" b="1" kern="0" dirty="0">
                <a:solidFill>
                  <a:srgbClr val="E94C96"/>
                </a:solidFill>
                <a:latin typeface="Open Sans"/>
                <a:ea typeface="Open Sans"/>
                <a:cs typeface="Open Sans"/>
                <a:sym typeface="Open Sans"/>
              </a:rPr>
              <a:t>4 scénarios d’indisponibilité </a:t>
            </a:r>
            <a:r>
              <a:rPr lang="fr-FR" sz="1100" kern="0" dirty="0">
                <a:solidFill>
                  <a:srgbClr val="E94C96"/>
                </a:solidFill>
                <a:latin typeface="Open Sans"/>
                <a:ea typeface="Open Sans"/>
                <a:cs typeface="Open Sans"/>
                <a:sym typeface="Open Sans"/>
              </a:rPr>
              <a:t>de ressources envisagés :</a:t>
            </a:r>
            <a:endParaRPr sz="1100" kern="0" dirty="0">
              <a:solidFill>
                <a:srgbClr val="E94C96"/>
              </a:solidFill>
              <a:latin typeface="Open Sans"/>
              <a:ea typeface="Open Sans"/>
              <a:cs typeface="Open Sans"/>
              <a:sym typeface="Open Sans"/>
            </a:endParaRPr>
          </a:p>
          <a:p>
            <a:pPr marL="742950" lvl="1" indent="-279400" defTabSz="914400">
              <a:spcBef>
                <a:spcPts val="200"/>
              </a:spcBef>
              <a:buClr>
                <a:srgbClr val="5F5F5F"/>
              </a:buClr>
              <a:buSzPts val="1100"/>
              <a:buFont typeface="Open Sans"/>
              <a:buChar char="▪"/>
            </a:pPr>
            <a:r>
              <a:rPr lang="fr-FR" sz="1000" kern="0" dirty="0">
                <a:solidFill>
                  <a:srgbClr val="000000"/>
                </a:solidFill>
                <a:latin typeface="Open Sans"/>
                <a:ea typeface="Open Sans"/>
                <a:cs typeface="Open Sans"/>
                <a:sym typeface="Open Sans"/>
              </a:rPr>
              <a:t>Indisponibilité des </a:t>
            </a:r>
            <a:r>
              <a:rPr lang="fr-FR" sz="1000" b="1" kern="0" dirty="0">
                <a:solidFill>
                  <a:srgbClr val="000000"/>
                </a:solidFill>
                <a:latin typeface="Open Sans"/>
                <a:ea typeface="Open Sans"/>
                <a:cs typeface="Open Sans"/>
                <a:sym typeface="Open Sans"/>
              </a:rPr>
              <a:t>Systèmes d’Information</a:t>
            </a:r>
            <a:endParaRPr sz="1000" b="1" kern="0" dirty="0">
              <a:solidFill>
                <a:srgbClr val="000000"/>
              </a:solidFill>
              <a:latin typeface="Open Sans"/>
              <a:ea typeface="Open Sans"/>
              <a:cs typeface="Open Sans"/>
              <a:sym typeface="Open Sans"/>
            </a:endParaRPr>
          </a:p>
          <a:p>
            <a:pPr marL="742950" lvl="1" indent="-279400" defTabSz="914400">
              <a:spcBef>
                <a:spcPts val="200"/>
              </a:spcBef>
              <a:buClr>
                <a:srgbClr val="5F5F5F"/>
              </a:buClr>
              <a:buSzPts val="1100"/>
              <a:buFont typeface="Open Sans"/>
              <a:buChar char="▪"/>
            </a:pPr>
            <a:r>
              <a:rPr lang="fr-FR" sz="1000" kern="0" dirty="0">
                <a:solidFill>
                  <a:srgbClr val="000000"/>
                </a:solidFill>
                <a:latin typeface="Open Sans"/>
                <a:ea typeface="Open Sans"/>
                <a:cs typeface="Open Sans"/>
                <a:sym typeface="Open Sans"/>
              </a:rPr>
              <a:t>Indisponibilité des </a:t>
            </a:r>
            <a:r>
              <a:rPr lang="fr-FR" sz="1000" b="1" kern="0" dirty="0">
                <a:solidFill>
                  <a:srgbClr val="000000"/>
                </a:solidFill>
                <a:latin typeface="Open Sans"/>
                <a:ea typeface="Open Sans"/>
                <a:cs typeface="Open Sans"/>
                <a:sym typeface="Open Sans"/>
              </a:rPr>
              <a:t>compétences clés (personnel)</a:t>
            </a:r>
          </a:p>
          <a:p>
            <a:pPr marL="742950" lvl="1" indent="-279400" defTabSz="914400">
              <a:spcBef>
                <a:spcPts val="200"/>
              </a:spcBef>
              <a:buClr>
                <a:srgbClr val="5F5F5F"/>
              </a:buClr>
              <a:buSzPts val="1100"/>
              <a:buFont typeface="Open Sans"/>
              <a:buChar char="▪"/>
            </a:pPr>
            <a:r>
              <a:rPr lang="fr-FR" sz="1000" kern="0" dirty="0">
                <a:solidFill>
                  <a:srgbClr val="000000"/>
                </a:solidFill>
                <a:latin typeface="Open Sans"/>
                <a:ea typeface="Open Sans"/>
                <a:cs typeface="Open Sans"/>
                <a:sym typeface="Open Sans"/>
              </a:rPr>
              <a:t>Indisponibilité des </a:t>
            </a:r>
            <a:r>
              <a:rPr lang="fr-FR" sz="1000" b="1" kern="0" dirty="0">
                <a:solidFill>
                  <a:srgbClr val="000000"/>
                </a:solidFill>
                <a:latin typeface="Open Sans"/>
                <a:ea typeface="Open Sans"/>
                <a:cs typeface="Open Sans"/>
                <a:sym typeface="Open Sans"/>
              </a:rPr>
              <a:t>bâtiments</a:t>
            </a:r>
          </a:p>
          <a:p>
            <a:pPr marL="742950" lvl="1" indent="-279400" defTabSz="914400">
              <a:spcBef>
                <a:spcPts val="200"/>
              </a:spcBef>
              <a:buClr>
                <a:srgbClr val="5F5F5F"/>
              </a:buClr>
              <a:buSzPts val="1100"/>
              <a:buFont typeface="Open Sans"/>
              <a:buChar char="▪"/>
            </a:pPr>
            <a:r>
              <a:rPr lang="fr-FR" sz="1000" kern="0" dirty="0">
                <a:solidFill>
                  <a:srgbClr val="000000"/>
                </a:solidFill>
                <a:latin typeface="Open Sans"/>
                <a:ea typeface="Open Sans"/>
                <a:cs typeface="Open Sans"/>
                <a:sym typeface="Open Sans"/>
              </a:rPr>
              <a:t>Indisponibilités des </a:t>
            </a:r>
            <a:r>
              <a:rPr lang="fr-FR" sz="1000" b="1" kern="0" dirty="0">
                <a:solidFill>
                  <a:srgbClr val="000000"/>
                </a:solidFill>
                <a:latin typeface="Open Sans"/>
                <a:ea typeface="Open Sans"/>
                <a:cs typeface="Open Sans"/>
                <a:sym typeface="Open Sans"/>
              </a:rPr>
              <a:t>fournisseurs</a:t>
            </a:r>
          </a:p>
          <a:p>
            <a:pPr marL="742950" lvl="1" indent="-215900" defTabSz="914400">
              <a:spcBef>
                <a:spcPts val="200"/>
              </a:spcBef>
              <a:buClr>
                <a:srgbClr val="000000"/>
              </a:buClr>
              <a:buSzPts val="1100"/>
              <a:buFont typeface="Noto Sans Symbols"/>
              <a:buNone/>
            </a:pPr>
            <a:endParaRPr sz="500" kern="0" dirty="0">
              <a:solidFill>
                <a:srgbClr val="5F5F5F"/>
              </a:solidFill>
              <a:latin typeface="Open Sans"/>
              <a:ea typeface="Open Sans"/>
              <a:cs typeface="Open Sans"/>
              <a:sym typeface="Open Sans"/>
            </a:endParaRPr>
          </a:p>
          <a:p>
            <a:pPr marL="128270" indent="-115570" defTabSz="914400">
              <a:spcBef>
                <a:spcPts val="200"/>
              </a:spcBef>
              <a:buClr>
                <a:srgbClr val="E94C96"/>
              </a:buClr>
              <a:buSzPts val="1200"/>
              <a:buFont typeface="Open Sans"/>
              <a:buChar char="⁄"/>
            </a:pPr>
            <a:r>
              <a:rPr lang="fr-FR" sz="1100" b="1" kern="0" dirty="0">
                <a:solidFill>
                  <a:srgbClr val="E94C96"/>
                </a:solidFill>
                <a:latin typeface="Open Sans"/>
                <a:ea typeface="Open Sans"/>
                <a:cs typeface="Open Sans"/>
                <a:sym typeface="Open Sans"/>
              </a:rPr>
              <a:t>Objectifs du PCRA : </a:t>
            </a:r>
          </a:p>
        </p:txBody>
      </p:sp>
      <p:sp>
        <p:nvSpPr>
          <p:cNvPr id="89" name="Google Shape;97;g25a12b0f089_0_1">
            <a:extLst>
              <a:ext uri="{FF2B5EF4-FFF2-40B4-BE49-F238E27FC236}">
                <a16:creationId xmlns:a16="http://schemas.microsoft.com/office/drawing/2014/main" id="{83A269F1-DFDF-ED69-E8C9-546BF9CDD56B}"/>
              </a:ext>
            </a:extLst>
          </p:cNvPr>
          <p:cNvSpPr/>
          <p:nvPr/>
        </p:nvSpPr>
        <p:spPr>
          <a:xfrm>
            <a:off x="468551" y="4787008"/>
            <a:ext cx="6622572" cy="308100"/>
          </a:xfrm>
          <a:prstGeom prst="rect">
            <a:avLst/>
          </a:prstGeom>
          <a:solidFill>
            <a:srgbClr val="006AB2"/>
          </a:solidFill>
          <a:ln>
            <a:noFill/>
          </a:ln>
        </p:spPr>
        <p:txBody>
          <a:bodyPr spcFirstLastPara="1" wrap="square" lIns="108000" tIns="72000" rIns="108000" bIns="72000" anchor="ctr" anchorCtr="0">
            <a:noAutofit/>
          </a:bodyPr>
          <a:lstStyle/>
          <a:p>
            <a:pPr algn="ctr" defTabSz="914400">
              <a:buClr>
                <a:srgbClr val="000000"/>
              </a:buClr>
              <a:buSzPts val="1600"/>
              <a:buFont typeface="Arial"/>
              <a:buNone/>
            </a:pPr>
            <a:r>
              <a:rPr lang="fr-FR" sz="1600" b="1" kern="0" dirty="0">
                <a:solidFill>
                  <a:srgbClr val="F9CFE3"/>
                </a:solidFill>
                <a:latin typeface="Open Sans"/>
                <a:ea typeface="Open Sans"/>
                <a:cs typeface="Open Sans"/>
                <a:sym typeface="Open Sans"/>
              </a:rPr>
              <a:t>Complémentarité avec les autres plans de gestion de crise</a:t>
            </a:r>
            <a:endParaRPr sz="1600" b="1" kern="0" dirty="0">
              <a:solidFill>
                <a:srgbClr val="F9CFE3"/>
              </a:solidFill>
              <a:latin typeface="Open Sans"/>
              <a:ea typeface="Open Sans"/>
              <a:cs typeface="Open Sans"/>
              <a:sym typeface="Open Sans"/>
            </a:endParaRPr>
          </a:p>
        </p:txBody>
      </p:sp>
      <p:sp>
        <p:nvSpPr>
          <p:cNvPr id="93" name="Ellipse 92">
            <a:extLst>
              <a:ext uri="{FF2B5EF4-FFF2-40B4-BE49-F238E27FC236}">
                <a16:creationId xmlns:a16="http://schemas.microsoft.com/office/drawing/2014/main" id="{6A50EA32-795B-FC80-FE82-5CD64F1C8669}"/>
              </a:ext>
            </a:extLst>
          </p:cNvPr>
          <p:cNvSpPr/>
          <p:nvPr/>
        </p:nvSpPr>
        <p:spPr>
          <a:xfrm>
            <a:off x="1634290" y="5599340"/>
            <a:ext cx="1260000" cy="1260000"/>
          </a:xfrm>
          <a:prstGeom prst="ellipse">
            <a:avLst/>
          </a:prstGeom>
          <a:solidFill>
            <a:srgbClr val="0070C0">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b="1" dirty="0"/>
              <a:t>Plan Bleu</a:t>
            </a:r>
          </a:p>
        </p:txBody>
      </p:sp>
      <p:sp>
        <p:nvSpPr>
          <p:cNvPr id="95" name="Ellipse 94">
            <a:extLst>
              <a:ext uri="{FF2B5EF4-FFF2-40B4-BE49-F238E27FC236}">
                <a16:creationId xmlns:a16="http://schemas.microsoft.com/office/drawing/2014/main" id="{6159804A-F2C1-4CD4-4442-86812122E178}"/>
              </a:ext>
            </a:extLst>
          </p:cNvPr>
          <p:cNvSpPr/>
          <p:nvPr/>
        </p:nvSpPr>
        <p:spPr>
          <a:xfrm>
            <a:off x="2561211" y="5479694"/>
            <a:ext cx="900000" cy="900000"/>
          </a:xfrm>
          <a:prstGeom prst="ellipse">
            <a:avLst/>
          </a:prstGeom>
          <a:solidFill>
            <a:srgbClr val="7030A0">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rIns="36000" rtlCol="0" anchor="t"/>
          <a:lstStyle/>
          <a:p>
            <a:pPr algn="r"/>
            <a:r>
              <a:rPr lang="fr-FR" b="1" dirty="0"/>
              <a:t>PRI</a:t>
            </a:r>
          </a:p>
        </p:txBody>
      </p:sp>
      <p:sp>
        <p:nvSpPr>
          <p:cNvPr id="76" name="ZoneTexte 75">
            <a:extLst>
              <a:ext uri="{FF2B5EF4-FFF2-40B4-BE49-F238E27FC236}">
                <a16:creationId xmlns:a16="http://schemas.microsoft.com/office/drawing/2014/main" id="{87DAEF68-5CCA-0FD8-48A9-7B2C89C91E58}"/>
              </a:ext>
            </a:extLst>
          </p:cNvPr>
          <p:cNvSpPr txBox="1"/>
          <p:nvPr/>
        </p:nvSpPr>
        <p:spPr>
          <a:xfrm>
            <a:off x="2961935" y="8401566"/>
            <a:ext cx="1447844" cy="253916"/>
          </a:xfrm>
          <a:prstGeom prst="rect">
            <a:avLst/>
          </a:prstGeom>
          <a:solidFill>
            <a:schemeClr val="bg1">
              <a:lumMod val="85000"/>
            </a:schemeClr>
          </a:solidFill>
        </p:spPr>
        <p:txBody>
          <a:bodyPr wrap="square" anchor="ctr">
            <a:sp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0" lang="fr-FR" sz="1050" b="1" i="1" u="none" strike="noStrike" kern="0" cap="none" spc="0" normalizeH="0" baseline="0" noProof="0" dirty="0">
                <a:ln>
                  <a:noFill/>
                </a:ln>
                <a:solidFill>
                  <a:srgbClr val="000000"/>
                </a:solidFill>
                <a:effectLst/>
                <a:uLnTx/>
                <a:uFillTx/>
                <a:latin typeface="Arial"/>
                <a:cs typeface="Arial"/>
                <a:sym typeface="Arial"/>
              </a:rPr>
              <a:t>Activation du PCRA</a:t>
            </a:r>
            <a:endParaRPr kumimoji="0" lang="fr-FR" sz="1050" b="0" i="0" u="none" strike="noStrike" kern="0" cap="none" spc="0" normalizeH="0" baseline="0" noProof="0" dirty="0">
              <a:ln>
                <a:noFill/>
              </a:ln>
              <a:solidFill>
                <a:srgbClr val="000000"/>
              </a:solidFill>
              <a:effectLst/>
              <a:uLnTx/>
              <a:uFillTx/>
              <a:latin typeface="Arial"/>
              <a:cs typeface="Arial"/>
              <a:sym typeface="Arial"/>
            </a:endParaRPr>
          </a:p>
        </p:txBody>
      </p:sp>
      <p:pic>
        <p:nvPicPr>
          <p:cNvPr id="80" name="Graphique 79" descr="Engrenages avec un remplissage uni">
            <a:extLst>
              <a:ext uri="{FF2B5EF4-FFF2-40B4-BE49-F238E27FC236}">
                <a16:creationId xmlns:a16="http://schemas.microsoft.com/office/drawing/2014/main" id="{28249525-D8B4-1713-D7F6-0A65CC1B99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6920876">
            <a:off x="2722624" y="8376411"/>
            <a:ext cx="326900" cy="313039"/>
          </a:xfrm>
          <a:prstGeom prst="rect">
            <a:avLst/>
          </a:prstGeom>
        </p:spPr>
      </p:pic>
      <p:sp>
        <p:nvSpPr>
          <p:cNvPr id="101" name="ZoneTexte 100">
            <a:extLst>
              <a:ext uri="{FF2B5EF4-FFF2-40B4-BE49-F238E27FC236}">
                <a16:creationId xmlns:a16="http://schemas.microsoft.com/office/drawing/2014/main" id="{8E1D6D4B-314B-4668-5344-8493B6422352}"/>
              </a:ext>
            </a:extLst>
          </p:cNvPr>
          <p:cNvSpPr txBox="1"/>
          <p:nvPr/>
        </p:nvSpPr>
        <p:spPr>
          <a:xfrm>
            <a:off x="289559" y="5274967"/>
            <a:ext cx="2028453" cy="1785104"/>
          </a:xfrm>
          <a:prstGeom prst="rect">
            <a:avLst/>
          </a:prstGeom>
          <a:noFill/>
        </p:spPr>
        <p:txBody>
          <a:bodyPr wrap="square">
            <a:spAutoFit/>
          </a:bodyPr>
          <a:lstStyle/>
          <a:p>
            <a:r>
              <a:rPr kumimoji="0" lang="fr-FR" sz="900" b="0" i="0" u="none" strike="noStrike" kern="0" cap="none" spc="0" normalizeH="0" baseline="0" noProof="0" dirty="0">
                <a:ln>
                  <a:noFill/>
                </a:ln>
                <a:solidFill>
                  <a:srgbClr val="333333"/>
                </a:solidFill>
                <a:effectLst/>
                <a:uLnTx/>
                <a:uFillTx/>
                <a:latin typeface="Calibri" panose="020F0502020204030204" pitchFamily="34" charset="0"/>
                <a:ea typeface="Calibri" panose="020F0502020204030204" pitchFamily="34" charset="0"/>
                <a:cs typeface="Calibri" panose="020F0502020204030204" pitchFamily="34" charset="0"/>
                <a:sym typeface="Arial"/>
              </a:rPr>
              <a:t>Le </a:t>
            </a:r>
            <a:r>
              <a:rPr kumimoji="0" lang="fr-FR" sz="1100" b="1" i="0" u="none" strike="noStrike" kern="0" cap="none" spc="0" normalizeH="0" baseline="0" noProof="0" dirty="0">
                <a:ln>
                  <a:noFill/>
                </a:ln>
                <a:solidFill>
                  <a:srgbClr val="378DCD"/>
                </a:solidFill>
                <a:effectLst/>
                <a:uLnTx/>
                <a:uFillTx/>
                <a:latin typeface="Calibri" panose="020F0502020204030204" pitchFamily="34" charset="0"/>
                <a:ea typeface="Calibri" panose="020F0502020204030204" pitchFamily="34" charset="0"/>
                <a:cs typeface="Calibri" panose="020F0502020204030204" pitchFamily="34" charset="0"/>
                <a:sym typeface="Arial"/>
              </a:rPr>
              <a:t>Plan Bleu</a:t>
            </a:r>
            <a:r>
              <a:rPr kumimoji="0" lang="fr-FR" sz="900" b="0" i="0" u="none" strike="noStrike" kern="0" cap="none" spc="0" normalizeH="0" baseline="0" noProof="0" dirty="0">
                <a:ln>
                  <a:noFill/>
                </a:ln>
                <a:solidFill>
                  <a:srgbClr val="333333"/>
                </a:solidFill>
                <a:effectLst/>
                <a:uLnTx/>
                <a:uFillTx/>
                <a:latin typeface="Calibri" panose="020F0502020204030204" pitchFamily="34" charset="0"/>
                <a:ea typeface="Calibri" panose="020F0502020204030204" pitchFamily="34" charset="0"/>
                <a:cs typeface="Calibri" panose="020F0502020204030204" pitchFamily="34" charset="0"/>
                <a:sym typeface="Arial"/>
              </a:rPr>
              <a:t>, </a:t>
            </a:r>
            <a:r>
              <a:rPr kumimoji="0" lang="fr-FR" sz="900" i="0"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intégré dans le projet d’établissement, constitue le </a:t>
            </a:r>
            <a:r>
              <a:rPr kumimoji="0" lang="fr-FR" sz="900" b="1" i="0" u="sng"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plan global de gestion des risques </a:t>
            </a:r>
          </a:p>
          <a:p>
            <a:r>
              <a:rPr kumimoji="0" lang="fr-FR" sz="900" b="1" i="0" u="sng"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des établissements médico-</a:t>
            </a:r>
          </a:p>
          <a:p>
            <a:r>
              <a:rPr kumimoji="0" lang="fr-FR" sz="900" b="1" i="0" u="sng"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sociaux </a:t>
            </a:r>
            <a:r>
              <a:rPr kumimoji="0" lang="fr-FR" sz="900" i="0"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pour faire face à </a:t>
            </a:r>
          </a:p>
          <a:p>
            <a:r>
              <a:rPr kumimoji="0" lang="fr-FR" sz="900" i="0"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tout type de crises et de </a:t>
            </a:r>
          </a:p>
          <a:p>
            <a:r>
              <a:rPr kumimoji="0" lang="fr-FR" sz="900" i="0"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situations sanitaires </a:t>
            </a:r>
          </a:p>
          <a:p>
            <a:r>
              <a:rPr kumimoji="0" lang="fr-FR" sz="900" i="0"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exceptionnelles.</a:t>
            </a:r>
          </a:p>
          <a:p>
            <a:endParaRPr lang="fr-FR" sz="900" kern="0" dirty="0">
              <a:latin typeface="Calibri" panose="020F0502020204030204" pitchFamily="34" charset="0"/>
              <a:ea typeface="Calibri" panose="020F0502020204030204" pitchFamily="34" charset="0"/>
              <a:cs typeface="Calibri" panose="020F0502020204030204" pitchFamily="34" charset="0"/>
              <a:sym typeface="Arial"/>
            </a:endParaRPr>
          </a:p>
          <a:p>
            <a:r>
              <a:rPr lang="fr-FR" sz="900" kern="0" dirty="0">
                <a:latin typeface="Calibri" panose="020F0502020204030204" pitchFamily="34" charset="0"/>
                <a:ea typeface="Calibri" panose="020F0502020204030204" pitchFamily="34" charset="0"/>
                <a:cs typeface="Calibri" panose="020F0502020204030204" pitchFamily="34" charset="0"/>
                <a:sym typeface="Arial"/>
              </a:rPr>
              <a:t>Ce plan doit notamment </a:t>
            </a:r>
          </a:p>
          <a:p>
            <a:r>
              <a:rPr lang="fr-FR" sz="900" kern="0" dirty="0">
                <a:latin typeface="Calibri" panose="020F0502020204030204" pitchFamily="34" charset="0"/>
                <a:ea typeface="Calibri" panose="020F0502020204030204" pitchFamily="34" charset="0"/>
                <a:cs typeface="Calibri" panose="020F0502020204030204" pitchFamily="34" charset="0"/>
                <a:sym typeface="Arial"/>
              </a:rPr>
              <a:t>contenir les </a:t>
            </a:r>
            <a:r>
              <a:rPr lang="fr-FR" sz="900" b="1" u="sng" kern="0" dirty="0">
                <a:latin typeface="Calibri" panose="020F0502020204030204" pitchFamily="34" charset="0"/>
                <a:ea typeface="Calibri" panose="020F0502020204030204" pitchFamily="34" charset="0"/>
                <a:cs typeface="Calibri" panose="020F0502020204030204" pitchFamily="34" charset="0"/>
                <a:sym typeface="Arial"/>
              </a:rPr>
              <a:t>modalités de </a:t>
            </a:r>
          </a:p>
          <a:p>
            <a:r>
              <a:rPr lang="fr-FR" sz="900" b="1" u="sng" kern="0" dirty="0">
                <a:latin typeface="Calibri" panose="020F0502020204030204" pitchFamily="34" charset="0"/>
                <a:ea typeface="Calibri" panose="020F0502020204030204" pitchFamily="34" charset="0"/>
                <a:cs typeface="Calibri" panose="020F0502020204030204" pitchFamily="34" charset="0"/>
                <a:sym typeface="Arial"/>
              </a:rPr>
              <a:t>continuité d’activité de la structure</a:t>
            </a:r>
            <a:r>
              <a:rPr lang="fr-FR" sz="900" kern="0" dirty="0">
                <a:latin typeface="Calibri" panose="020F0502020204030204" pitchFamily="34" charset="0"/>
                <a:ea typeface="Calibri" panose="020F0502020204030204" pitchFamily="34" charset="0"/>
                <a:cs typeface="Calibri" panose="020F0502020204030204" pitchFamily="34" charset="0"/>
                <a:sym typeface="Arial"/>
              </a:rPr>
              <a:t>.</a:t>
            </a:r>
            <a:endParaRPr lang="fr-FR" sz="900" dirty="0"/>
          </a:p>
        </p:txBody>
      </p:sp>
      <p:sp>
        <p:nvSpPr>
          <p:cNvPr id="102" name="ZoneTexte 101">
            <a:extLst>
              <a:ext uri="{FF2B5EF4-FFF2-40B4-BE49-F238E27FC236}">
                <a16:creationId xmlns:a16="http://schemas.microsoft.com/office/drawing/2014/main" id="{E8A26D9D-1D24-8F92-C031-887D1EB8993A}"/>
              </a:ext>
            </a:extLst>
          </p:cNvPr>
          <p:cNvSpPr txBox="1"/>
          <p:nvPr/>
        </p:nvSpPr>
        <p:spPr>
          <a:xfrm>
            <a:off x="3478491" y="5133180"/>
            <a:ext cx="3612631" cy="946413"/>
          </a:xfrm>
          <a:prstGeom prst="rect">
            <a:avLst/>
          </a:prstGeom>
          <a:noFill/>
        </p:spPr>
        <p:txBody>
          <a:bodyPr wrap="square">
            <a:spAutoFit/>
          </a:bodyPr>
          <a:lstStyle/>
          <a:p>
            <a:pPr defTabSz="914400">
              <a:buClr>
                <a:srgbClr val="000000"/>
              </a:buClr>
              <a:buFont typeface="Arial"/>
              <a:buNone/>
            </a:pPr>
            <a:r>
              <a:rPr lang="fr-FR" sz="900" kern="0" dirty="0">
                <a:solidFill>
                  <a:srgbClr val="333333"/>
                </a:solidFill>
                <a:ea typeface="Calibri" panose="020F0502020204030204" pitchFamily="34" charset="0"/>
                <a:cs typeface="Calibri" panose="020F0502020204030204" pitchFamily="34" charset="0"/>
                <a:sym typeface="Arial"/>
              </a:rPr>
              <a:t>Le </a:t>
            </a:r>
            <a:r>
              <a:rPr lang="fr-FR" sz="1050" b="1" kern="0" dirty="0">
                <a:solidFill>
                  <a:srgbClr val="986ABA"/>
                </a:solidFill>
                <a:ea typeface="Calibri" panose="020F0502020204030204" pitchFamily="34" charset="0"/>
                <a:cs typeface="Calibri" panose="020F0502020204030204" pitchFamily="34" charset="0"/>
                <a:sym typeface="Arial"/>
              </a:rPr>
              <a:t>Plan de Reprise Informatique (PRI) </a:t>
            </a:r>
            <a:r>
              <a:rPr lang="fr-FR" sz="900" kern="0" dirty="0">
                <a:ea typeface="Calibri" panose="020F0502020204030204" pitchFamily="34" charset="0"/>
                <a:cs typeface="Calibri" panose="020F0502020204030204" pitchFamily="34" charset="0"/>
                <a:sym typeface="Arial"/>
              </a:rPr>
              <a:t>est une </a:t>
            </a:r>
            <a:r>
              <a:rPr lang="fr-FR" sz="900" b="1" kern="0" dirty="0">
                <a:ea typeface="Calibri" panose="020F0502020204030204" pitchFamily="34" charset="0"/>
                <a:cs typeface="Calibri" panose="020F0502020204030204" pitchFamily="34" charset="0"/>
                <a:sym typeface="Arial"/>
              </a:rPr>
              <a:t>procédure de gestion de crise qui cible spécifiquement les systèmes d’information (SI). </a:t>
            </a:r>
            <a:r>
              <a:rPr lang="fr-FR" sz="900" kern="0" dirty="0">
                <a:ea typeface="Calibri" panose="020F0502020204030204" pitchFamily="34" charset="0"/>
                <a:cs typeface="Calibri" panose="020F0502020204030204" pitchFamily="34" charset="0"/>
                <a:sym typeface="Arial"/>
              </a:rPr>
              <a:t>Ce plan détaille les actions à mettre en œuvre en cas d’interruption du SI. L’objectif du PRI est de minimiser le temps d’interruption du SI, et de s’assurer que la durée de perte des données soit la plus courte possible (mise en place de stratégies de sauvegardes informatiques, </a:t>
            </a:r>
            <a:r>
              <a:rPr lang="fr-FR" sz="900" kern="0" dirty="0" err="1">
                <a:ea typeface="Calibri" panose="020F0502020204030204" pitchFamily="34" charset="0"/>
                <a:cs typeface="Calibri" panose="020F0502020204030204" pitchFamily="34" charset="0"/>
                <a:sym typeface="Arial"/>
              </a:rPr>
              <a:t>etc</a:t>
            </a:r>
            <a:r>
              <a:rPr lang="fr-FR" sz="900" kern="0" dirty="0">
                <a:ea typeface="Calibri" panose="020F0502020204030204" pitchFamily="34" charset="0"/>
                <a:cs typeface="Calibri" panose="020F0502020204030204" pitchFamily="34" charset="0"/>
                <a:sym typeface="Arial"/>
              </a:rPr>
              <a:t>).</a:t>
            </a:r>
          </a:p>
        </p:txBody>
      </p:sp>
      <p:sp>
        <p:nvSpPr>
          <p:cNvPr id="104" name="ZoneTexte 103">
            <a:extLst>
              <a:ext uri="{FF2B5EF4-FFF2-40B4-BE49-F238E27FC236}">
                <a16:creationId xmlns:a16="http://schemas.microsoft.com/office/drawing/2014/main" id="{E051D835-497C-94BE-7940-05B09B4A5334}"/>
              </a:ext>
            </a:extLst>
          </p:cNvPr>
          <p:cNvSpPr txBox="1"/>
          <p:nvPr/>
        </p:nvSpPr>
        <p:spPr>
          <a:xfrm>
            <a:off x="3525167" y="6101643"/>
            <a:ext cx="3565955" cy="1323439"/>
          </a:xfrm>
          <a:prstGeom prst="rect">
            <a:avLst/>
          </a:prstGeom>
          <a:solidFill>
            <a:schemeClr val="bg1">
              <a:lumMod val="95000"/>
            </a:schemeClr>
          </a:solidFill>
        </p:spPr>
        <p:txBody>
          <a:bodyPr wrap="square">
            <a:spAutoFit/>
          </a:bodyPr>
          <a:lstStyle/>
          <a:p>
            <a:pPr marR="0" lvl="0" algn="l" defTabSz="914400" rtl="0" eaLnBrk="1" fontAlgn="auto" latinLnBrk="0" hangingPunct="1">
              <a:lnSpc>
                <a:spcPct val="100000"/>
              </a:lnSpc>
              <a:spcBef>
                <a:spcPts val="0"/>
              </a:spcBef>
              <a:spcAft>
                <a:spcPts val="0"/>
              </a:spcAft>
              <a:buClr>
                <a:srgbClr val="000000"/>
              </a:buClr>
              <a:buSzTx/>
              <a:tabLst/>
              <a:defRPr/>
            </a:pPr>
            <a:r>
              <a:rPr kumimoji="0" lang="fr-FR" sz="100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Le</a:t>
            </a:r>
            <a:r>
              <a:rPr kumimoji="0" lang="fr-FR" sz="1000" b="1" i="0" u="none" strike="noStrike" kern="0" cap="none" spc="0" normalizeH="0" baseline="0" noProof="0" dirty="0">
                <a:ln>
                  <a:noFill/>
                </a:ln>
                <a:solidFill>
                  <a:srgbClr val="D39DC5"/>
                </a:solidFill>
                <a:effectLst/>
                <a:uLnTx/>
                <a:uFillTx/>
                <a:latin typeface="Calibri" panose="020F0502020204030204" pitchFamily="34" charset="0"/>
                <a:ea typeface="Calibri" panose="020F0502020204030204" pitchFamily="34" charset="0"/>
                <a:cs typeface="Calibri" panose="020F0502020204030204" pitchFamily="34" charset="0"/>
                <a:sym typeface="Arial"/>
              </a:rPr>
              <a:t> PCRA </a:t>
            </a:r>
            <a:r>
              <a:rPr kumimoji="0" lang="fr-FR" sz="1000" b="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est un </a:t>
            </a:r>
            <a:r>
              <a:rPr kumimoji="0" lang="fr-FR" sz="1000" b="1"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outil de gestion de crise </a:t>
            </a:r>
            <a:r>
              <a:rPr kumimoji="0" lang="fr-FR" sz="100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complémentaire qui vise à </a:t>
            </a:r>
            <a:r>
              <a:rPr kumimoji="0" lang="fr-FR" sz="1000" b="1"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renforcer la protection de la continuité d’activité</a:t>
            </a:r>
            <a:r>
              <a:rPr kumimoji="0" lang="fr-FR" sz="1000" b="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 notamment pour les structures qui ne possèdent ni Plan Bleu, ni PRI.</a:t>
            </a:r>
          </a:p>
          <a:p>
            <a:pPr marL="171450" marR="0" lvl="0" indent="-1714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r>
              <a:rPr kumimoji="0" lang="fr-FR" sz="1000" b="0" i="0" u="sng"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apporter une aide méthodologique </a:t>
            </a:r>
            <a:r>
              <a:rPr kumimoji="0" lang="fr-FR" sz="1000" b="0" i="0" u="none"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d’identification des activités critiques et des solutions de continuité et de reprise d’activité. </a:t>
            </a:r>
          </a:p>
          <a:p>
            <a:pPr marL="171450" marR="0" lvl="0" indent="-1714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r>
              <a:rPr kumimoji="0" lang="fr-FR" sz="1000" b="0" i="0" u="sng" strike="noStrike" kern="0" cap="none" spc="0" normalizeH="0" baseline="0" noProof="0" dirty="0">
                <a:ln>
                  <a:noFill/>
                </a:ln>
                <a:effectLst/>
                <a:uLnTx/>
                <a:uFillTx/>
                <a:latin typeface="Calibri" panose="020F0502020204030204" pitchFamily="34" charset="0"/>
                <a:ea typeface="Calibri" panose="020F0502020204030204" pitchFamily="34" charset="0"/>
                <a:cs typeface="Calibri" panose="020F0502020204030204" pitchFamily="34" charset="0"/>
                <a:sym typeface="Arial"/>
              </a:rPr>
              <a:t>enrichir et améliorer les procédures opérationnelles de continuité d’activité existantes liées au Plan Bleu et/ou au PRI</a:t>
            </a:r>
            <a:r>
              <a:rPr kumimoji="0" lang="fr-FR" sz="1000" b="0" i="0" u="sng" strike="noStrike" kern="0" cap="none" spc="0" normalizeH="0" baseline="0" noProof="0" dirty="0">
                <a:ln>
                  <a:noFill/>
                </a:ln>
                <a:solidFill>
                  <a:srgbClr val="000000">
                    <a:lumMod val="65000"/>
                    <a:lumOff val="35000"/>
                  </a:srgbClr>
                </a:solidFill>
                <a:effectLst/>
                <a:uLnTx/>
                <a:uFillTx/>
                <a:latin typeface="Calibri" panose="020F0502020204030204" pitchFamily="34" charset="0"/>
                <a:ea typeface="Calibri" panose="020F0502020204030204" pitchFamily="34" charset="0"/>
                <a:cs typeface="Calibri" panose="020F0502020204030204" pitchFamily="34" charset="0"/>
                <a:sym typeface="Arial"/>
              </a:rPr>
              <a:t>.</a:t>
            </a:r>
            <a:endParaRPr lang="fr-FR" sz="1000" dirty="0"/>
          </a:p>
        </p:txBody>
      </p:sp>
      <p:sp>
        <p:nvSpPr>
          <p:cNvPr id="96" name="Ellipse 95">
            <a:extLst>
              <a:ext uri="{FF2B5EF4-FFF2-40B4-BE49-F238E27FC236}">
                <a16:creationId xmlns:a16="http://schemas.microsoft.com/office/drawing/2014/main" id="{EBE29963-35A8-D666-E090-6E4A2E8E626B}"/>
              </a:ext>
            </a:extLst>
          </p:cNvPr>
          <p:cNvSpPr/>
          <p:nvPr/>
        </p:nvSpPr>
        <p:spPr>
          <a:xfrm>
            <a:off x="2569851" y="6080573"/>
            <a:ext cx="900000" cy="900000"/>
          </a:xfrm>
          <a:prstGeom prst="ellipse">
            <a:avLst/>
          </a:prstGeom>
          <a:solidFill>
            <a:srgbClr val="D39DC5">
              <a:alpha val="60000"/>
            </a:srgbClr>
          </a:solidFill>
        </p:spPr>
        <p:style>
          <a:lnRef idx="2">
            <a:schemeClr val="accent1">
              <a:shade val="15000"/>
            </a:schemeClr>
          </a:lnRef>
          <a:fillRef idx="1">
            <a:schemeClr val="accent1"/>
          </a:fillRef>
          <a:effectRef idx="0">
            <a:schemeClr val="accent1"/>
          </a:effectRef>
          <a:fontRef idx="minor">
            <a:schemeClr val="lt1"/>
          </a:fontRef>
        </p:style>
        <p:txBody>
          <a:bodyPr rIns="0" rtlCol="0" anchor="b"/>
          <a:lstStyle/>
          <a:p>
            <a:pPr algn="r"/>
            <a:r>
              <a:rPr lang="fr-FR" sz="1600" b="1" dirty="0"/>
              <a:t>PCRA</a:t>
            </a:r>
          </a:p>
        </p:txBody>
      </p:sp>
      <p:sp>
        <p:nvSpPr>
          <p:cNvPr id="107" name="Rectangle : coins arrondis 106">
            <a:extLst>
              <a:ext uri="{FF2B5EF4-FFF2-40B4-BE49-F238E27FC236}">
                <a16:creationId xmlns:a16="http://schemas.microsoft.com/office/drawing/2014/main" id="{3AC4A731-51D1-B662-20B6-9063F54D88EF}"/>
              </a:ext>
            </a:extLst>
          </p:cNvPr>
          <p:cNvSpPr/>
          <p:nvPr/>
        </p:nvSpPr>
        <p:spPr>
          <a:xfrm>
            <a:off x="453236" y="3301967"/>
            <a:ext cx="1882355" cy="1392718"/>
          </a:xfrm>
          <a:prstGeom prst="roundRect">
            <a:avLst/>
          </a:prstGeom>
          <a:solidFill>
            <a:srgbClr val="D39DC5">
              <a:alpha val="25098"/>
            </a:srgb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fr-FR" sz="1000" b="1" dirty="0">
                <a:solidFill>
                  <a:schemeClr val="tx1"/>
                </a:solidFill>
              </a:rPr>
              <a:t>Identifier les activités critiques</a:t>
            </a:r>
            <a:r>
              <a:rPr lang="fr-FR" sz="1000" dirty="0">
                <a:solidFill>
                  <a:schemeClr val="tx1"/>
                </a:solidFill>
              </a:rPr>
              <a:t>, c’est-à-dire les activités qui vont induire des impacts néfastes pour la structure médico-sociale si elles sont stoppées : impacts sur l’usager, sur le personnel, opérationnels, financiers, juridiques et médiatiques.</a:t>
            </a:r>
          </a:p>
        </p:txBody>
      </p:sp>
      <p:sp>
        <p:nvSpPr>
          <p:cNvPr id="108" name="Rectangle : coins arrondis 107">
            <a:extLst>
              <a:ext uri="{FF2B5EF4-FFF2-40B4-BE49-F238E27FC236}">
                <a16:creationId xmlns:a16="http://schemas.microsoft.com/office/drawing/2014/main" id="{4B86BCFE-81F0-D719-4D00-CB849D8F71F6}"/>
              </a:ext>
            </a:extLst>
          </p:cNvPr>
          <p:cNvSpPr/>
          <p:nvPr/>
        </p:nvSpPr>
        <p:spPr>
          <a:xfrm>
            <a:off x="2486259" y="3301967"/>
            <a:ext cx="1293578" cy="1386489"/>
          </a:xfrm>
          <a:prstGeom prst="roundRect">
            <a:avLst/>
          </a:prstGeom>
          <a:solidFill>
            <a:srgbClr val="D39DC5">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fr-FR" sz="1000" b="1" dirty="0">
                <a:solidFill>
                  <a:schemeClr val="tx1"/>
                </a:solidFill>
              </a:rPr>
              <a:t>Définir des solutions de continuité et de reprise d’activité </a:t>
            </a:r>
            <a:r>
              <a:rPr lang="fr-FR" sz="1000" dirty="0">
                <a:solidFill>
                  <a:schemeClr val="tx1"/>
                </a:solidFill>
              </a:rPr>
              <a:t>pour chacune des activités critiques</a:t>
            </a:r>
          </a:p>
        </p:txBody>
      </p:sp>
      <p:sp>
        <p:nvSpPr>
          <p:cNvPr id="109" name="Rectangle : coins arrondis 108">
            <a:extLst>
              <a:ext uri="{FF2B5EF4-FFF2-40B4-BE49-F238E27FC236}">
                <a16:creationId xmlns:a16="http://schemas.microsoft.com/office/drawing/2014/main" id="{082ACC0C-D022-4662-E673-637FDB62F502}"/>
              </a:ext>
            </a:extLst>
          </p:cNvPr>
          <p:cNvSpPr/>
          <p:nvPr/>
        </p:nvSpPr>
        <p:spPr>
          <a:xfrm>
            <a:off x="3935292" y="3301967"/>
            <a:ext cx="1620000" cy="1386489"/>
          </a:xfrm>
          <a:prstGeom prst="roundRect">
            <a:avLst/>
          </a:prstGeom>
          <a:solidFill>
            <a:srgbClr val="D39DC5">
              <a:alpha val="74902"/>
            </a:srgb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fr-FR" sz="1000" dirty="0">
                <a:solidFill>
                  <a:schemeClr val="tx1"/>
                </a:solidFill>
              </a:rPr>
              <a:t>Mettre à disposition du personnel concerné des </a:t>
            </a:r>
            <a:r>
              <a:rPr lang="fr-FR" sz="1000" b="1" dirty="0">
                <a:solidFill>
                  <a:schemeClr val="tx1"/>
                </a:solidFill>
              </a:rPr>
              <a:t>fiches opérationnelles </a:t>
            </a:r>
            <a:r>
              <a:rPr lang="fr-FR" sz="1000" dirty="0">
                <a:solidFill>
                  <a:schemeClr val="tx1"/>
                </a:solidFill>
              </a:rPr>
              <a:t>détaillant les activités critiques et leurs solutions de continuité et de reprise d’activité, en mettre en œuvre en cas de crise.</a:t>
            </a:r>
          </a:p>
        </p:txBody>
      </p:sp>
      <p:sp>
        <p:nvSpPr>
          <p:cNvPr id="110" name="Rectangle : coins arrondis 109">
            <a:extLst>
              <a:ext uri="{FF2B5EF4-FFF2-40B4-BE49-F238E27FC236}">
                <a16:creationId xmlns:a16="http://schemas.microsoft.com/office/drawing/2014/main" id="{67BED5C6-7084-D739-9B39-7A1A0503EE16}"/>
              </a:ext>
            </a:extLst>
          </p:cNvPr>
          <p:cNvSpPr/>
          <p:nvPr/>
        </p:nvSpPr>
        <p:spPr>
          <a:xfrm>
            <a:off x="5705114" y="3293520"/>
            <a:ext cx="1386008" cy="1386489"/>
          </a:xfrm>
          <a:prstGeom prst="roundRect">
            <a:avLst/>
          </a:prstGeom>
          <a:solidFill>
            <a:srgbClr val="D39DC5">
              <a:alpha val="94902"/>
            </a:srgb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fr-FR" sz="1000" b="1" dirty="0">
                <a:solidFill>
                  <a:schemeClr val="tx1"/>
                </a:solidFill>
              </a:rPr>
              <a:t>Elaborer la stratégie de continuité </a:t>
            </a:r>
            <a:r>
              <a:rPr lang="fr-FR" sz="1000" dirty="0">
                <a:solidFill>
                  <a:schemeClr val="tx1"/>
                </a:solidFill>
              </a:rPr>
              <a:t>sous la forme d’un PCRA cadre</a:t>
            </a:r>
          </a:p>
        </p:txBody>
      </p:sp>
    </p:spTree>
    <p:extLst>
      <p:ext uri="{BB962C8B-B14F-4D97-AF65-F5344CB8AC3E}">
        <p14:creationId xmlns:p14="http://schemas.microsoft.com/office/powerpoint/2010/main" val="202361033"/>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C2AE7274C7214EA9C6749E3B848957" ma:contentTypeVersion="18" ma:contentTypeDescription="Crée un document." ma:contentTypeScope="" ma:versionID="a14c704752bd126d9db49d5226ad5e0e">
  <xsd:schema xmlns:xsd="http://www.w3.org/2001/XMLSchema" xmlns:xs="http://www.w3.org/2001/XMLSchema" xmlns:p="http://schemas.microsoft.com/office/2006/metadata/properties" xmlns:ns2="4338ecf6-cca6-464c-bf43-6526cb7490ab" xmlns:ns3="e6d63cff-b930-45ae-9cdb-d4200eb6be09" targetNamespace="http://schemas.microsoft.com/office/2006/metadata/properties" ma:root="true" ma:fieldsID="bc3ffaad5e524919b8b7c4bb42b41746" ns2:_="" ns3:_="">
    <xsd:import namespace="4338ecf6-cca6-464c-bf43-6526cb7490ab"/>
    <xsd:import namespace="e6d63cff-b930-45ae-9cdb-d4200eb6be09"/>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38ecf6-cca6-464c-bf43-6526cb7490ab"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GenerationTime" ma:index="7" nillable="true" ma:displayName="MediaServiceGenerationTime" ma:hidden="true" ma:internalName="MediaServiceGenerationTime" ma:readOnly="true">
      <xsd:simpleType>
        <xsd:restriction base="dms:Text"/>
      </xsd:simpleType>
    </xsd:element>
    <xsd:element name="MediaServiceEventHashCode" ma:index="8" nillable="true" ma:displayName="MediaServiceEventHashCode" ma:hidden="true" ma:internalName="MediaServiceEventHashCode" ma:readOnly="true">
      <xsd:simpleType>
        <xsd:restriction base="dms:Text"/>
      </xsd:simpleType>
    </xsd:element>
    <xsd:element name="MediaServiceDateTaken" ma:index="9" nillable="true" ma:displayName="MediaServiceDateTaken" ma:description="" ma:hidden="true" ma:internalName="MediaServiceDateTaken" ma:readOnly="true">
      <xsd:simpleType>
        <xsd:restriction base="dms:Text"/>
      </xsd:simpleType>
    </xsd:element>
    <xsd:element name="MediaLengthInSeconds" ma:index="10" nillable="true" ma:displayName="MediaLengthInSeconds" ma:hidden="true" ma:internalName="MediaLengthInSeconds" ma:readOnly="true">
      <xsd:simpleType>
        <xsd:restriction base="dms:Unknown"/>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Balises d’images" ma:readOnly="false" ma:fieldId="{5cf76f15-5ced-4ddc-b409-7134ff3c332f}" ma:taxonomyMulti="true" ma:sspId="f9c04131-a3dd-48b1-9899-21c6397bbaf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6d63cff-b930-45ae-9cdb-d4200eb6be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5632647-0b00-4549-8120-6505e936c0c5}" ma:internalName="TaxCatchAll" ma:showField="CatchAllData" ma:web="e6d63cff-b930-45ae-9cdb-d4200eb6be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d63cff-b930-45ae-9cdb-d4200eb6be09" xsi:nil="true"/>
    <lcf76f155ced4ddcb4097134ff3c332f xmlns="4338ecf6-cca6-464c-bf43-6526cb7490a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2B101C8-982E-4800-96CF-CE0FC8457C12}"/>
</file>

<file path=customXml/itemProps2.xml><?xml version="1.0" encoding="utf-8"?>
<ds:datastoreItem xmlns:ds="http://schemas.openxmlformats.org/officeDocument/2006/customXml" ds:itemID="{362497E9-B116-4256-AD2B-078FB2DDDE39}"/>
</file>

<file path=customXml/itemProps3.xml><?xml version="1.0" encoding="utf-8"?>
<ds:datastoreItem xmlns:ds="http://schemas.openxmlformats.org/officeDocument/2006/customXml" ds:itemID="{ABDC2C5F-64BB-4CB6-8A61-DE4908C360FC}"/>
</file>

<file path=docProps/app.xml><?xml version="1.0" encoding="utf-8"?>
<Properties xmlns="http://schemas.openxmlformats.org/officeDocument/2006/extended-properties" xmlns:vt="http://schemas.openxmlformats.org/officeDocument/2006/docPropsVTypes">
  <Template>Office 2013 - 2022 Theme</Template>
  <TotalTime>107</TotalTime>
  <Words>451</Words>
  <Application>Microsoft Office PowerPoint</Application>
  <PresentationFormat>Personnalisé</PresentationFormat>
  <Paragraphs>45</Paragraphs>
  <Slides>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vt:i4>
      </vt:variant>
    </vt:vector>
  </HeadingPairs>
  <TitlesOfParts>
    <vt:vector size="8" baseType="lpstr">
      <vt:lpstr>Arial</vt:lpstr>
      <vt:lpstr>Calibri</vt:lpstr>
      <vt:lpstr>Calibri Light</vt:lpstr>
      <vt:lpstr>Noto Sans Symbols</vt:lpstr>
      <vt:lpstr>Open Sans</vt:lpstr>
      <vt:lpstr>Wingdings</vt:lpstr>
      <vt:lpstr>Thème Office</vt:lpstr>
      <vt:lpstr>Présentation PowerPoint</vt:lpstr>
    </vt:vector>
  </TitlesOfParts>
  <Company>MAZARS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MABRUT Romain</dc:creator>
  <cp:lastModifiedBy>MABRUT Romain</cp:lastModifiedBy>
  <cp:revision>1</cp:revision>
  <dcterms:created xsi:type="dcterms:W3CDTF">2024-09-16T13:40:35Z</dcterms:created>
  <dcterms:modified xsi:type="dcterms:W3CDTF">2024-09-16T15:27:48Z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0x01010077C2AE7274C7214EA9C6749E3B848957</vt:lpwstr>
  </property>
</Properties>
</file>