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0"/>
  </p:notesMasterIdLst>
  <p:sldIdLst>
    <p:sldId id="256" r:id="rId5"/>
    <p:sldId id="261" r:id="rId6"/>
    <p:sldId id="262" r:id="rId7"/>
    <p:sldId id="263" r:id="rId8"/>
    <p:sldId id="264" r:id="rId9"/>
  </p:sldIdLst>
  <p:sldSz cx="12192000" cy="6858000"/>
  <p:notesSz cx="6858000" cy="9144000"/>
  <p:embeddedFontLst>
    <p:embeddedFont>
      <p:font typeface="Open Sans" panose="020B0606030504020204" pitchFamily="3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gPWlzHfpsxOGKXNsBUdoJNp7R6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C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2" Type="http://schemas.openxmlformats.org/officeDocument/2006/relationships/customXml" Target="../customXml/item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BRUT Romain" userId="f986ae4d-e0e7-4f69-ba10-0c02bf109da4" providerId="ADAL" clId="{BEFC243C-FC0A-43BD-B180-496828722F1E}"/>
    <pc:docChg chg="modSld">
      <pc:chgData name="MABRUT Romain" userId="f986ae4d-e0e7-4f69-ba10-0c02bf109da4" providerId="ADAL" clId="{BEFC243C-FC0A-43BD-B180-496828722F1E}" dt="2024-03-18T17:50:13.704" v="33" actId="20577"/>
      <pc:docMkLst>
        <pc:docMk/>
      </pc:docMkLst>
      <pc:sldChg chg="modSp mod">
        <pc:chgData name="MABRUT Romain" userId="f986ae4d-e0e7-4f69-ba10-0c02bf109da4" providerId="ADAL" clId="{BEFC243C-FC0A-43BD-B180-496828722F1E}" dt="2024-03-18T17:50:13.704" v="33" actId="20577"/>
        <pc:sldMkLst>
          <pc:docMk/>
          <pc:sldMk cId="0" sldId="256"/>
        </pc:sldMkLst>
        <pc:spChg chg="mod">
          <ac:chgData name="MABRUT Romain" userId="f986ae4d-e0e7-4f69-ba10-0c02bf109da4" providerId="ADAL" clId="{BEFC243C-FC0A-43BD-B180-496828722F1E}" dt="2024-03-18T17:50:13.704" v="33" actId="20577"/>
          <ac:spMkLst>
            <pc:docMk/>
            <pc:sldMk cId="0" sldId="256"/>
            <ac:spMk id="2" creationId="{D7DD82BD-6255-9241-FE26-8BA882352E72}"/>
          </ac:spMkLst>
        </pc:spChg>
      </pc:sldChg>
    </pc:docChg>
  </pc:docChgLst>
  <pc:docChgLst>
    <pc:chgData name="MABRUT Romain" userId="7a6897e7-896d-4e62-ae35-7a32cd4a9778" providerId="ADAL" clId="{6BD3E953-A298-4E6C-9D9B-9498E1A9DAB0}"/>
    <pc:docChg chg="undo custSel addSld delSld modSld modMainMaster modNotesMaster">
      <pc:chgData name="MABRUT Romain" userId="7a6897e7-896d-4e62-ae35-7a32cd4a9778" providerId="ADAL" clId="{6BD3E953-A298-4E6C-9D9B-9498E1A9DAB0}" dt="2024-09-20T13:15:11.409" v="497" actId="207"/>
      <pc:docMkLst>
        <pc:docMk/>
      </pc:docMkLst>
      <pc:sldChg chg="addSp delSp modSp mod modNotes">
        <pc:chgData name="MABRUT Romain" userId="7a6897e7-896d-4e62-ae35-7a32cd4a9778" providerId="ADAL" clId="{6BD3E953-A298-4E6C-9D9B-9498E1A9DAB0}" dt="2024-09-20T13:15:11.409" v="497" actId="207"/>
        <pc:sldMkLst>
          <pc:docMk/>
          <pc:sldMk cId="0" sldId="256"/>
        </pc:sldMkLst>
        <pc:spChg chg="mod">
          <ac:chgData name="MABRUT Romain" userId="7a6897e7-896d-4e62-ae35-7a32cd4a9778" providerId="ADAL" clId="{6BD3E953-A298-4E6C-9D9B-9498E1A9DAB0}" dt="2024-09-10T15:44:13.612" v="148" actId="403"/>
          <ac:spMkLst>
            <pc:docMk/>
            <pc:sldMk cId="0" sldId="256"/>
            <ac:spMk id="2" creationId="{D7DD82BD-6255-9241-FE26-8BA882352E72}"/>
          </ac:spMkLst>
        </pc:spChg>
        <pc:spChg chg="add mod">
          <ac:chgData name="MABRUT Romain" userId="7a6897e7-896d-4e62-ae35-7a32cd4a9778" providerId="ADAL" clId="{6BD3E953-A298-4E6C-9D9B-9498E1A9DAB0}" dt="2024-09-10T16:05:57.226" v="492" actId="1076"/>
          <ac:spMkLst>
            <pc:docMk/>
            <pc:sldMk cId="0" sldId="256"/>
            <ac:spMk id="3" creationId="{FA35E051-44F9-11B1-14F9-76BF5503D871}"/>
          </ac:spMkLst>
        </pc:spChg>
        <pc:spChg chg="add mod">
          <ac:chgData name="MABRUT Romain" userId="7a6897e7-896d-4e62-ae35-7a32cd4a9778" providerId="ADAL" clId="{6BD3E953-A298-4E6C-9D9B-9498E1A9DAB0}" dt="2024-09-20T13:15:11.409" v="497" actId="207"/>
          <ac:spMkLst>
            <pc:docMk/>
            <pc:sldMk cId="0" sldId="256"/>
            <ac:spMk id="7" creationId="{D1C853C2-2E11-3C54-B2FE-85E81F9CAEB8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0" sldId="256"/>
            <ac:spMk id="17" creationId="{AE18910E-2220-4262-B6A4-376B66B09489}"/>
          </ac:spMkLst>
        </pc:spChg>
        <pc:spChg chg="mod">
          <ac:chgData name="MABRUT Romain" userId="7a6897e7-896d-4e62-ae35-7a32cd4a9778" providerId="ADAL" clId="{6BD3E953-A298-4E6C-9D9B-9498E1A9DAB0}" dt="2024-09-10T15:36:32.916" v="82" actId="14100"/>
          <ac:spMkLst>
            <pc:docMk/>
            <pc:sldMk cId="0" sldId="256"/>
            <ac:spMk id="89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47.818" v="85" actId="14100"/>
          <ac:spMkLst>
            <pc:docMk/>
            <pc:sldMk cId="0" sldId="256"/>
            <ac:spMk id="90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41:57.463" v="120" actId="1076"/>
          <ac:spMkLst>
            <pc:docMk/>
            <pc:sldMk cId="0" sldId="256"/>
            <ac:spMk id="91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44:10.436" v="147" actId="1076"/>
          <ac:spMkLst>
            <pc:docMk/>
            <pc:sldMk cId="0" sldId="256"/>
            <ac:spMk id="92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42:48.661" v="125" actId="1076"/>
          <ac:spMkLst>
            <pc:docMk/>
            <pc:sldMk cId="0" sldId="256"/>
            <ac:spMk id="96" creationId="{00000000-0000-0000-0000-000000000000}"/>
          </ac:spMkLst>
        </pc:spChg>
        <pc:graphicFrameChg chg="del mod">
          <ac:chgData name="MABRUT Romain" userId="7a6897e7-896d-4e62-ae35-7a32cd4a9778" providerId="ADAL" clId="{6BD3E953-A298-4E6C-9D9B-9498E1A9DAB0}" dt="2024-09-10T15:44:21.528" v="149" actId="478"/>
          <ac:graphicFrameMkLst>
            <pc:docMk/>
            <pc:sldMk cId="0" sldId="256"/>
            <ac:graphicFrameMk id="5" creationId="{A7789C00-C0A7-F4EE-1826-84A87BE603CE}"/>
          </ac:graphicFrameMkLst>
        </pc:graphicFrameChg>
        <pc:graphicFrameChg chg="add del mod">
          <ac:chgData name="MABRUT Romain" userId="7a6897e7-896d-4e62-ae35-7a32cd4a9778" providerId="ADAL" clId="{6BD3E953-A298-4E6C-9D9B-9498E1A9DAB0}" dt="2024-09-10T15:46:24.092" v="153"/>
          <ac:graphicFrameMkLst>
            <pc:docMk/>
            <pc:sldMk cId="0" sldId="256"/>
            <ac:graphicFrameMk id="9" creationId="{A188B67A-80A9-A778-8AC2-FAF2D577D968}"/>
          </ac:graphicFrameMkLst>
        </pc:graphicFrameChg>
        <pc:graphicFrameChg chg="add mod modGraphic">
          <ac:chgData name="MABRUT Romain" userId="7a6897e7-896d-4e62-ae35-7a32cd4a9778" providerId="ADAL" clId="{6BD3E953-A298-4E6C-9D9B-9498E1A9DAB0}" dt="2024-09-10T15:55:26.608" v="306" actId="1076"/>
          <ac:graphicFrameMkLst>
            <pc:docMk/>
            <pc:sldMk cId="0" sldId="256"/>
            <ac:graphicFrameMk id="10" creationId="{80A0D01D-3B2F-E72B-DE13-28D123514B91}"/>
          </ac:graphicFrameMkLst>
        </pc:graphicFrameChg>
        <pc:cxnChg chg="mod">
          <ac:chgData name="MABRUT Romain" userId="7a6897e7-896d-4e62-ae35-7a32cd4a9778" providerId="ADAL" clId="{6BD3E953-A298-4E6C-9D9B-9498E1A9DAB0}" dt="2024-09-10T15:42:34.194" v="123" actId="14100"/>
          <ac:cxnSpMkLst>
            <pc:docMk/>
            <pc:sldMk cId="0" sldId="256"/>
            <ac:cxnSpMk id="93" creationId="{00000000-0000-0000-0000-000000000000}"/>
          </ac:cxnSpMkLst>
        </pc:cxnChg>
      </pc:sldChg>
      <pc:sldChg chg="modSp del modNotes">
        <pc:chgData name="MABRUT Romain" userId="7a6897e7-896d-4e62-ae35-7a32cd4a9778" providerId="ADAL" clId="{6BD3E953-A298-4E6C-9D9B-9498E1A9DAB0}" dt="2024-09-10T15:49:31.825" v="197" actId="47"/>
        <pc:sldMkLst>
          <pc:docMk/>
          <pc:sldMk cId="3686880601" sldId="257"/>
        </pc:sldMkLst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686880601" sldId="257"/>
            <ac:spMk id="17" creationId="{AE18910E-2220-4262-B6A4-376B66B09489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686880601" sldId="257"/>
            <ac:spMk id="89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686880601" sldId="257"/>
            <ac:spMk id="90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686880601" sldId="257"/>
            <ac:spMk id="91" creationId="{00000000-0000-0000-0000-000000000000}"/>
          </ac:spMkLst>
        </pc:spChg>
        <pc:graphicFrameChg chg="mod">
          <ac:chgData name="MABRUT Romain" userId="7a6897e7-896d-4e62-ae35-7a32cd4a9778" providerId="ADAL" clId="{6BD3E953-A298-4E6C-9D9B-9498E1A9DAB0}" dt="2024-09-10T15:36:12.053" v="80"/>
          <ac:graphicFrameMkLst>
            <pc:docMk/>
            <pc:sldMk cId="3686880601" sldId="257"/>
            <ac:graphicFrameMk id="22" creationId="{1BCDBB70-C8AB-6620-A077-A7B07E6F546E}"/>
          </ac:graphicFrameMkLst>
        </pc:graphicFrameChg>
      </pc:sldChg>
      <pc:sldChg chg="modSp del modNotes">
        <pc:chgData name="MABRUT Romain" userId="7a6897e7-896d-4e62-ae35-7a32cd4a9778" providerId="ADAL" clId="{6BD3E953-A298-4E6C-9D9B-9498E1A9DAB0}" dt="2024-09-10T15:49:31.825" v="197" actId="47"/>
        <pc:sldMkLst>
          <pc:docMk/>
          <pc:sldMk cId="3441436491" sldId="258"/>
        </pc:sldMkLst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441436491" sldId="258"/>
            <ac:spMk id="17" creationId="{AE18910E-2220-4262-B6A4-376B66B09489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441436491" sldId="258"/>
            <ac:spMk id="89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441436491" sldId="258"/>
            <ac:spMk id="90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441436491" sldId="258"/>
            <ac:spMk id="91" creationId="{00000000-0000-0000-0000-000000000000}"/>
          </ac:spMkLst>
        </pc:spChg>
        <pc:graphicFrameChg chg="mod">
          <ac:chgData name="MABRUT Romain" userId="7a6897e7-896d-4e62-ae35-7a32cd4a9778" providerId="ADAL" clId="{6BD3E953-A298-4E6C-9D9B-9498E1A9DAB0}" dt="2024-09-10T15:36:12.053" v="80"/>
          <ac:graphicFrameMkLst>
            <pc:docMk/>
            <pc:sldMk cId="3441436491" sldId="258"/>
            <ac:graphicFrameMk id="7" creationId="{18A61997-DFB2-9939-98E0-211EE40A4436}"/>
          </ac:graphicFrameMkLst>
        </pc:graphicFrameChg>
      </pc:sldChg>
      <pc:sldChg chg="modSp del modNotes">
        <pc:chgData name="MABRUT Romain" userId="7a6897e7-896d-4e62-ae35-7a32cd4a9778" providerId="ADAL" clId="{6BD3E953-A298-4E6C-9D9B-9498E1A9DAB0}" dt="2024-09-10T15:49:31.825" v="197" actId="47"/>
        <pc:sldMkLst>
          <pc:docMk/>
          <pc:sldMk cId="3411249207" sldId="259"/>
        </pc:sldMkLst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411249207" sldId="259"/>
            <ac:spMk id="17" creationId="{AE18910E-2220-4262-B6A4-376B66B09489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411249207" sldId="259"/>
            <ac:spMk id="89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411249207" sldId="259"/>
            <ac:spMk id="90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3411249207" sldId="259"/>
            <ac:spMk id="91" creationId="{00000000-0000-0000-0000-000000000000}"/>
          </ac:spMkLst>
        </pc:spChg>
        <pc:graphicFrameChg chg="mod">
          <ac:chgData name="MABRUT Romain" userId="7a6897e7-896d-4e62-ae35-7a32cd4a9778" providerId="ADAL" clId="{6BD3E953-A298-4E6C-9D9B-9498E1A9DAB0}" dt="2024-09-10T15:36:12.053" v="80"/>
          <ac:graphicFrameMkLst>
            <pc:docMk/>
            <pc:sldMk cId="3411249207" sldId="259"/>
            <ac:graphicFrameMk id="12" creationId="{EA252A7B-1C4F-3195-7DA9-70939DAFA54A}"/>
          </ac:graphicFrameMkLst>
        </pc:graphicFrameChg>
      </pc:sldChg>
      <pc:sldChg chg="modSp del modNotes">
        <pc:chgData name="MABRUT Romain" userId="7a6897e7-896d-4e62-ae35-7a32cd4a9778" providerId="ADAL" clId="{6BD3E953-A298-4E6C-9D9B-9498E1A9DAB0}" dt="2024-09-10T15:49:31.825" v="197" actId="47"/>
        <pc:sldMkLst>
          <pc:docMk/>
          <pc:sldMk cId="2894353632" sldId="260"/>
        </pc:sldMkLst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2894353632" sldId="260"/>
            <ac:spMk id="17" creationId="{AE18910E-2220-4262-B6A4-376B66B09489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2894353632" sldId="260"/>
            <ac:spMk id="89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2894353632" sldId="260"/>
            <ac:spMk id="90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k cId="2894353632" sldId="260"/>
            <ac:spMk id="91" creationId="{00000000-0000-0000-0000-000000000000}"/>
          </ac:spMkLst>
        </pc:spChg>
        <pc:graphicFrameChg chg="mod">
          <ac:chgData name="MABRUT Romain" userId="7a6897e7-896d-4e62-ae35-7a32cd4a9778" providerId="ADAL" clId="{6BD3E953-A298-4E6C-9D9B-9498E1A9DAB0}" dt="2024-09-10T15:36:12.053" v="80"/>
          <ac:graphicFrameMkLst>
            <pc:docMk/>
            <pc:sldMk cId="2894353632" sldId="260"/>
            <ac:graphicFrameMk id="20" creationId="{B129C433-A280-5EC0-0E62-0F5C6247E161}"/>
          </ac:graphicFrameMkLst>
        </pc:graphicFrameChg>
      </pc:sldChg>
      <pc:sldChg chg="addSp delSp modSp add mod">
        <pc:chgData name="MABRUT Romain" userId="7a6897e7-896d-4e62-ae35-7a32cd4a9778" providerId="ADAL" clId="{6BD3E953-A298-4E6C-9D9B-9498E1A9DAB0}" dt="2024-09-10T16:06:19.812" v="493"/>
        <pc:sldMkLst>
          <pc:docMk/>
          <pc:sldMk cId="4094510722" sldId="261"/>
        </pc:sldMkLst>
        <pc:spChg chg="add mod">
          <ac:chgData name="MABRUT Romain" userId="7a6897e7-896d-4e62-ae35-7a32cd4a9778" providerId="ADAL" clId="{6BD3E953-A298-4E6C-9D9B-9498E1A9DAB0}" dt="2024-09-10T16:06:19.812" v="493"/>
          <ac:spMkLst>
            <pc:docMk/>
            <pc:sldMk cId="4094510722" sldId="261"/>
            <ac:spMk id="3" creationId="{E1DF4200-A71E-74A9-FE39-ECA88590BC5E}"/>
          </ac:spMkLst>
        </pc:spChg>
        <pc:spChg chg="mod">
          <ac:chgData name="MABRUT Romain" userId="7a6897e7-896d-4e62-ae35-7a32cd4a9778" providerId="ADAL" clId="{6BD3E953-A298-4E6C-9D9B-9498E1A9DAB0}" dt="2024-09-10T15:49:45.187" v="204" actId="20577"/>
          <ac:spMkLst>
            <pc:docMk/>
            <pc:sldMk cId="4094510722" sldId="261"/>
            <ac:spMk id="7" creationId="{D1C853C2-2E11-3C54-B2FE-85E81F9CAEB8}"/>
          </ac:spMkLst>
        </pc:spChg>
        <pc:graphicFrameChg chg="add del mod">
          <ac:chgData name="MABRUT Romain" userId="7a6897e7-896d-4e62-ae35-7a32cd4a9778" providerId="ADAL" clId="{6BD3E953-A298-4E6C-9D9B-9498E1A9DAB0}" dt="2024-09-10T15:50:23.729" v="213"/>
          <ac:graphicFrameMkLst>
            <pc:docMk/>
            <pc:sldMk cId="4094510722" sldId="261"/>
            <ac:graphicFrameMk id="3" creationId="{AD12E3CA-55F2-5D05-6A4A-CD728439B437}"/>
          </ac:graphicFrameMkLst>
        </pc:graphicFrameChg>
        <pc:graphicFrameChg chg="add mod ord modGraphic">
          <ac:chgData name="MABRUT Romain" userId="7a6897e7-896d-4e62-ae35-7a32cd4a9778" providerId="ADAL" clId="{6BD3E953-A298-4E6C-9D9B-9498E1A9DAB0}" dt="2024-09-10T16:01:35.092" v="449" actId="2084"/>
          <ac:graphicFrameMkLst>
            <pc:docMk/>
            <pc:sldMk cId="4094510722" sldId="261"/>
            <ac:graphicFrameMk id="4" creationId="{A1F24B7A-592A-3657-88D0-32215723D963}"/>
          </ac:graphicFrameMkLst>
        </pc:graphicFrameChg>
        <pc:graphicFrameChg chg="del">
          <ac:chgData name="MABRUT Romain" userId="7a6897e7-896d-4e62-ae35-7a32cd4a9778" providerId="ADAL" clId="{6BD3E953-A298-4E6C-9D9B-9498E1A9DAB0}" dt="2024-09-10T15:50:19.328" v="211" actId="478"/>
          <ac:graphicFrameMkLst>
            <pc:docMk/>
            <pc:sldMk cId="4094510722" sldId="261"/>
            <ac:graphicFrameMk id="10" creationId="{80A0D01D-3B2F-E72B-DE13-28D123514B91}"/>
          </ac:graphicFrameMkLst>
        </pc:graphicFrameChg>
      </pc:sldChg>
      <pc:sldChg chg="addSp delSp modSp add mod">
        <pc:chgData name="MABRUT Romain" userId="7a6897e7-896d-4e62-ae35-7a32cd4a9778" providerId="ADAL" clId="{6BD3E953-A298-4E6C-9D9B-9498E1A9DAB0}" dt="2024-09-10T16:06:20.853" v="494"/>
        <pc:sldMkLst>
          <pc:docMk/>
          <pc:sldMk cId="3163085418" sldId="262"/>
        </pc:sldMkLst>
        <pc:spChg chg="add mod">
          <ac:chgData name="MABRUT Romain" userId="7a6897e7-896d-4e62-ae35-7a32cd4a9778" providerId="ADAL" clId="{6BD3E953-A298-4E6C-9D9B-9498E1A9DAB0}" dt="2024-09-10T16:06:20.853" v="494"/>
          <ac:spMkLst>
            <pc:docMk/>
            <pc:sldMk cId="3163085418" sldId="262"/>
            <ac:spMk id="4" creationId="{287BC01C-1042-AA02-D646-493CD0616681}"/>
          </ac:spMkLst>
        </pc:spChg>
        <pc:spChg chg="mod">
          <ac:chgData name="MABRUT Romain" userId="7a6897e7-896d-4e62-ae35-7a32cd4a9778" providerId="ADAL" clId="{6BD3E953-A298-4E6C-9D9B-9498E1A9DAB0}" dt="2024-09-10T15:49:51.145" v="206" actId="20577"/>
          <ac:spMkLst>
            <pc:docMk/>
            <pc:sldMk cId="3163085418" sldId="262"/>
            <ac:spMk id="7" creationId="{D1C853C2-2E11-3C54-B2FE-85E81F9CAEB8}"/>
          </ac:spMkLst>
        </pc:spChg>
        <pc:graphicFrameChg chg="add mod modGraphic">
          <ac:chgData name="MABRUT Romain" userId="7a6897e7-896d-4e62-ae35-7a32cd4a9778" providerId="ADAL" clId="{6BD3E953-A298-4E6C-9D9B-9498E1A9DAB0}" dt="2024-09-10T16:01:40.582" v="450" actId="2084"/>
          <ac:graphicFrameMkLst>
            <pc:docMk/>
            <pc:sldMk cId="3163085418" sldId="262"/>
            <ac:graphicFrameMk id="3" creationId="{AA0D6709-C72E-E281-753E-1E839C72A9D0}"/>
          </ac:graphicFrameMkLst>
        </pc:graphicFrameChg>
        <pc:graphicFrameChg chg="del">
          <ac:chgData name="MABRUT Romain" userId="7a6897e7-896d-4e62-ae35-7a32cd4a9778" providerId="ADAL" clId="{6BD3E953-A298-4E6C-9D9B-9498E1A9DAB0}" dt="2024-09-10T15:52:50.695" v="266" actId="478"/>
          <ac:graphicFrameMkLst>
            <pc:docMk/>
            <pc:sldMk cId="3163085418" sldId="262"/>
            <ac:graphicFrameMk id="10" creationId="{80A0D01D-3B2F-E72B-DE13-28D123514B91}"/>
          </ac:graphicFrameMkLst>
        </pc:graphicFrameChg>
      </pc:sldChg>
      <pc:sldChg chg="addSp delSp modSp add mod">
        <pc:chgData name="MABRUT Romain" userId="7a6897e7-896d-4e62-ae35-7a32cd4a9778" providerId="ADAL" clId="{6BD3E953-A298-4E6C-9D9B-9498E1A9DAB0}" dt="2024-09-10T16:06:21.834" v="495"/>
        <pc:sldMkLst>
          <pc:docMk/>
          <pc:sldMk cId="3814494104" sldId="263"/>
        </pc:sldMkLst>
        <pc:spChg chg="add mod">
          <ac:chgData name="MABRUT Romain" userId="7a6897e7-896d-4e62-ae35-7a32cd4a9778" providerId="ADAL" clId="{6BD3E953-A298-4E6C-9D9B-9498E1A9DAB0}" dt="2024-09-10T16:06:21.834" v="495"/>
          <ac:spMkLst>
            <pc:docMk/>
            <pc:sldMk cId="3814494104" sldId="263"/>
            <ac:spMk id="3" creationId="{A16B75C0-0E60-FCBF-0210-B55217C70D17}"/>
          </ac:spMkLst>
        </pc:spChg>
        <pc:spChg chg="mod">
          <ac:chgData name="MABRUT Romain" userId="7a6897e7-896d-4e62-ae35-7a32cd4a9778" providerId="ADAL" clId="{6BD3E953-A298-4E6C-9D9B-9498E1A9DAB0}" dt="2024-09-10T15:49:55.936" v="208" actId="20577"/>
          <ac:spMkLst>
            <pc:docMk/>
            <pc:sldMk cId="3814494104" sldId="263"/>
            <ac:spMk id="7" creationId="{D1C853C2-2E11-3C54-B2FE-85E81F9CAEB8}"/>
          </ac:spMkLst>
        </pc:spChg>
        <pc:graphicFrameChg chg="add del mod">
          <ac:chgData name="MABRUT Romain" userId="7a6897e7-896d-4e62-ae35-7a32cd4a9778" providerId="ADAL" clId="{6BD3E953-A298-4E6C-9D9B-9498E1A9DAB0}" dt="2024-09-10T15:56:42.792" v="346"/>
          <ac:graphicFrameMkLst>
            <pc:docMk/>
            <pc:sldMk cId="3814494104" sldId="263"/>
            <ac:graphicFrameMk id="3" creationId="{ECF215CE-00CD-7EB5-179F-F6DD952C6D4E}"/>
          </ac:graphicFrameMkLst>
        </pc:graphicFrameChg>
        <pc:graphicFrameChg chg="add mod modGraphic">
          <ac:chgData name="MABRUT Romain" userId="7a6897e7-896d-4e62-ae35-7a32cd4a9778" providerId="ADAL" clId="{6BD3E953-A298-4E6C-9D9B-9498E1A9DAB0}" dt="2024-09-10T16:01:45.567" v="451" actId="2084"/>
          <ac:graphicFrameMkLst>
            <pc:docMk/>
            <pc:sldMk cId="3814494104" sldId="263"/>
            <ac:graphicFrameMk id="4" creationId="{CF58DA39-EAF9-EA40-412F-2EE622A08E2C}"/>
          </ac:graphicFrameMkLst>
        </pc:graphicFrameChg>
        <pc:graphicFrameChg chg="del">
          <ac:chgData name="MABRUT Romain" userId="7a6897e7-896d-4e62-ae35-7a32cd4a9778" providerId="ADAL" clId="{6BD3E953-A298-4E6C-9D9B-9498E1A9DAB0}" dt="2024-09-10T15:56:27.545" v="343" actId="478"/>
          <ac:graphicFrameMkLst>
            <pc:docMk/>
            <pc:sldMk cId="3814494104" sldId="263"/>
            <ac:graphicFrameMk id="10" creationId="{80A0D01D-3B2F-E72B-DE13-28D123514B91}"/>
          </ac:graphicFrameMkLst>
        </pc:graphicFrameChg>
      </pc:sldChg>
      <pc:sldChg chg="addSp delSp modSp add mod">
        <pc:chgData name="MABRUT Romain" userId="7a6897e7-896d-4e62-ae35-7a32cd4a9778" providerId="ADAL" clId="{6BD3E953-A298-4E6C-9D9B-9498E1A9DAB0}" dt="2024-09-10T16:06:22.924" v="496"/>
        <pc:sldMkLst>
          <pc:docMk/>
          <pc:sldMk cId="1865863139" sldId="264"/>
        </pc:sldMkLst>
        <pc:spChg chg="add mod">
          <ac:chgData name="MABRUT Romain" userId="7a6897e7-896d-4e62-ae35-7a32cd4a9778" providerId="ADAL" clId="{6BD3E953-A298-4E6C-9D9B-9498E1A9DAB0}" dt="2024-09-10T16:06:22.924" v="496"/>
          <ac:spMkLst>
            <pc:docMk/>
            <pc:sldMk cId="1865863139" sldId="264"/>
            <ac:spMk id="3" creationId="{C8C8A80E-44C3-A2C7-71E9-BEC085B06DB8}"/>
          </ac:spMkLst>
        </pc:spChg>
        <pc:spChg chg="mod">
          <ac:chgData name="MABRUT Romain" userId="7a6897e7-896d-4e62-ae35-7a32cd4a9778" providerId="ADAL" clId="{6BD3E953-A298-4E6C-9D9B-9498E1A9DAB0}" dt="2024-09-10T15:50:00.143" v="210" actId="20577"/>
          <ac:spMkLst>
            <pc:docMk/>
            <pc:sldMk cId="1865863139" sldId="264"/>
            <ac:spMk id="7" creationId="{D1C853C2-2E11-3C54-B2FE-85E81F9CAEB8}"/>
          </ac:spMkLst>
        </pc:spChg>
        <pc:graphicFrameChg chg="add del mod">
          <ac:chgData name="MABRUT Romain" userId="7a6897e7-896d-4e62-ae35-7a32cd4a9778" providerId="ADAL" clId="{6BD3E953-A298-4E6C-9D9B-9498E1A9DAB0}" dt="2024-09-10T15:58:06.223" v="375"/>
          <ac:graphicFrameMkLst>
            <pc:docMk/>
            <pc:sldMk cId="1865863139" sldId="264"/>
            <ac:graphicFrameMk id="3" creationId="{71D748D9-61A8-D44C-653F-55BF0B883493}"/>
          </ac:graphicFrameMkLst>
        </pc:graphicFrameChg>
        <pc:graphicFrameChg chg="add mod modGraphic">
          <ac:chgData name="MABRUT Romain" userId="7a6897e7-896d-4e62-ae35-7a32cd4a9778" providerId="ADAL" clId="{6BD3E953-A298-4E6C-9D9B-9498E1A9DAB0}" dt="2024-09-10T16:01:50.168" v="452" actId="2084"/>
          <ac:graphicFrameMkLst>
            <pc:docMk/>
            <pc:sldMk cId="1865863139" sldId="264"/>
            <ac:graphicFrameMk id="4" creationId="{D8DD7137-DF40-5594-E6E8-1198B19AA82F}"/>
          </ac:graphicFrameMkLst>
        </pc:graphicFrameChg>
        <pc:graphicFrameChg chg="del">
          <ac:chgData name="MABRUT Romain" userId="7a6897e7-896d-4e62-ae35-7a32cd4a9778" providerId="ADAL" clId="{6BD3E953-A298-4E6C-9D9B-9498E1A9DAB0}" dt="2024-09-10T15:56:30.495" v="344" actId="478"/>
          <ac:graphicFrameMkLst>
            <pc:docMk/>
            <pc:sldMk cId="1865863139" sldId="264"/>
            <ac:graphicFrameMk id="10" creationId="{80A0D01D-3B2F-E72B-DE13-28D123514B91}"/>
          </ac:graphicFrameMkLst>
        </pc:graphicFrameChg>
      </pc:sldChg>
      <pc:sldChg chg="add del">
        <pc:chgData name="MABRUT Romain" userId="7a6897e7-896d-4e62-ae35-7a32cd4a9778" providerId="ADAL" clId="{6BD3E953-A298-4E6C-9D9B-9498E1A9DAB0}" dt="2024-09-10T15:49:39.373" v="202" actId="47"/>
        <pc:sldMkLst>
          <pc:docMk/>
          <pc:sldMk cId="1000454354" sldId="265"/>
        </pc:sldMkLst>
      </pc:sldChg>
      <pc:sldMasterChg chg="modSp modSldLayout">
        <pc:chgData name="MABRUT Romain" userId="7a6897e7-896d-4e62-ae35-7a32cd4a9778" providerId="ADAL" clId="{6BD3E953-A298-4E6C-9D9B-9498E1A9DAB0}" dt="2024-09-10T15:36:12.053" v="80"/>
        <pc:sldMasterMkLst>
          <pc:docMk/>
          <pc:sldMasterMk cId="0" sldId="2147483648"/>
        </pc:sldMasterMkLst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asterMk cId="0" sldId="2147483648"/>
            <ac:spMk id="11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asterMk cId="0" sldId="2147483648"/>
            <ac:spMk id="12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asterMk cId="0" sldId="2147483648"/>
            <ac:spMk id="13" creationId="{00000000-0000-0000-0000-000000000000}"/>
          </ac:spMkLst>
        </pc:spChg>
        <pc:spChg chg="mod">
          <ac:chgData name="MABRUT Romain" userId="7a6897e7-896d-4e62-ae35-7a32cd4a9778" providerId="ADAL" clId="{6BD3E953-A298-4E6C-9D9B-9498E1A9DAB0}" dt="2024-09-10T15:36:12.053" v="80"/>
          <ac:spMkLst>
            <pc:docMk/>
            <pc:sldMasterMk cId="0" sldId="2147483648"/>
            <ac:spMk id="14" creationId="{00000000-0000-0000-0000-000000000000}"/>
          </ac:spMkLst>
        </pc:sp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49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49"/>
              <ac:spMk id="16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49"/>
              <ac:spMk id="17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49"/>
              <ac:spMk id="18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49"/>
              <ac:spMk id="20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50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0"/>
              <ac:spMk id="22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0"/>
              <ac:spMk id="23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0"/>
              <ac:spMk id="24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0"/>
              <ac:spMk id="25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0"/>
              <ac:spMk id="26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51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1"/>
              <ac:spMk id="28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1"/>
              <ac:spMk id="29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1"/>
              <ac:spMk id="30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1"/>
              <ac:spMk id="31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1"/>
              <ac:spMk id="32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52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2"/>
              <ac:spMk id="34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2"/>
              <ac:spMk id="35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2"/>
              <ac:spMk id="36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2"/>
              <ac:spMk id="37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2"/>
              <ac:spMk id="38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2"/>
              <ac:spMk id="39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53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3"/>
              <ac:spMk id="41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3"/>
              <ac:spMk id="42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3"/>
              <ac:spMk id="43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3"/>
              <ac:spMk id="44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3"/>
              <ac:spMk id="45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3"/>
              <ac:spMk id="46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3"/>
              <ac:spMk id="47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3"/>
              <ac:spMk id="48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54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4"/>
              <ac:spMk id="50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4"/>
              <ac:spMk id="51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4"/>
              <ac:spMk id="52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4"/>
              <ac:spMk id="53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55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5"/>
              <ac:spMk id="55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5"/>
              <ac:spMk id="56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5"/>
              <ac:spMk id="57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56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6"/>
              <ac:spMk id="59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6"/>
              <ac:spMk id="60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6"/>
              <ac:spMk id="61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6"/>
              <ac:spMk id="62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6"/>
              <ac:spMk id="63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6"/>
              <ac:spMk id="64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57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7"/>
              <ac:spMk id="66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7"/>
              <ac:spMk id="67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7"/>
              <ac:spMk id="68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7"/>
              <ac:spMk id="69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7"/>
              <ac:spMk id="70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7"/>
              <ac:spMk id="71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58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8"/>
              <ac:spMk id="73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8"/>
              <ac:spMk id="74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8"/>
              <ac:spMk id="75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8"/>
              <ac:spMk id="76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8"/>
              <ac:spMk id="77" creationId="{00000000-0000-0000-0000-000000000000}"/>
            </ac:spMkLst>
          </pc:spChg>
        </pc:sldLayoutChg>
        <pc:sldLayoutChg chg="modSp">
          <pc:chgData name="MABRUT Romain" userId="7a6897e7-896d-4e62-ae35-7a32cd4a9778" providerId="ADAL" clId="{6BD3E953-A298-4E6C-9D9B-9498E1A9DAB0}" dt="2024-09-10T15:36:12.053" v="80"/>
          <pc:sldLayoutMkLst>
            <pc:docMk/>
            <pc:sldMasterMk cId="0" sldId="2147483648"/>
            <pc:sldLayoutMk cId="0" sldId="2147483659"/>
          </pc:sldLayoutMkLst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9"/>
              <ac:spMk id="79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9"/>
              <ac:spMk id="80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9"/>
              <ac:spMk id="81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9"/>
              <ac:spMk id="82" creationId="{00000000-0000-0000-0000-000000000000}"/>
            </ac:spMkLst>
          </pc:spChg>
          <pc:spChg chg="mod">
            <ac:chgData name="MABRUT Romain" userId="7a6897e7-896d-4e62-ae35-7a32cd4a9778" providerId="ADAL" clId="{6BD3E953-A298-4E6C-9D9B-9498E1A9DAB0}" dt="2024-09-10T15:36:12.053" v="80"/>
            <ac:spMkLst>
              <pc:docMk/>
              <pc:sldMasterMk cId="0" sldId="2147483648"/>
              <pc:sldLayoutMk cId="0" sldId="2147483659"/>
              <ac:spMk id="83" creationId="{00000000-0000-0000-0000-000000000000}"/>
            </ac:spMkLst>
          </pc:spChg>
        </pc:sldLayoutChg>
      </pc:sldMasterChg>
    </pc:docChg>
  </pc:docChgLst>
  <pc:docChgLst>
    <pc:chgData name="MABRUT Romain" userId="f986ae4d-e0e7-4f69-ba10-0c02bf109da4" providerId="ADAL" clId="{0F72D363-8CB2-4C12-856E-DC4055BFFA66}"/>
    <pc:docChg chg="undo custSel modSld">
      <pc:chgData name="MABRUT Romain" userId="f986ae4d-e0e7-4f69-ba10-0c02bf109da4" providerId="ADAL" clId="{0F72D363-8CB2-4C12-856E-DC4055BFFA66}" dt="2024-02-16T13:16:25.727" v="5"/>
      <pc:docMkLst>
        <pc:docMk/>
      </pc:docMkLst>
      <pc:sldChg chg="addSp delSp modSp mod">
        <pc:chgData name="MABRUT Romain" userId="f986ae4d-e0e7-4f69-ba10-0c02bf109da4" providerId="ADAL" clId="{0F72D363-8CB2-4C12-856E-DC4055BFFA66}" dt="2024-02-16T13:16:25.727" v="5"/>
        <pc:sldMkLst>
          <pc:docMk/>
          <pc:sldMk cId="0" sldId="256"/>
        </pc:sldMkLst>
        <pc:graphicFrameChg chg="add del mod">
          <ac:chgData name="MABRUT Romain" userId="f986ae4d-e0e7-4f69-ba10-0c02bf109da4" providerId="ADAL" clId="{0F72D363-8CB2-4C12-856E-DC4055BFFA66}" dt="2024-02-16T13:16:11.033" v="1"/>
          <ac:graphicFrameMkLst>
            <pc:docMk/>
            <pc:sldMk cId="0" sldId="256"/>
            <ac:graphicFrameMk id="3" creationId="{56318D70-82B4-A6C2-3DC9-C5445512C6B8}"/>
          </ac:graphicFrameMkLst>
        </pc:graphicFrameChg>
        <pc:graphicFrameChg chg="add del mod">
          <ac:chgData name="MABRUT Romain" userId="f986ae4d-e0e7-4f69-ba10-0c02bf109da4" providerId="ADAL" clId="{0F72D363-8CB2-4C12-856E-DC4055BFFA66}" dt="2024-02-16T13:16:25.727" v="5"/>
          <ac:graphicFrameMkLst>
            <pc:docMk/>
            <pc:sldMk cId="0" sldId="256"/>
            <ac:graphicFrameMk id="5" creationId="{9FA4402B-BBC9-8E54-DF78-DD9F30049F7C}"/>
          </ac:graphicFrameMkLst>
        </pc:graphicFrameChg>
      </pc:sldChg>
    </pc:docChg>
  </pc:docChgLst>
  <pc:docChgLst>
    <pc:chgData name="Tony Lacomat" userId="2c64e117-2ebd-431b-b047-0e06b776026c" providerId="ADAL" clId="{F170FA73-BD65-4385-ACDB-4ABC33225031}"/>
    <pc:docChg chg="undo custSel modSld">
      <pc:chgData name="Tony Lacomat" userId="2c64e117-2ebd-431b-b047-0e06b776026c" providerId="ADAL" clId="{F170FA73-BD65-4385-ACDB-4ABC33225031}" dt="2025-01-13T16:02:30.477" v="22" actId="167"/>
      <pc:docMkLst>
        <pc:docMk/>
      </pc:docMkLst>
      <pc:sldChg chg="delSp modSp mod">
        <pc:chgData name="Tony Lacomat" userId="2c64e117-2ebd-431b-b047-0e06b776026c" providerId="ADAL" clId="{F170FA73-BD65-4385-ACDB-4ABC33225031}" dt="2025-01-13T16:01:31.246" v="5" actId="167"/>
        <pc:sldMkLst>
          <pc:docMk/>
          <pc:sldMk cId="0" sldId="256"/>
        </pc:sldMkLst>
        <pc:spChg chg="del">
          <ac:chgData name="Tony Lacomat" userId="2c64e117-2ebd-431b-b047-0e06b776026c" providerId="ADAL" clId="{F170FA73-BD65-4385-ACDB-4ABC33225031}" dt="2025-01-13T16:01:24.286" v="3" actId="478"/>
          <ac:spMkLst>
            <pc:docMk/>
            <pc:sldMk cId="0" sldId="256"/>
            <ac:spMk id="17" creationId="{AE18910E-2220-4262-B6A4-376B66B09489}"/>
          </ac:spMkLst>
        </pc:spChg>
        <pc:spChg chg="ord">
          <ac:chgData name="Tony Lacomat" userId="2c64e117-2ebd-431b-b047-0e06b776026c" providerId="ADAL" clId="{F170FA73-BD65-4385-ACDB-4ABC33225031}" dt="2025-01-13T16:01:31.246" v="5" actId="167"/>
          <ac:spMkLst>
            <pc:docMk/>
            <pc:sldMk cId="0" sldId="256"/>
            <ac:spMk id="89" creationId="{00000000-0000-0000-0000-000000000000}"/>
          </ac:spMkLst>
        </pc:spChg>
        <pc:spChg chg="ord">
          <ac:chgData name="Tony Lacomat" userId="2c64e117-2ebd-431b-b047-0e06b776026c" providerId="ADAL" clId="{F170FA73-BD65-4385-ACDB-4ABC33225031}" dt="2025-01-13T16:01:27.107" v="4" actId="167"/>
          <ac:spMkLst>
            <pc:docMk/>
            <pc:sldMk cId="0" sldId="256"/>
            <ac:spMk id="90" creationId="{00000000-0000-0000-0000-000000000000}"/>
          </ac:spMkLst>
        </pc:spChg>
        <pc:graphicFrameChg chg="ord">
          <ac:chgData name="Tony Lacomat" userId="2c64e117-2ebd-431b-b047-0e06b776026c" providerId="ADAL" clId="{F170FA73-BD65-4385-ACDB-4ABC33225031}" dt="2025-01-13T16:01:21.239" v="2" actId="167"/>
          <ac:graphicFrameMkLst>
            <pc:docMk/>
            <pc:sldMk cId="0" sldId="256"/>
            <ac:graphicFrameMk id="10" creationId="{80A0D01D-3B2F-E72B-DE13-28D123514B91}"/>
          </ac:graphicFrameMkLst>
        </pc:graphicFrameChg>
      </pc:sldChg>
      <pc:sldChg chg="delSp modSp mod">
        <pc:chgData name="Tony Lacomat" userId="2c64e117-2ebd-431b-b047-0e06b776026c" providerId="ADAL" clId="{F170FA73-BD65-4385-ACDB-4ABC33225031}" dt="2025-01-13T16:01:54.719" v="10" actId="167"/>
        <pc:sldMkLst>
          <pc:docMk/>
          <pc:sldMk cId="4094510722" sldId="261"/>
        </pc:sldMkLst>
        <pc:spChg chg="del">
          <ac:chgData name="Tony Lacomat" userId="2c64e117-2ebd-431b-b047-0e06b776026c" providerId="ADAL" clId="{F170FA73-BD65-4385-ACDB-4ABC33225031}" dt="2025-01-13T16:01:53" v="9" actId="478"/>
          <ac:spMkLst>
            <pc:docMk/>
            <pc:sldMk cId="4094510722" sldId="261"/>
            <ac:spMk id="17" creationId="{AE18910E-2220-4262-B6A4-376B66B09489}"/>
          </ac:spMkLst>
        </pc:spChg>
        <pc:spChg chg="ord">
          <ac:chgData name="Tony Lacomat" userId="2c64e117-2ebd-431b-b047-0e06b776026c" providerId="ADAL" clId="{F170FA73-BD65-4385-ACDB-4ABC33225031}" dt="2025-01-13T16:01:54.719" v="10" actId="167"/>
          <ac:spMkLst>
            <pc:docMk/>
            <pc:sldMk cId="4094510722" sldId="261"/>
            <ac:spMk id="89" creationId="{00000000-0000-0000-0000-000000000000}"/>
          </ac:spMkLst>
        </pc:spChg>
        <pc:spChg chg="ord">
          <ac:chgData name="Tony Lacomat" userId="2c64e117-2ebd-431b-b047-0e06b776026c" providerId="ADAL" clId="{F170FA73-BD65-4385-ACDB-4ABC33225031}" dt="2025-01-13T16:01:50.022" v="8" actId="167"/>
          <ac:spMkLst>
            <pc:docMk/>
            <pc:sldMk cId="4094510722" sldId="261"/>
            <ac:spMk id="90" creationId="{00000000-0000-0000-0000-000000000000}"/>
          </ac:spMkLst>
        </pc:spChg>
        <pc:graphicFrameChg chg="ord">
          <ac:chgData name="Tony Lacomat" userId="2c64e117-2ebd-431b-b047-0e06b776026c" providerId="ADAL" clId="{F170FA73-BD65-4385-ACDB-4ABC33225031}" dt="2025-01-13T16:01:46.092" v="7" actId="167"/>
          <ac:graphicFrameMkLst>
            <pc:docMk/>
            <pc:sldMk cId="4094510722" sldId="261"/>
            <ac:graphicFrameMk id="4" creationId="{A1F24B7A-592A-3657-88D0-32215723D963}"/>
          </ac:graphicFrameMkLst>
        </pc:graphicFrameChg>
      </pc:sldChg>
      <pc:sldChg chg="delSp modSp mod">
        <pc:chgData name="Tony Lacomat" userId="2c64e117-2ebd-431b-b047-0e06b776026c" providerId="ADAL" clId="{F170FA73-BD65-4385-ACDB-4ABC33225031}" dt="2025-01-13T16:02:07.718" v="14" actId="167"/>
        <pc:sldMkLst>
          <pc:docMk/>
          <pc:sldMk cId="3163085418" sldId="262"/>
        </pc:sldMkLst>
        <pc:spChg chg="del">
          <ac:chgData name="Tony Lacomat" userId="2c64e117-2ebd-431b-b047-0e06b776026c" providerId="ADAL" clId="{F170FA73-BD65-4385-ACDB-4ABC33225031}" dt="2025-01-13T16:02:06.014" v="13" actId="478"/>
          <ac:spMkLst>
            <pc:docMk/>
            <pc:sldMk cId="3163085418" sldId="262"/>
            <ac:spMk id="17" creationId="{AE18910E-2220-4262-B6A4-376B66B09489}"/>
          </ac:spMkLst>
        </pc:spChg>
        <pc:spChg chg="ord">
          <ac:chgData name="Tony Lacomat" userId="2c64e117-2ebd-431b-b047-0e06b776026c" providerId="ADAL" clId="{F170FA73-BD65-4385-ACDB-4ABC33225031}" dt="2025-01-13T16:02:07.718" v="14" actId="167"/>
          <ac:spMkLst>
            <pc:docMk/>
            <pc:sldMk cId="3163085418" sldId="262"/>
            <ac:spMk id="89" creationId="{00000000-0000-0000-0000-000000000000}"/>
          </ac:spMkLst>
        </pc:spChg>
        <pc:spChg chg="ord">
          <ac:chgData name="Tony Lacomat" userId="2c64e117-2ebd-431b-b047-0e06b776026c" providerId="ADAL" clId="{F170FA73-BD65-4385-ACDB-4ABC33225031}" dt="2025-01-13T16:02:02.983" v="12" actId="167"/>
          <ac:spMkLst>
            <pc:docMk/>
            <pc:sldMk cId="3163085418" sldId="262"/>
            <ac:spMk id="90" creationId="{00000000-0000-0000-0000-000000000000}"/>
          </ac:spMkLst>
        </pc:spChg>
        <pc:graphicFrameChg chg="ord">
          <ac:chgData name="Tony Lacomat" userId="2c64e117-2ebd-431b-b047-0e06b776026c" providerId="ADAL" clId="{F170FA73-BD65-4385-ACDB-4ABC33225031}" dt="2025-01-13T16:01:59.691" v="11" actId="167"/>
          <ac:graphicFrameMkLst>
            <pc:docMk/>
            <pc:sldMk cId="3163085418" sldId="262"/>
            <ac:graphicFrameMk id="3" creationId="{AA0D6709-C72E-E281-753E-1E839C72A9D0}"/>
          </ac:graphicFrameMkLst>
        </pc:graphicFrameChg>
      </pc:sldChg>
      <pc:sldChg chg="delSp modSp mod">
        <pc:chgData name="Tony Lacomat" userId="2c64e117-2ebd-431b-b047-0e06b776026c" providerId="ADAL" clId="{F170FA73-BD65-4385-ACDB-4ABC33225031}" dt="2025-01-13T16:02:17.539" v="18" actId="167"/>
        <pc:sldMkLst>
          <pc:docMk/>
          <pc:sldMk cId="3814494104" sldId="263"/>
        </pc:sldMkLst>
        <pc:spChg chg="del">
          <ac:chgData name="Tony Lacomat" userId="2c64e117-2ebd-431b-b047-0e06b776026c" providerId="ADAL" clId="{F170FA73-BD65-4385-ACDB-4ABC33225031}" dt="2025-01-13T16:02:14.261" v="16" actId="478"/>
          <ac:spMkLst>
            <pc:docMk/>
            <pc:sldMk cId="3814494104" sldId="263"/>
            <ac:spMk id="17" creationId="{AE18910E-2220-4262-B6A4-376B66B09489}"/>
          </ac:spMkLst>
        </pc:spChg>
        <pc:spChg chg="ord">
          <ac:chgData name="Tony Lacomat" userId="2c64e117-2ebd-431b-b047-0e06b776026c" providerId="ADAL" clId="{F170FA73-BD65-4385-ACDB-4ABC33225031}" dt="2025-01-13T16:02:17.539" v="18" actId="167"/>
          <ac:spMkLst>
            <pc:docMk/>
            <pc:sldMk cId="3814494104" sldId="263"/>
            <ac:spMk id="89" creationId="{00000000-0000-0000-0000-000000000000}"/>
          </ac:spMkLst>
        </pc:spChg>
        <pc:spChg chg="ord">
          <ac:chgData name="Tony Lacomat" userId="2c64e117-2ebd-431b-b047-0e06b776026c" providerId="ADAL" clId="{F170FA73-BD65-4385-ACDB-4ABC33225031}" dt="2025-01-13T16:02:15.776" v="17" actId="167"/>
          <ac:spMkLst>
            <pc:docMk/>
            <pc:sldMk cId="3814494104" sldId="263"/>
            <ac:spMk id="90" creationId="{00000000-0000-0000-0000-000000000000}"/>
          </ac:spMkLst>
        </pc:spChg>
        <pc:graphicFrameChg chg="ord">
          <ac:chgData name="Tony Lacomat" userId="2c64e117-2ebd-431b-b047-0e06b776026c" providerId="ADAL" clId="{F170FA73-BD65-4385-ACDB-4ABC33225031}" dt="2025-01-13T16:02:11.764" v="15" actId="167"/>
          <ac:graphicFrameMkLst>
            <pc:docMk/>
            <pc:sldMk cId="3814494104" sldId="263"/>
            <ac:graphicFrameMk id="4" creationId="{CF58DA39-EAF9-EA40-412F-2EE622A08E2C}"/>
          </ac:graphicFrameMkLst>
        </pc:graphicFrameChg>
      </pc:sldChg>
      <pc:sldChg chg="delSp modSp mod">
        <pc:chgData name="Tony Lacomat" userId="2c64e117-2ebd-431b-b047-0e06b776026c" providerId="ADAL" clId="{F170FA73-BD65-4385-ACDB-4ABC33225031}" dt="2025-01-13T16:02:30.477" v="22" actId="167"/>
        <pc:sldMkLst>
          <pc:docMk/>
          <pc:sldMk cId="1865863139" sldId="264"/>
        </pc:sldMkLst>
        <pc:spChg chg="del">
          <ac:chgData name="Tony Lacomat" userId="2c64e117-2ebd-431b-b047-0e06b776026c" providerId="ADAL" clId="{F170FA73-BD65-4385-ACDB-4ABC33225031}" dt="2025-01-13T16:02:27.127" v="20" actId="478"/>
          <ac:spMkLst>
            <pc:docMk/>
            <pc:sldMk cId="1865863139" sldId="264"/>
            <ac:spMk id="17" creationId="{AE18910E-2220-4262-B6A4-376B66B09489}"/>
          </ac:spMkLst>
        </pc:spChg>
        <pc:spChg chg="ord">
          <ac:chgData name="Tony Lacomat" userId="2c64e117-2ebd-431b-b047-0e06b776026c" providerId="ADAL" clId="{F170FA73-BD65-4385-ACDB-4ABC33225031}" dt="2025-01-13T16:02:30.477" v="22" actId="167"/>
          <ac:spMkLst>
            <pc:docMk/>
            <pc:sldMk cId="1865863139" sldId="264"/>
            <ac:spMk id="89" creationId="{00000000-0000-0000-0000-000000000000}"/>
          </ac:spMkLst>
        </pc:spChg>
        <pc:spChg chg="ord">
          <ac:chgData name="Tony Lacomat" userId="2c64e117-2ebd-431b-b047-0e06b776026c" providerId="ADAL" clId="{F170FA73-BD65-4385-ACDB-4ABC33225031}" dt="2025-01-13T16:02:28.629" v="21" actId="167"/>
          <ac:spMkLst>
            <pc:docMk/>
            <pc:sldMk cId="1865863139" sldId="264"/>
            <ac:spMk id="90" creationId="{00000000-0000-0000-0000-000000000000}"/>
          </ac:spMkLst>
        </pc:spChg>
        <pc:graphicFrameChg chg="ord">
          <ac:chgData name="Tony Lacomat" userId="2c64e117-2ebd-431b-b047-0e06b776026c" providerId="ADAL" clId="{F170FA73-BD65-4385-ACDB-4ABC33225031}" dt="2025-01-13T16:02:23.969" v="19" actId="167"/>
          <ac:graphicFrameMkLst>
            <pc:docMk/>
            <pc:sldMk cId="1865863139" sldId="264"/>
            <ac:graphicFrameMk id="4" creationId="{D8DD7137-DF40-5594-E6E8-1198B19AA82F}"/>
          </ac:graphicFrameMkLst>
        </pc:graphicFrameChg>
      </pc:sldChg>
    </pc:docChg>
  </pc:docChgLst>
  <pc:docChgLst>
    <pc:chgData name="MABRUT Romain" userId="f986ae4d-e0e7-4f69-ba10-0c02bf109da4" providerId="ADAL" clId="{68B68191-185A-46CD-A19B-7D991F7EB7CB}"/>
    <pc:docChg chg="undo custSel addSld modSld">
      <pc:chgData name="MABRUT Romain" userId="f986ae4d-e0e7-4f69-ba10-0c02bf109da4" providerId="ADAL" clId="{68B68191-185A-46CD-A19B-7D991F7EB7CB}" dt="2024-02-16T14:21:56.318" v="595" actId="14100"/>
      <pc:docMkLst>
        <pc:docMk/>
      </pc:docMkLst>
      <pc:sldChg chg="addSp delSp modSp mod">
        <pc:chgData name="MABRUT Romain" userId="f986ae4d-e0e7-4f69-ba10-0c02bf109da4" providerId="ADAL" clId="{68B68191-185A-46CD-A19B-7D991F7EB7CB}" dt="2024-02-16T14:18:22.974" v="416" actId="478"/>
        <pc:sldMkLst>
          <pc:docMk/>
          <pc:sldMk cId="0" sldId="256"/>
        </pc:sldMkLst>
        <pc:spChg chg="del">
          <ac:chgData name="MABRUT Romain" userId="f986ae4d-e0e7-4f69-ba10-0c02bf109da4" providerId="ADAL" clId="{68B68191-185A-46CD-A19B-7D991F7EB7CB}" dt="2024-02-16T13:17:42.795" v="4" actId="478"/>
          <ac:spMkLst>
            <pc:docMk/>
            <pc:sldMk cId="0" sldId="256"/>
            <ac:spMk id="6" creationId="{0DF0DBAC-99FF-D6F7-2718-9CD1D15350FF}"/>
          </ac:spMkLst>
        </pc:spChg>
        <pc:spChg chg="add del">
          <ac:chgData name="MABRUT Romain" userId="f986ae4d-e0e7-4f69-ba10-0c02bf109da4" providerId="ADAL" clId="{68B68191-185A-46CD-A19B-7D991F7EB7CB}" dt="2024-02-16T14:08:38.168" v="160" actId="22"/>
          <ac:spMkLst>
            <pc:docMk/>
            <pc:sldMk cId="0" sldId="256"/>
            <ac:spMk id="10" creationId="{DD627FD8-AA77-BEC3-B088-25B171D57B7B}"/>
          </ac:spMkLst>
        </pc:spChg>
        <pc:spChg chg="del">
          <ac:chgData name="MABRUT Romain" userId="f986ae4d-e0e7-4f69-ba10-0c02bf109da4" providerId="ADAL" clId="{68B68191-185A-46CD-A19B-7D991F7EB7CB}" dt="2024-02-16T13:17:42.795" v="4" actId="478"/>
          <ac:spMkLst>
            <pc:docMk/>
            <pc:sldMk cId="0" sldId="256"/>
            <ac:spMk id="94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3:17:42.795" v="4" actId="478"/>
          <ac:spMkLst>
            <pc:docMk/>
            <pc:sldMk cId="0" sldId="256"/>
            <ac:spMk id="97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18:22.974" v="416" actId="478"/>
          <ac:spMkLst>
            <pc:docMk/>
            <pc:sldMk cId="0" sldId="256"/>
            <ac:spMk id="103" creationId="{00000000-0000-0000-0000-000000000000}"/>
          </ac:spMkLst>
        </pc:spChg>
        <pc:graphicFrameChg chg="add del mod">
          <ac:chgData name="MABRUT Romain" userId="f986ae4d-e0e7-4f69-ba10-0c02bf109da4" providerId="ADAL" clId="{68B68191-185A-46CD-A19B-7D991F7EB7CB}" dt="2024-02-16T13:17:30.614" v="1"/>
          <ac:graphicFrameMkLst>
            <pc:docMk/>
            <pc:sldMk cId="0" sldId="256"/>
            <ac:graphicFrameMk id="3" creationId="{D726B40F-8D7C-1CD7-D48A-10F93CE88B45}"/>
          </ac:graphicFrameMkLst>
        </pc:graphicFrameChg>
        <pc:graphicFrameChg chg="del">
          <ac:chgData name="MABRUT Romain" userId="f986ae4d-e0e7-4f69-ba10-0c02bf109da4" providerId="ADAL" clId="{68B68191-185A-46CD-A19B-7D991F7EB7CB}" dt="2024-02-16T13:17:42.795" v="4" actId="478"/>
          <ac:graphicFrameMkLst>
            <pc:docMk/>
            <pc:sldMk cId="0" sldId="256"/>
            <ac:graphicFrameMk id="4" creationId="{A1529AAF-3BB1-DB18-6131-F3BE5C9D0BDF}"/>
          </ac:graphicFrameMkLst>
        </pc:graphicFrameChg>
        <pc:graphicFrameChg chg="add mod modGraphic">
          <ac:chgData name="MABRUT Romain" userId="f986ae4d-e0e7-4f69-ba10-0c02bf109da4" providerId="ADAL" clId="{68B68191-185A-46CD-A19B-7D991F7EB7CB}" dt="2024-02-16T14:09:11.717" v="165" actId="14100"/>
          <ac:graphicFrameMkLst>
            <pc:docMk/>
            <pc:sldMk cId="0" sldId="256"/>
            <ac:graphicFrameMk id="5" creationId="{A7789C00-C0A7-F4EE-1826-84A87BE603CE}"/>
          </ac:graphicFrameMkLst>
        </pc:graphicFrameChg>
        <pc:graphicFrameChg chg="add del mod modGraphic">
          <ac:chgData name="MABRUT Romain" userId="f986ae4d-e0e7-4f69-ba10-0c02bf109da4" providerId="ADAL" clId="{68B68191-185A-46CD-A19B-7D991F7EB7CB}" dt="2024-02-16T14:09:05.353" v="164" actId="478"/>
          <ac:graphicFrameMkLst>
            <pc:docMk/>
            <pc:sldMk cId="0" sldId="256"/>
            <ac:graphicFrameMk id="7" creationId="{A0F21A9D-44AF-DC32-911D-D5E3EC9FD92C}"/>
          </ac:graphicFrameMkLst>
        </pc:graphicFrameChg>
        <pc:graphicFrameChg chg="del">
          <ac:chgData name="MABRUT Romain" userId="f986ae4d-e0e7-4f69-ba10-0c02bf109da4" providerId="ADAL" clId="{68B68191-185A-46CD-A19B-7D991F7EB7CB}" dt="2024-02-16T13:17:42.795" v="4" actId="478"/>
          <ac:graphicFrameMkLst>
            <pc:docMk/>
            <pc:sldMk cId="0" sldId="256"/>
            <ac:graphicFrameMk id="8" creationId="{27D23D80-EC9C-AA94-268D-170FCBF99E27}"/>
          </ac:graphicFrameMkLst>
        </pc:graphicFrameChg>
        <pc:graphicFrameChg chg="del">
          <ac:chgData name="MABRUT Romain" userId="f986ae4d-e0e7-4f69-ba10-0c02bf109da4" providerId="ADAL" clId="{68B68191-185A-46CD-A19B-7D991F7EB7CB}" dt="2024-02-16T13:17:42.795" v="4" actId="478"/>
          <ac:graphicFrameMkLst>
            <pc:docMk/>
            <pc:sldMk cId="0" sldId="256"/>
            <ac:graphicFrameMk id="18" creationId="{D3DB8FA6-95ED-828C-7F76-44A06A44E590}"/>
          </ac:graphicFrameMkLst>
        </pc:graphicFrameChg>
      </pc:sldChg>
      <pc:sldChg chg="addSp delSp modSp mod">
        <pc:chgData name="MABRUT Romain" userId="f986ae4d-e0e7-4f69-ba10-0c02bf109da4" providerId="ADAL" clId="{68B68191-185A-46CD-A19B-7D991F7EB7CB}" dt="2024-02-16T14:21:06.838" v="583" actId="14100"/>
        <pc:sldMkLst>
          <pc:docMk/>
          <pc:sldMk cId="3686880601" sldId="257"/>
        </pc:sldMkLst>
        <pc:spChg chg="del">
          <ac:chgData name="MABRUT Romain" userId="f986ae4d-e0e7-4f69-ba10-0c02bf109da4" providerId="ADAL" clId="{68B68191-185A-46CD-A19B-7D991F7EB7CB}" dt="2024-02-16T14:18:28.766" v="417" actId="478"/>
          <ac:spMkLst>
            <pc:docMk/>
            <pc:sldMk cId="3686880601" sldId="257"/>
            <ac:spMk id="2" creationId="{D7DD82BD-6255-9241-FE26-8BA882352E72}"/>
          </ac:spMkLst>
        </pc:spChg>
        <pc:spChg chg="mod">
          <ac:chgData name="MABRUT Romain" userId="f986ae4d-e0e7-4f69-ba10-0c02bf109da4" providerId="ADAL" clId="{68B68191-185A-46CD-A19B-7D991F7EB7CB}" dt="2024-02-16T14:18:37.613" v="419" actId="14100"/>
          <ac:spMkLst>
            <pc:docMk/>
            <pc:sldMk cId="3686880601" sldId="257"/>
            <ac:spMk id="91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21:00.224" v="581" actId="478"/>
          <ac:spMkLst>
            <pc:docMk/>
            <pc:sldMk cId="3686880601" sldId="257"/>
            <ac:spMk id="92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3:42:55.165" v="118" actId="478"/>
          <ac:spMkLst>
            <pc:docMk/>
            <pc:sldMk cId="3686880601" sldId="257"/>
            <ac:spMk id="94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20:56.717" v="580" actId="478"/>
          <ac:spMkLst>
            <pc:docMk/>
            <pc:sldMk cId="3686880601" sldId="257"/>
            <ac:spMk id="96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18:19.322" v="415" actId="478"/>
          <ac:spMkLst>
            <pc:docMk/>
            <pc:sldMk cId="3686880601" sldId="257"/>
            <ac:spMk id="103" creationId="{00000000-0000-0000-0000-000000000000}"/>
          </ac:spMkLst>
        </pc:spChg>
        <pc:graphicFrameChg chg="add del mod">
          <ac:chgData name="MABRUT Romain" userId="f986ae4d-e0e7-4f69-ba10-0c02bf109da4" providerId="ADAL" clId="{68B68191-185A-46CD-A19B-7D991F7EB7CB}" dt="2024-02-16T13:20:07.576" v="20"/>
          <ac:graphicFrameMkLst>
            <pc:docMk/>
            <pc:sldMk cId="3686880601" sldId="257"/>
            <ac:graphicFrameMk id="3" creationId="{C6753CF0-354B-6420-D5B5-D7DE9AFBEA0E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21:12.413" v="28" actId="478"/>
          <ac:graphicFrameMkLst>
            <pc:docMk/>
            <pc:sldMk cId="3686880601" sldId="257"/>
            <ac:graphicFrameMk id="4" creationId="{A8ACAF47-03FD-33D6-853A-5B12982812E3}"/>
          </ac:graphicFrameMkLst>
        </pc:graphicFrameChg>
        <pc:graphicFrameChg chg="del">
          <ac:chgData name="MABRUT Romain" userId="f986ae4d-e0e7-4f69-ba10-0c02bf109da4" providerId="ADAL" clId="{68B68191-185A-46CD-A19B-7D991F7EB7CB}" dt="2024-02-16T13:20:04.306" v="18" actId="478"/>
          <ac:graphicFrameMkLst>
            <pc:docMk/>
            <pc:sldMk cId="3686880601" sldId="257"/>
            <ac:graphicFrameMk id="5" creationId="{21C1B7A5-47D8-8FFD-24EC-48CCA9763F92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21:02.246" v="24"/>
          <ac:graphicFrameMkLst>
            <pc:docMk/>
            <pc:sldMk cId="3686880601" sldId="257"/>
            <ac:graphicFrameMk id="6" creationId="{DDD0CF2A-0A15-6C8C-A439-F7FA2789EFEB}"/>
          </ac:graphicFrameMkLst>
        </pc:graphicFrameChg>
        <pc:graphicFrameChg chg="add del mod modGraphic">
          <ac:chgData name="MABRUT Romain" userId="f986ae4d-e0e7-4f69-ba10-0c02bf109da4" providerId="ADAL" clId="{68B68191-185A-46CD-A19B-7D991F7EB7CB}" dt="2024-02-16T14:09:28.715" v="166" actId="478"/>
          <ac:graphicFrameMkLst>
            <pc:docMk/>
            <pc:sldMk cId="3686880601" sldId="257"/>
            <ac:graphicFrameMk id="7" creationId="{18A61997-DFB2-9939-98E0-211EE40A4436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21:09.624" v="27"/>
          <ac:graphicFrameMkLst>
            <pc:docMk/>
            <pc:sldMk cId="3686880601" sldId="257"/>
            <ac:graphicFrameMk id="8" creationId="{F7F07E1A-505C-E161-6BD6-CAF5845220EE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21:29.756" v="32"/>
          <ac:graphicFrameMkLst>
            <pc:docMk/>
            <pc:sldMk cId="3686880601" sldId="257"/>
            <ac:graphicFrameMk id="9" creationId="{05FB75F3-6E33-7066-526F-EFFD96C51907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22:56.771" v="39" actId="478"/>
          <ac:graphicFrameMkLst>
            <pc:docMk/>
            <pc:sldMk cId="3686880601" sldId="257"/>
            <ac:graphicFrameMk id="10" creationId="{52A61A75-6893-288A-A551-79F3CD67108C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21:54.940" v="36"/>
          <ac:graphicFrameMkLst>
            <pc:docMk/>
            <pc:sldMk cId="3686880601" sldId="257"/>
            <ac:graphicFrameMk id="11" creationId="{C3848E37-9C10-9A0D-C4BC-917082FD93D5}"/>
          </ac:graphicFrameMkLst>
        </pc:graphicFrameChg>
        <pc:graphicFrameChg chg="add del mod modGraphic">
          <ac:chgData name="MABRUT Romain" userId="f986ae4d-e0e7-4f69-ba10-0c02bf109da4" providerId="ADAL" clId="{68B68191-185A-46CD-A19B-7D991F7EB7CB}" dt="2024-02-16T14:09:30.123" v="167" actId="478"/>
          <ac:graphicFrameMkLst>
            <pc:docMk/>
            <pc:sldMk cId="3686880601" sldId="257"/>
            <ac:graphicFrameMk id="12" creationId="{EA252A7B-1C4F-3195-7DA9-70939DAFA54A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23:03.028" v="41"/>
          <ac:graphicFrameMkLst>
            <pc:docMk/>
            <pc:sldMk cId="3686880601" sldId="257"/>
            <ac:graphicFrameMk id="13" creationId="{D743F588-93EA-9AF4-A882-C133D75BEEBB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23:33.102" v="45"/>
          <ac:graphicFrameMkLst>
            <pc:docMk/>
            <pc:sldMk cId="3686880601" sldId="257"/>
            <ac:graphicFrameMk id="14" creationId="{CFA62C51-157E-C077-FB0E-6D10EA0F0EAE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34:53.829" v="48" actId="478"/>
          <ac:graphicFrameMkLst>
            <pc:docMk/>
            <pc:sldMk cId="3686880601" sldId="257"/>
            <ac:graphicFrameMk id="15" creationId="{E2C5316C-DF45-EB67-F4E0-AFA3F3E94FE7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34:58.536" v="52"/>
          <ac:graphicFrameMkLst>
            <pc:docMk/>
            <pc:sldMk cId="3686880601" sldId="257"/>
            <ac:graphicFrameMk id="16" creationId="{3BBC9B67-7925-4E2C-56F3-256C50ACEDE0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36:12.880" v="62" actId="21"/>
          <ac:graphicFrameMkLst>
            <pc:docMk/>
            <pc:sldMk cId="3686880601" sldId="257"/>
            <ac:graphicFrameMk id="18" creationId="{2F749D7A-0E4C-0735-5008-1B757D22ED7F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3:35:38.115" v="58"/>
          <ac:graphicFrameMkLst>
            <pc:docMk/>
            <pc:sldMk cId="3686880601" sldId="257"/>
            <ac:graphicFrameMk id="19" creationId="{05B46BD5-FCAE-23F3-8FF5-2EE9551834D1}"/>
          </ac:graphicFrameMkLst>
        </pc:graphicFrameChg>
        <pc:graphicFrameChg chg="add del mod modGraphic">
          <ac:chgData name="MABRUT Romain" userId="f986ae4d-e0e7-4f69-ba10-0c02bf109da4" providerId="ADAL" clId="{68B68191-185A-46CD-A19B-7D991F7EB7CB}" dt="2024-02-16T14:09:33.546" v="168" actId="478"/>
          <ac:graphicFrameMkLst>
            <pc:docMk/>
            <pc:sldMk cId="3686880601" sldId="257"/>
            <ac:graphicFrameMk id="20" creationId="{B129C433-A280-5EC0-0E62-0F5C6247E161}"/>
          </ac:graphicFrameMkLst>
        </pc:graphicFrameChg>
        <pc:graphicFrameChg chg="add del mod">
          <ac:chgData name="MABRUT Romain" userId="f986ae4d-e0e7-4f69-ba10-0c02bf109da4" providerId="ADAL" clId="{68B68191-185A-46CD-A19B-7D991F7EB7CB}" dt="2024-02-16T14:10:26.838" v="176"/>
          <ac:graphicFrameMkLst>
            <pc:docMk/>
            <pc:sldMk cId="3686880601" sldId="257"/>
            <ac:graphicFrameMk id="21" creationId="{9D4678F8-DBFA-D893-6444-0974864F4747}"/>
          </ac:graphicFrameMkLst>
        </pc:graphicFrameChg>
        <pc:graphicFrameChg chg="add mod modGraphic">
          <ac:chgData name="MABRUT Romain" userId="f986ae4d-e0e7-4f69-ba10-0c02bf109da4" providerId="ADAL" clId="{68B68191-185A-46CD-A19B-7D991F7EB7CB}" dt="2024-02-16T14:21:06.838" v="583" actId="14100"/>
          <ac:graphicFrameMkLst>
            <pc:docMk/>
            <pc:sldMk cId="3686880601" sldId="257"/>
            <ac:graphicFrameMk id="22" creationId="{1BCDBB70-C8AB-6620-A077-A7B07E6F546E}"/>
          </ac:graphicFrameMkLst>
        </pc:graphicFrameChg>
        <pc:cxnChg chg="del">
          <ac:chgData name="MABRUT Romain" userId="f986ae4d-e0e7-4f69-ba10-0c02bf109da4" providerId="ADAL" clId="{68B68191-185A-46CD-A19B-7D991F7EB7CB}" dt="2024-02-16T14:21:02.523" v="582" actId="478"/>
          <ac:cxnSpMkLst>
            <pc:docMk/>
            <pc:sldMk cId="3686880601" sldId="257"/>
            <ac:cxnSpMk id="93" creationId="{00000000-0000-0000-0000-000000000000}"/>
          </ac:cxnSpMkLst>
        </pc:cxnChg>
      </pc:sldChg>
      <pc:sldChg chg="delSp modSp add mod">
        <pc:chgData name="MABRUT Romain" userId="f986ae4d-e0e7-4f69-ba10-0c02bf109da4" providerId="ADAL" clId="{68B68191-185A-46CD-A19B-7D991F7EB7CB}" dt="2024-02-16T14:21:20.999" v="587" actId="14100"/>
        <pc:sldMkLst>
          <pc:docMk/>
          <pc:sldMk cId="3441436491" sldId="258"/>
        </pc:sldMkLst>
        <pc:spChg chg="del">
          <ac:chgData name="MABRUT Romain" userId="f986ae4d-e0e7-4f69-ba10-0c02bf109da4" providerId="ADAL" clId="{68B68191-185A-46CD-A19B-7D991F7EB7CB}" dt="2024-02-16T14:17:49.863" v="409" actId="478"/>
          <ac:spMkLst>
            <pc:docMk/>
            <pc:sldMk cId="3441436491" sldId="258"/>
            <ac:spMk id="2" creationId="{D7DD82BD-6255-9241-FE26-8BA882352E72}"/>
          </ac:spMkLst>
        </pc:spChg>
        <pc:spChg chg="mod">
          <ac:chgData name="MABRUT Romain" userId="f986ae4d-e0e7-4f69-ba10-0c02bf109da4" providerId="ADAL" clId="{68B68191-185A-46CD-A19B-7D991F7EB7CB}" dt="2024-02-16T14:18:00.180" v="411" actId="14100"/>
          <ac:spMkLst>
            <pc:docMk/>
            <pc:sldMk cId="3441436491" sldId="258"/>
            <ac:spMk id="91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21:12.172" v="584" actId="478"/>
          <ac:spMkLst>
            <pc:docMk/>
            <pc:sldMk cId="3441436491" sldId="258"/>
            <ac:spMk id="92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21:14.170" v="585" actId="478"/>
          <ac:spMkLst>
            <pc:docMk/>
            <pc:sldMk cId="3441436491" sldId="258"/>
            <ac:spMk id="96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18:11.767" v="414" actId="478"/>
          <ac:spMkLst>
            <pc:docMk/>
            <pc:sldMk cId="3441436491" sldId="258"/>
            <ac:spMk id="103" creationId="{00000000-0000-0000-0000-000000000000}"/>
          </ac:spMkLst>
        </pc:spChg>
        <pc:graphicFrameChg chg="mod modGraphic">
          <ac:chgData name="MABRUT Romain" userId="f986ae4d-e0e7-4f69-ba10-0c02bf109da4" providerId="ADAL" clId="{68B68191-185A-46CD-A19B-7D991F7EB7CB}" dt="2024-02-16T14:21:20.999" v="587" actId="14100"/>
          <ac:graphicFrameMkLst>
            <pc:docMk/>
            <pc:sldMk cId="3441436491" sldId="258"/>
            <ac:graphicFrameMk id="7" creationId="{18A61997-DFB2-9939-98E0-211EE40A4436}"/>
          </ac:graphicFrameMkLst>
        </pc:graphicFrameChg>
        <pc:graphicFrameChg chg="del">
          <ac:chgData name="MABRUT Romain" userId="f986ae4d-e0e7-4f69-ba10-0c02bf109da4" providerId="ADAL" clId="{68B68191-185A-46CD-A19B-7D991F7EB7CB}" dt="2024-02-16T14:09:40.133" v="169" actId="478"/>
          <ac:graphicFrameMkLst>
            <pc:docMk/>
            <pc:sldMk cId="3441436491" sldId="258"/>
            <ac:graphicFrameMk id="12" creationId="{EA252A7B-1C4F-3195-7DA9-70939DAFA54A}"/>
          </ac:graphicFrameMkLst>
        </pc:graphicFrameChg>
        <pc:graphicFrameChg chg="del">
          <ac:chgData name="MABRUT Romain" userId="f986ae4d-e0e7-4f69-ba10-0c02bf109da4" providerId="ADAL" clId="{68B68191-185A-46CD-A19B-7D991F7EB7CB}" dt="2024-02-16T14:09:42.234" v="170" actId="478"/>
          <ac:graphicFrameMkLst>
            <pc:docMk/>
            <pc:sldMk cId="3441436491" sldId="258"/>
            <ac:graphicFrameMk id="20" creationId="{B129C433-A280-5EC0-0E62-0F5C6247E161}"/>
          </ac:graphicFrameMkLst>
        </pc:graphicFrameChg>
        <pc:cxnChg chg="del">
          <ac:chgData name="MABRUT Romain" userId="f986ae4d-e0e7-4f69-ba10-0c02bf109da4" providerId="ADAL" clId="{68B68191-185A-46CD-A19B-7D991F7EB7CB}" dt="2024-02-16T14:21:17.714" v="586" actId="478"/>
          <ac:cxnSpMkLst>
            <pc:docMk/>
            <pc:sldMk cId="3441436491" sldId="258"/>
            <ac:cxnSpMk id="93" creationId="{00000000-0000-0000-0000-000000000000}"/>
          </ac:cxnSpMkLst>
        </pc:cxnChg>
      </pc:sldChg>
      <pc:sldChg chg="delSp modSp add mod">
        <pc:chgData name="MABRUT Romain" userId="f986ae4d-e0e7-4f69-ba10-0c02bf109da4" providerId="ADAL" clId="{68B68191-185A-46CD-A19B-7D991F7EB7CB}" dt="2024-02-16T14:21:56.318" v="595" actId="14100"/>
        <pc:sldMkLst>
          <pc:docMk/>
          <pc:sldMk cId="3411249207" sldId="259"/>
        </pc:sldMkLst>
        <pc:spChg chg="del mod">
          <ac:chgData name="MABRUT Romain" userId="f986ae4d-e0e7-4f69-ba10-0c02bf109da4" providerId="ADAL" clId="{68B68191-185A-46CD-A19B-7D991F7EB7CB}" dt="2024-02-16T14:17:39.271" v="407" actId="478"/>
          <ac:spMkLst>
            <pc:docMk/>
            <pc:sldMk cId="3411249207" sldId="259"/>
            <ac:spMk id="2" creationId="{D7DD82BD-6255-9241-FE26-8BA882352E72}"/>
          </ac:spMkLst>
        </pc:spChg>
        <pc:spChg chg="mod">
          <ac:chgData name="MABRUT Romain" userId="f986ae4d-e0e7-4f69-ba10-0c02bf109da4" providerId="ADAL" clId="{68B68191-185A-46CD-A19B-7D991F7EB7CB}" dt="2024-02-16T14:18:05.450" v="412" actId="14100"/>
          <ac:spMkLst>
            <pc:docMk/>
            <pc:sldMk cId="3411249207" sldId="259"/>
            <ac:spMk id="91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21:30.766" v="590" actId="478"/>
          <ac:spMkLst>
            <pc:docMk/>
            <pc:sldMk cId="3411249207" sldId="259"/>
            <ac:spMk id="92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21:26.529" v="588" actId="478"/>
          <ac:spMkLst>
            <pc:docMk/>
            <pc:sldMk cId="3411249207" sldId="259"/>
            <ac:spMk id="96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18:07.689" v="413" actId="478"/>
          <ac:spMkLst>
            <pc:docMk/>
            <pc:sldMk cId="3411249207" sldId="259"/>
            <ac:spMk id="103" creationId="{00000000-0000-0000-0000-000000000000}"/>
          </ac:spMkLst>
        </pc:spChg>
        <pc:graphicFrameChg chg="del">
          <ac:chgData name="MABRUT Romain" userId="f986ae4d-e0e7-4f69-ba10-0c02bf109da4" providerId="ADAL" clId="{68B68191-185A-46CD-A19B-7D991F7EB7CB}" dt="2024-02-16T14:09:47.992" v="171" actId="478"/>
          <ac:graphicFrameMkLst>
            <pc:docMk/>
            <pc:sldMk cId="3411249207" sldId="259"/>
            <ac:graphicFrameMk id="7" creationId="{18A61997-DFB2-9939-98E0-211EE40A4436}"/>
          </ac:graphicFrameMkLst>
        </pc:graphicFrameChg>
        <pc:graphicFrameChg chg="mod modGraphic">
          <ac:chgData name="MABRUT Romain" userId="f986ae4d-e0e7-4f69-ba10-0c02bf109da4" providerId="ADAL" clId="{68B68191-185A-46CD-A19B-7D991F7EB7CB}" dt="2024-02-16T14:21:56.318" v="595" actId="14100"/>
          <ac:graphicFrameMkLst>
            <pc:docMk/>
            <pc:sldMk cId="3411249207" sldId="259"/>
            <ac:graphicFrameMk id="12" creationId="{EA252A7B-1C4F-3195-7DA9-70939DAFA54A}"/>
          </ac:graphicFrameMkLst>
        </pc:graphicFrameChg>
        <pc:graphicFrameChg chg="del">
          <ac:chgData name="MABRUT Romain" userId="f986ae4d-e0e7-4f69-ba10-0c02bf109da4" providerId="ADAL" clId="{68B68191-185A-46CD-A19B-7D991F7EB7CB}" dt="2024-02-16T14:09:50.188" v="172" actId="478"/>
          <ac:graphicFrameMkLst>
            <pc:docMk/>
            <pc:sldMk cId="3411249207" sldId="259"/>
            <ac:graphicFrameMk id="20" creationId="{B129C433-A280-5EC0-0E62-0F5C6247E161}"/>
          </ac:graphicFrameMkLst>
        </pc:graphicFrameChg>
        <pc:cxnChg chg="del">
          <ac:chgData name="MABRUT Romain" userId="f986ae4d-e0e7-4f69-ba10-0c02bf109da4" providerId="ADAL" clId="{68B68191-185A-46CD-A19B-7D991F7EB7CB}" dt="2024-02-16T14:21:28.141" v="589" actId="478"/>
          <ac:cxnSpMkLst>
            <pc:docMk/>
            <pc:sldMk cId="3411249207" sldId="259"/>
            <ac:cxnSpMk id="93" creationId="{00000000-0000-0000-0000-000000000000}"/>
          </ac:cxnSpMkLst>
        </pc:cxnChg>
      </pc:sldChg>
      <pc:sldChg chg="delSp modSp add mod">
        <pc:chgData name="MABRUT Romain" userId="f986ae4d-e0e7-4f69-ba10-0c02bf109da4" providerId="ADAL" clId="{68B68191-185A-46CD-A19B-7D991F7EB7CB}" dt="2024-02-16T14:21:48.266" v="593" actId="14100"/>
        <pc:sldMkLst>
          <pc:docMk/>
          <pc:sldMk cId="2894353632" sldId="260"/>
        </pc:sldMkLst>
        <pc:spChg chg="del">
          <ac:chgData name="MABRUT Romain" userId="f986ae4d-e0e7-4f69-ba10-0c02bf109da4" providerId="ADAL" clId="{68B68191-185A-46CD-A19B-7D991F7EB7CB}" dt="2024-02-16T14:18:54.875" v="421" actId="478"/>
          <ac:spMkLst>
            <pc:docMk/>
            <pc:sldMk cId="2894353632" sldId="260"/>
            <ac:spMk id="2" creationId="{D7DD82BD-6255-9241-FE26-8BA882352E72}"/>
          </ac:spMkLst>
        </pc:spChg>
        <pc:spChg chg="mod">
          <ac:chgData name="MABRUT Romain" userId="f986ae4d-e0e7-4f69-ba10-0c02bf109da4" providerId="ADAL" clId="{68B68191-185A-46CD-A19B-7D991F7EB7CB}" dt="2024-02-16T14:19:10.771" v="424" actId="14100"/>
          <ac:spMkLst>
            <pc:docMk/>
            <pc:sldMk cId="2894353632" sldId="260"/>
            <ac:spMk id="91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21:44.134" v="592" actId="478"/>
          <ac:spMkLst>
            <pc:docMk/>
            <pc:sldMk cId="2894353632" sldId="260"/>
            <ac:spMk id="92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21:44.134" v="592" actId="478"/>
          <ac:spMkLst>
            <pc:docMk/>
            <pc:sldMk cId="2894353632" sldId="260"/>
            <ac:spMk id="96" creationId="{00000000-0000-0000-0000-000000000000}"/>
          </ac:spMkLst>
        </pc:spChg>
        <pc:spChg chg="del">
          <ac:chgData name="MABRUT Romain" userId="f986ae4d-e0e7-4f69-ba10-0c02bf109da4" providerId="ADAL" clId="{68B68191-185A-46CD-A19B-7D991F7EB7CB}" dt="2024-02-16T14:19:12.550" v="425" actId="478"/>
          <ac:spMkLst>
            <pc:docMk/>
            <pc:sldMk cId="2894353632" sldId="260"/>
            <ac:spMk id="103" creationId="{00000000-0000-0000-0000-000000000000}"/>
          </ac:spMkLst>
        </pc:spChg>
        <pc:graphicFrameChg chg="del">
          <ac:chgData name="MABRUT Romain" userId="f986ae4d-e0e7-4f69-ba10-0c02bf109da4" providerId="ADAL" clId="{68B68191-185A-46CD-A19B-7D991F7EB7CB}" dt="2024-02-16T14:09:53.960" v="173" actId="478"/>
          <ac:graphicFrameMkLst>
            <pc:docMk/>
            <pc:sldMk cId="2894353632" sldId="260"/>
            <ac:graphicFrameMk id="7" creationId="{18A61997-DFB2-9939-98E0-211EE40A4436}"/>
          </ac:graphicFrameMkLst>
        </pc:graphicFrameChg>
        <pc:graphicFrameChg chg="del">
          <ac:chgData name="MABRUT Romain" userId="f986ae4d-e0e7-4f69-ba10-0c02bf109da4" providerId="ADAL" clId="{68B68191-185A-46CD-A19B-7D991F7EB7CB}" dt="2024-02-16T14:09:56.065" v="174" actId="478"/>
          <ac:graphicFrameMkLst>
            <pc:docMk/>
            <pc:sldMk cId="2894353632" sldId="260"/>
            <ac:graphicFrameMk id="12" creationId="{EA252A7B-1C4F-3195-7DA9-70939DAFA54A}"/>
          </ac:graphicFrameMkLst>
        </pc:graphicFrameChg>
        <pc:graphicFrameChg chg="mod modGraphic">
          <ac:chgData name="MABRUT Romain" userId="f986ae4d-e0e7-4f69-ba10-0c02bf109da4" providerId="ADAL" clId="{68B68191-185A-46CD-A19B-7D991F7EB7CB}" dt="2024-02-16T14:21:48.266" v="593" actId="14100"/>
          <ac:graphicFrameMkLst>
            <pc:docMk/>
            <pc:sldMk cId="2894353632" sldId="260"/>
            <ac:graphicFrameMk id="20" creationId="{B129C433-A280-5EC0-0E62-0F5C6247E161}"/>
          </ac:graphicFrameMkLst>
        </pc:graphicFrameChg>
        <pc:cxnChg chg="del">
          <ac:chgData name="MABRUT Romain" userId="f986ae4d-e0e7-4f69-ba10-0c02bf109da4" providerId="ADAL" clId="{68B68191-185A-46CD-A19B-7D991F7EB7CB}" dt="2024-02-16T14:21:44.134" v="592" actId="478"/>
          <ac:cxnSpMkLst>
            <pc:docMk/>
            <pc:sldMk cId="2894353632" sldId="260"/>
            <ac:cxnSpMk id="93" creationId="{00000000-0000-0000-0000-000000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a12b0f08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25a12b0f089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g25a12b0f089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a12b0f08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25a12b0f089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7" name="Google Shape;87;g25a12b0f089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4291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a12b0f08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25a12b0f089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g25a12b0f089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4315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a12b0f08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25a12b0f089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g25a12b0f089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818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a12b0f08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25a12b0f089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g25a12b0f089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889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3115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46"/>
            </a:lvl1pPr>
            <a:lvl2pPr lvl="1" algn="ctr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38"/>
            </a:lvl2pPr>
            <a:lvl3pPr lvl="2" algn="ctr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935"/>
            </a:lvl3pPr>
            <a:lvl4pPr lvl="3" algn="ctr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/>
            </a:lvl4pPr>
            <a:lvl5pPr lvl="4" algn="ctr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/>
            </a:lvl5pPr>
            <a:lvl6pPr lvl="5" algn="ctr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/>
            </a:lvl6pPr>
            <a:lvl7pPr lvl="6" algn="ctr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/>
            </a:lvl7pPr>
            <a:lvl8pPr lvl="7" algn="ctr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/>
            </a:lvl8pPr>
            <a:lvl9pPr lvl="8" algn="ctr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/>
            </a:lvl9pPr>
          </a:lstStyle>
          <a:p>
            <a:endParaRPr/>
          </a:p>
        </p:txBody>
      </p:sp>
      <p:sp>
        <p:nvSpPr>
          <p:cNvPr id="18" name="Google Shape;18;p6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6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6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838202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23739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33039" lvl="1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49559" lvl="2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66078" lvl="3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82598" lvl="4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99117" lvl="5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215637" lvl="6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532156" lvl="7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848676" lvl="8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 rot="5400000">
            <a:off x="7133432" y="1956595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 rot="5400000">
            <a:off x="1799432" y="-596105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23739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33039" lvl="1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49559" lvl="2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66078" lvl="3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82598" lvl="4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99117" lvl="5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215637" lvl="6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532156" lvl="7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848676" lvl="8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>
            <a:spLocks noGrp="1"/>
          </p:cNvSpPr>
          <p:nvPr>
            <p:ph type="title"/>
          </p:nvPr>
        </p:nvSpPr>
        <p:spPr>
          <a:xfrm>
            <a:off x="838202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23739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33039" lvl="1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49559" lvl="2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66078" lvl="3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82598" lvl="4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99117" lvl="5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215637" lvl="6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532156" lvl="7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848676" lvl="8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831852" y="1709741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3115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15826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46">
                <a:solidFill>
                  <a:schemeClr val="dk1"/>
                </a:solidFill>
              </a:defRPr>
            </a:lvl1pPr>
            <a:lvl2pPr marL="633039" lvl="1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038">
                <a:solidFill>
                  <a:srgbClr val="888888"/>
                </a:solidFill>
              </a:defRPr>
            </a:lvl2pPr>
            <a:lvl3pPr marL="949559" lvl="2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935">
                <a:solidFill>
                  <a:srgbClr val="888888"/>
                </a:solidFill>
              </a:defRPr>
            </a:lvl3pPr>
            <a:lvl4pPr marL="1266078" lvl="3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831">
                <a:solidFill>
                  <a:srgbClr val="888888"/>
                </a:solidFill>
              </a:defRPr>
            </a:lvl4pPr>
            <a:lvl5pPr marL="1582598" lvl="4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831">
                <a:solidFill>
                  <a:srgbClr val="888888"/>
                </a:solidFill>
              </a:defRPr>
            </a:lvl5pPr>
            <a:lvl6pPr marL="1899117" lvl="5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831">
                <a:solidFill>
                  <a:srgbClr val="888888"/>
                </a:solidFill>
              </a:defRPr>
            </a:lvl6pPr>
            <a:lvl7pPr marL="2215637" lvl="6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831">
                <a:solidFill>
                  <a:srgbClr val="888888"/>
                </a:solidFill>
              </a:defRPr>
            </a:lvl7pPr>
            <a:lvl8pPr marL="2532156" lvl="7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831">
                <a:solidFill>
                  <a:srgbClr val="888888"/>
                </a:solidFill>
              </a:defRPr>
            </a:lvl8pPr>
            <a:lvl9pPr marL="2848676" lvl="8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831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838202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23739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33039" lvl="1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49559" lvl="2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66078" lvl="3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82598" lvl="4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99117" lvl="5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215637" lvl="6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532156" lvl="7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848676" lvl="8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23739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33039" lvl="1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49559" lvl="2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66078" lvl="3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82598" lvl="4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99117" lvl="5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215637" lvl="6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532156" lvl="7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848676" lvl="8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839790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839790" y="1681164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16520" lvl="0" indent="-15826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46" b="1"/>
            </a:lvl1pPr>
            <a:lvl2pPr marL="633039" lvl="1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38" b="1"/>
            </a:lvl2pPr>
            <a:lvl3pPr marL="949559" lvl="2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935" b="1"/>
            </a:lvl3pPr>
            <a:lvl4pPr marL="1266078" lvl="3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4pPr>
            <a:lvl5pPr marL="1582598" lvl="4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5pPr>
            <a:lvl6pPr marL="1899117" lvl="5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6pPr>
            <a:lvl7pPr marL="2215637" lvl="6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7pPr>
            <a:lvl8pPr marL="2532156" lvl="7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8pPr>
            <a:lvl9pPr marL="2848676" lvl="8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2"/>
          </p:nvPr>
        </p:nvSpPr>
        <p:spPr>
          <a:xfrm>
            <a:off x="839790" y="2505076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23739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33039" lvl="1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49559" lvl="2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66078" lvl="3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82598" lvl="4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99117" lvl="5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215637" lvl="6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532156" lvl="7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848676" lvl="8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body" idx="3"/>
          </p:nvPr>
        </p:nvSpPr>
        <p:spPr>
          <a:xfrm>
            <a:off x="6172202" y="1681164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16520" lvl="0" indent="-15826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246" b="1"/>
            </a:lvl1pPr>
            <a:lvl2pPr marL="633039" lvl="1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038" b="1"/>
            </a:lvl2pPr>
            <a:lvl3pPr marL="949559" lvl="2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935" b="1"/>
            </a:lvl3pPr>
            <a:lvl4pPr marL="1266078" lvl="3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4pPr>
            <a:lvl5pPr marL="1582598" lvl="4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5pPr>
            <a:lvl6pPr marL="1899117" lvl="5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6pPr>
            <a:lvl7pPr marL="2215637" lvl="6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7pPr>
            <a:lvl8pPr marL="2532156" lvl="7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8pPr>
            <a:lvl9pPr marL="2848676" lvl="8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 b="1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4"/>
          </p:nvPr>
        </p:nvSpPr>
        <p:spPr>
          <a:xfrm>
            <a:off x="6172202" y="2505076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23739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33039" lvl="1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49559" lvl="2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66078" lvl="3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82598" lvl="4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99117" lvl="5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215637" lvl="6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532156" lvl="7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848676" lvl="8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838202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1662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5183189" y="987428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263766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662"/>
            </a:lvl1pPr>
            <a:lvl2pPr marL="633039" lvl="1" indent="-250578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1454"/>
            </a:lvl2pPr>
            <a:lvl3pPr marL="949559" lvl="2" indent="-23739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246"/>
            </a:lvl3pPr>
            <a:lvl4pPr marL="1266078" lvl="3" indent="-224201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038"/>
            </a:lvl4pPr>
            <a:lvl5pPr marL="1582598" lvl="4" indent="-224201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038"/>
            </a:lvl5pPr>
            <a:lvl6pPr marL="1899117" lvl="5" indent="-224201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038"/>
            </a:lvl6pPr>
            <a:lvl7pPr marL="2215637" lvl="6" indent="-224201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038"/>
            </a:lvl7pPr>
            <a:lvl8pPr marL="2532156" lvl="7" indent="-224201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038"/>
            </a:lvl8pPr>
            <a:lvl9pPr marL="2848676" lvl="8" indent="-224201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038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15826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/>
            </a:lvl1pPr>
            <a:lvl2pPr marL="633039" lvl="1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727"/>
            </a:lvl2pPr>
            <a:lvl3pPr marL="949559" lvl="2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23"/>
            </a:lvl3pPr>
            <a:lvl4pPr marL="1266078" lvl="3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4pPr>
            <a:lvl5pPr marL="1582598" lvl="4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5pPr>
            <a:lvl6pPr marL="1899117" lvl="5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6pPr>
            <a:lvl7pPr marL="2215637" lvl="6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7pPr>
            <a:lvl8pPr marL="2532156" lvl="7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8pPr>
            <a:lvl9pPr marL="2848676" lvl="8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1662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>
            <a:spLocks noGrp="1"/>
          </p:cNvSpPr>
          <p:nvPr>
            <p:ph type="pic" idx="2"/>
          </p:nvPr>
        </p:nvSpPr>
        <p:spPr>
          <a:xfrm>
            <a:off x="5183189" y="987428"/>
            <a:ext cx="6172201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9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6520" lvl="0" indent="-158260" algn="l">
              <a:lnSpc>
                <a:spcPct val="90000"/>
              </a:lnSpc>
              <a:spcBef>
                <a:spcPts val="519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831"/>
            </a:lvl1pPr>
            <a:lvl2pPr marL="633039" lvl="1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727"/>
            </a:lvl2pPr>
            <a:lvl3pPr marL="949559" lvl="2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23"/>
            </a:lvl3pPr>
            <a:lvl4pPr marL="1266078" lvl="3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4pPr>
            <a:lvl5pPr marL="1582598" lvl="4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5pPr>
            <a:lvl6pPr marL="1899117" lvl="5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6pPr>
            <a:lvl7pPr marL="2215637" lvl="6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7pPr>
            <a:lvl8pPr marL="2532156" lvl="7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8pPr>
            <a:lvl9pPr marL="2848676" lvl="8" indent="-158260" algn="l">
              <a:lnSpc>
                <a:spcPct val="90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19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838202" y="3651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6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6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5a12b0f089_0_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AB2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endParaRPr sz="1246">
              <a:solidFill>
                <a:schemeClr val="lt1"/>
              </a:solidFill>
              <a:highlight>
                <a:srgbClr val="FCE6F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g25a12b0f089_0_1"/>
          <p:cNvSpPr/>
          <p:nvPr/>
        </p:nvSpPr>
        <p:spPr>
          <a:xfrm>
            <a:off x="178025" y="167204"/>
            <a:ext cx="11822463" cy="65236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endParaRPr sz="1246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80A0D01D-3B2F-E72B-DE13-28D123514B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97272"/>
              </p:ext>
            </p:extLst>
          </p:nvPr>
        </p:nvGraphicFramePr>
        <p:xfrm>
          <a:off x="285960" y="1134580"/>
          <a:ext cx="11430562" cy="5429164"/>
        </p:xfrm>
        <a:graphic>
          <a:graphicData uri="http://schemas.openxmlformats.org/drawingml/2006/table">
            <a:tbl>
              <a:tblPr/>
              <a:tblGrid>
                <a:gridCol w="439637">
                  <a:extLst>
                    <a:ext uri="{9D8B030D-6E8A-4147-A177-3AD203B41FA5}">
                      <a16:colId xmlns:a16="http://schemas.microsoft.com/office/drawing/2014/main" val="2007809272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1252461907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2206984654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2236464757"/>
                    </a:ext>
                  </a:extLst>
                </a:gridCol>
                <a:gridCol w="698688">
                  <a:extLst>
                    <a:ext uri="{9D8B030D-6E8A-4147-A177-3AD203B41FA5}">
                      <a16:colId xmlns:a16="http://schemas.microsoft.com/office/drawing/2014/main" val="2008330937"/>
                    </a:ext>
                  </a:extLst>
                </a:gridCol>
                <a:gridCol w="620223">
                  <a:extLst>
                    <a:ext uri="{9D8B030D-6E8A-4147-A177-3AD203B41FA5}">
                      <a16:colId xmlns:a16="http://schemas.microsoft.com/office/drawing/2014/main" val="1763780307"/>
                    </a:ext>
                  </a:extLst>
                </a:gridCol>
                <a:gridCol w="879274">
                  <a:extLst>
                    <a:ext uri="{9D8B030D-6E8A-4147-A177-3AD203B41FA5}">
                      <a16:colId xmlns:a16="http://schemas.microsoft.com/office/drawing/2014/main" val="609820546"/>
                    </a:ext>
                  </a:extLst>
                </a:gridCol>
                <a:gridCol w="879274">
                  <a:extLst>
                    <a:ext uri="{9D8B030D-6E8A-4147-A177-3AD203B41FA5}">
                      <a16:colId xmlns:a16="http://schemas.microsoft.com/office/drawing/2014/main" val="4088143945"/>
                    </a:ext>
                  </a:extLst>
                </a:gridCol>
                <a:gridCol w="879274">
                  <a:extLst>
                    <a:ext uri="{9D8B030D-6E8A-4147-A177-3AD203B41FA5}">
                      <a16:colId xmlns:a16="http://schemas.microsoft.com/office/drawing/2014/main" val="2128228734"/>
                    </a:ext>
                  </a:extLst>
                </a:gridCol>
                <a:gridCol w="879274">
                  <a:extLst>
                    <a:ext uri="{9D8B030D-6E8A-4147-A177-3AD203B41FA5}">
                      <a16:colId xmlns:a16="http://schemas.microsoft.com/office/drawing/2014/main" val="2377911378"/>
                    </a:ext>
                  </a:extLst>
                </a:gridCol>
                <a:gridCol w="879274">
                  <a:extLst>
                    <a:ext uri="{9D8B030D-6E8A-4147-A177-3AD203B41FA5}">
                      <a16:colId xmlns:a16="http://schemas.microsoft.com/office/drawing/2014/main" val="1663469575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2555454707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1730031541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155018329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55572439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1239422511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4058419841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4176598105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2440026489"/>
                    </a:ext>
                  </a:extLst>
                </a:gridCol>
                <a:gridCol w="439637">
                  <a:extLst>
                    <a:ext uri="{9D8B030D-6E8A-4147-A177-3AD203B41FA5}">
                      <a16:colId xmlns:a16="http://schemas.microsoft.com/office/drawing/2014/main" val="2724939029"/>
                    </a:ext>
                  </a:extLst>
                </a:gridCol>
              </a:tblGrid>
              <a:tr h="360000">
                <a:tc gridSpan="20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Open Sans" panose="020B0606030504020204" pitchFamily="34" charset="0"/>
                        </a:rPr>
                        <a:t>Activités critiques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2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810164"/>
                  </a:ext>
                </a:extLst>
              </a:tr>
              <a:tr h="346994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Activités critiques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DMIA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Période critique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Activité prioritaire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Besoins en matériel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Dépendances avec un processus métier interne de l'OG/ESSMS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Dépendances avec un opérateur externe de l'OG/ESSMS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Applications informatiques utilisées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639988"/>
                  </a:ext>
                </a:extLst>
              </a:tr>
              <a:tr h="346994"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Ordinateurs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Imprimantes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Téléphonie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Administratif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Autres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pPr algn="ctr" fontAlgn="ctr"/>
                      <a:r>
                        <a:rPr lang="fr-FR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70B7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67388"/>
                  </a:ext>
                </a:extLst>
              </a:tr>
              <a:tr h="50352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220358"/>
                  </a:ext>
                </a:extLst>
              </a:tr>
              <a:tr h="50352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4429132"/>
                  </a:ext>
                </a:extLst>
              </a:tr>
              <a:tr h="37764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522392"/>
                  </a:ext>
                </a:extLst>
              </a:tr>
              <a:tr h="37764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4821577"/>
                  </a:ext>
                </a:extLst>
              </a:tr>
              <a:tr h="37764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071836"/>
                  </a:ext>
                </a:extLst>
              </a:tr>
              <a:tr h="37764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78831"/>
                  </a:ext>
                </a:extLst>
              </a:tr>
              <a:tr h="37764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950560"/>
                  </a:ext>
                </a:extLst>
              </a:tr>
              <a:tr h="37764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648178"/>
                  </a:ext>
                </a:extLst>
              </a:tr>
              <a:tr h="37764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142143"/>
                  </a:ext>
                </a:extLst>
              </a:tr>
              <a:tr h="37764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726868"/>
                  </a:ext>
                </a:extLst>
              </a:tr>
              <a:tr h="34699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Besoins consolidés en matériel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F70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6472291"/>
                  </a:ext>
                </a:extLst>
              </a:tr>
            </a:tbl>
          </a:graphicData>
        </a:graphic>
      </p:graphicFrame>
      <p:sp>
        <p:nvSpPr>
          <p:cNvPr id="91" name="Google Shape;91;g25a12b0f089_0_1"/>
          <p:cNvSpPr/>
          <p:nvPr/>
        </p:nvSpPr>
        <p:spPr>
          <a:xfrm rot="16200000" flipH="1">
            <a:off x="11048203" y="787397"/>
            <a:ext cx="1931194" cy="356400"/>
          </a:xfrm>
          <a:prstGeom prst="snip1Rect">
            <a:avLst>
              <a:gd name="adj" fmla="val 16667"/>
            </a:avLst>
          </a:prstGeom>
          <a:solidFill>
            <a:srgbClr val="006AB2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r>
              <a:rPr lang="fr-FR" sz="1200" b="1" dirty="0">
                <a:solidFill>
                  <a:schemeClr val="accent2"/>
                </a:solidFill>
              </a:rPr>
              <a:t>Fiche processus métier</a:t>
            </a:r>
            <a:endParaRPr sz="1200" b="1" dirty="0">
              <a:solidFill>
                <a:schemeClr val="accent2"/>
              </a:solidFill>
            </a:endParaRPr>
          </a:p>
        </p:txBody>
      </p:sp>
      <p:sp>
        <p:nvSpPr>
          <p:cNvPr id="92" name="Google Shape;92;g25a12b0f089_0_1"/>
          <p:cNvSpPr txBox="1"/>
          <p:nvPr/>
        </p:nvSpPr>
        <p:spPr>
          <a:xfrm>
            <a:off x="1294726" y="203138"/>
            <a:ext cx="5463313" cy="422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1385" b="1" dirty="0">
                <a:solidFill>
                  <a:srgbClr val="006AB2"/>
                </a:solidFill>
                <a:latin typeface="Calibri"/>
                <a:ea typeface="Calibri"/>
                <a:cs typeface="Calibri"/>
                <a:sym typeface="Calibri"/>
              </a:rPr>
              <a:t>Fiche processus métier : [Nom du processus métier]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3" name="Google Shape;93;g25a12b0f089_0_1"/>
          <p:cNvCxnSpPr>
            <a:cxnSpLocks/>
          </p:cNvCxnSpPr>
          <p:nvPr/>
        </p:nvCxnSpPr>
        <p:spPr>
          <a:xfrm>
            <a:off x="1294726" y="920028"/>
            <a:ext cx="10540874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6" name="Google Shape;96;g25a12b0f089_0_1"/>
          <p:cNvSpPr txBox="1"/>
          <p:nvPr/>
        </p:nvSpPr>
        <p:spPr>
          <a:xfrm>
            <a:off x="285964" y="252129"/>
            <a:ext cx="784927" cy="755376"/>
          </a:xfrm>
          <a:prstGeom prst="rect">
            <a:avLst/>
          </a:prstGeom>
          <a:solidFill>
            <a:srgbClr val="F28DBC"/>
          </a:solidFill>
          <a:ln>
            <a:noFill/>
          </a:ln>
        </p:spPr>
        <p:txBody>
          <a:bodyPr spcFirstLastPara="1" wrap="square" lIns="63294" tIns="63294" rIns="63294" bIns="63294" anchor="ctr" anchorCtr="0">
            <a:noAutofit/>
          </a:bodyPr>
          <a:lstStyle/>
          <a:p>
            <a:pPr algn="ctr">
              <a:buSzPts val="1400"/>
            </a:pPr>
            <a:r>
              <a:rPr lang="fr-FR" sz="1000" b="1" dirty="0">
                <a:latin typeface="Calibri"/>
                <a:ea typeface="Calibri"/>
                <a:cs typeface="Calibri"/>
                <a:sym typeface="Calibri"/>
              </a:rPr>
              <a:t>[Logo OG à intégrer]</a:t>
            </a:r>
            <a:endParaRPr sz="10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100;g25ac72e8566_0_39">
            <a:extLst>
              <a:ext uri="{FF2B5EF4-FFF2-40B4-BE49-F238E27FC236}">
                <a16:creationId xmlns:a16="http://schemas.microsoft.com/office/drawing/2014/main" id="{D7DD82BD-6255-9241-FE26-8BA882352E72}"/>
              </a:ext>
            </a:extLst>
          </p:cNvPr>
          <p:cNvSpPr txBox="1"/>
          <p:nvPr/>
        </p:nvSpPr>
        <p:spPr>
          <a:xfrm>
            <a:off x="1294726" y="542730"/>
            <a:ext cx="10421796" cy="286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294" tIns="63294" rIns="63294" bIns="63294" anchor="t" anchorCtr="0">
            <a:noAutofit/>
          </a:bodyPr>
          <a:lstStyle/>
          <a:p>
            <a:pPr algn="just">
              <a:buSzPts val="1200"/>
            </a:pPr>
            <a:r>
              <a:rPr lang="fr-FR" sz="900" dirty="0">
                <a:latin typeface="Calibri"/>
                <a:ea typeface="Calibri"/>
                <a:cs typeface="Calibri"/>
                <a:sym typeface="Calibri"/>
              </a:rPr>
              <a:t>Une Fiche processus métier (FS) est un document opérationnel et unique, à destination d’un processus métier, qui recense les points clés pour assurer la continuité et la reprise de l’activité à l’échelle du processus métier. </a:t>
            </a:r>
            <a:endParaRPr sz="9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96;g25ac72e8566_0_39">
            <a:extLst>
              <a:ext uri="{FF2B5EF4-FFF2-40B4-BE49-F238E27FC236}">
                <a16:creationId xmlns:a16="http://schemas.microsoft.com/office/drawing/2014/main" id="{D1C853C2-2E11-3C54-B2FE-85E81F9CAEB8}"/>
              </a:ext>
            </a:extLst>
          </p:cNvPr>
          <p:cNvSpPr txBox="1"/>
          <p:nvPr/>
        </p:nvSpPr>
        <p:spPr>
          <a:xfrm>
            <a:off x="10603003" y="167181"/>
            <a:ext cx="1246800" cy="286500"/>
          </a:xfrm>
          <a:prstGeom prst="rect">
            <a:avLst/>
          </a:prstGeom>
          <a:solidFill>
            <a:srgbClr val="E94C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-FR" sz="13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Fiche n°1</a:t>
            </a:r>
            <a:endParaRPr sz="13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92;g25a12b0f089_0_1">
            <a:extLst>
              <a:ext uri="{FF2B5EF4-FFF2-40B4-BE49-F238E27FC236}">
                <a16:creationId xmlns:a16="http://schemas.microsoft.com/office/drawing/2014/main" id="{FA35E051-44F9-11B1-14F9-76BF5503D871}"/>
              </a:ext>
            </a:extLst>
          </p:cNvPr>
          <p:cNvSpPr txBox="1"/>
          <p:nvPr/>
        </p:nvSpPr>
        <p:spPr>
          <a:xfrm>
            <a:off x="8440359" y="209353"/>
            <a:ext cx="1712920" cy="226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r"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969" dirty="0">
                <a:latin typeface="Calibri"/>
                <a:ea typeface="Calibri"/>
                <a:cs typeface="Calibri"/>
                <a:sym typeface="Calibri"/>
              </a:rPr>
              <a:t>Dernière actualisation : [Date]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5a12b0f089_0_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AB2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endParaRPr sz="1246">
              <a:solidFill>
                <a:schemeClr val="lt1"/>
              </a:solidFill>
              <a:highlight>
                <a:srgbClr val="FCE6F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g25a12b0f089_0_1"/>
          <p:cNvSpPr/>
          <p:nvPr/>
        </p:nvSpPr>
        <p:spPr>
          <a:xfrm>
            <a:off x="178025" y="167204"/>
            <a:ext cx="11822463" cy="65236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endParaRPr sz="1246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A1F24B7A-592A-3657-88D0-32215723D9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261156"/>
              </p:ext>
            </p:extLst>
          </p:nvPr>
        </p:nvGraphicFramePr>
        <p:xfrm>
          <a:off x="285964" y="1087821"/>
          <a:ext cx="11430560" cy="5518038"/>
        </p:xfrm>
        <a:graphic>
          <a:graphicData uri="http://schemas.openxmlformats.org/drawingml/2006/table">
            <a:tbl>
              <a:tblPr/>
              <a:tblGrid>
                <a:gridCol w="1214991">
                  <a:extLst>
                    <a:ext uri="{9D8B030D-6E8A-4147-A177-3AD203B41FA5}">
                      <a16:colId xmlns:a16="http://schemas.microsoft.com/office/drawing/2014/main" val="3335047450"/>
                    </a:ext>
                  </a:extLst>
                </a:gridCol>
                <a:gridCol w="1508421">
                  <a:extLst>
                    <a:ext uri="{9D8B030D-6E8A-4147-A177-3AD203B41FA5}">
                      <a16:colId xmlns:a16="http://schemas.microsoft.com/office/drawing/2014/main" val="65898951"/>
                    </a:ext>
                  </a:extLst>
                </a:gridCol>
                <a:gridCol w="1508421">
                  <a:extLst>
                    <a:ext uri="{9D8B030D-6E8A-4147-A177-3AD203B41FA5}">
                      <a16:colId xmlns:a16="http://schemas.microsoft.com/office/drawing/2014/main" val="1922238595"/>
                    </a:ext>
                  </a:extLst>
                </a:gridCol>
                <a:gridCol w="1508421">
                  <a:extLst>
                    <a:ext uri="{9D8B030D-6E8A-4147-A177-3AD203B41FA5}">
                      <a16:colId xmlns:a16="http://schemas.microsoft.com/office/drawing/2014/main" val="1431242389"/>
                    </a:ext>
                  </a:extLst>
                </a:gridCol>
                <a:gridCol w="1508421">
                  <a:extLst>
                    <a:ext uri="{9D8B030D-6E8A-4147-A177-3AD203B41FA5}">
                      <a16:colId xmlns:a16="http://schemas.microsoft.com/office/drawing/2014/main" val="1388518239"/>
                    </a:ext>
                  </a:extLst>
                </a:gridCol>
                <a:gridCol w="1509534">
                  <a:extLst>
                    <a:ext uri="{9D8B030D-6E8A-4147-A177-3AD203B41FA5}">
                      <a16:colId xmlns:a16="http://schemas.microsoft.com/office/drawing/2014/main" val="2393416858"/>
                    </a:ext>
                  </a:extLst>
                </a:gridCol>
                <a:gridCol w="1163930">
                  <a:extLst>
                    <a:ext uri="{9D8B030D-6E8A-4147-A177-3AD203B41FA5}">
                      <a16:colId xmlns:a16="http://schemas.microsoft.com/office/drawing/2014/main" val="3007298528"/>
                    </a:ext>
                  </a:extLst>
                </a:gridCol>
                <a:gridCol w="1508421">
                  <a:extLst>
                    <a:ext uri="{9D8B030D-6E8A-4147-A177-3AD203B41FA5}">
                      <a16:colId xmlns:a16="http://schemas.microsoft.com/office/drawing/2014/main" val="1179027715"/>
                    </a:ext>
                  </a:extLst>
                </a:gridCol>
              </a:tblGrid>
              <a:tr h="352856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Open Sans" panose="020B0606030504020204" pitchFamily="34" charset="0"/>
                        </a:rPr>
                        <a:t>Scénario "Perte des SI"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2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75620"/>
                  </a:ext>
                </a:extLst>
              </a:tr>
              <a:tr h="23478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Applications informatiques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Solutions de continuité d'activité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Outils, procédures et documents associés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C0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Solutions de reprise d'activité (SRA) / Retour à la normale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316897"/>
                  </a:ext>
                </a:extLst>
              </a:tr>
              <a:tr h="2347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heure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12 heures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jour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semaine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mois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207762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3523130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64092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1041181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0857131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01159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4270776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3963341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1098049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087457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215508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490790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365877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0476898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3095731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3824754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0449789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8565349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302295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0438096"/>
                  </a:ext>
                </a:extLst>
              </a:tr>
              <a:tr h="2347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Application informatique 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004454"/>
                  </a:ext>
                </a:extLst>
              </a:tr>
            </a:tbl>
          </a:graphicData>
        </a:graphic>
      </p:graphicFrame>
      <p:sp>
        <p:nvSpPr>
          <p:cNvPr id="91" name="Google Shape;91;g25a12b0f089_0_1"/>
          <p:cNvSpPr/>
          <p:nvPr/>
        </p:nvSpPr>
        <p:spPr>
          <a:xfrm rot="16200000" flipH="1">
            <a:off x="11048203" y="787397"/>
            <a:ext cx="1931194" cy="356400"/>
          </a:xfrm>
          <a:prstGeom prst="snip1Rect">
            <a:avLst>
              <a:gd name="adj" fmla="val 16667"/>
            </a:avLst>
          </a:prstGeom>
          <a:solidFill>
            <a:srgbClr val="006AB2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r>
              <a:rPr lang="fr-FR" sz="1200" b="1" dirty="0">
                <a:solidFill>
                  <a:schemeClr val="accent2"/>
                </a:solidFill>
              </a:rPr>
              <a:t>Fiche processus métier</a:t>
            </a:r>
            <a:endParaRPr sz="1200" b="1" dirty="0">
              <a:solidFill>
                <a:schemeClr val="accent2"/>
              </a:solidFill>
            </a:endParaRPr>
          </a:p>
        </p:txBody>
      </p:sp>
      <p:sp>
        <p:nvSpPr>
          <p:cNvPr id="92" name="Google Shape;92;g25a12b0f089_0_1"/>
          <p:cNvSpPr txBox="1"/>
          <p:nvPr/>
        </p:nvSpPr>
        <p:spPr>
          <a:xfrm>
            <a:off x="1294726" y="203138"/>
            <a:ext cx="5463313" cy="422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1385" b="1" dirty="0">
                <a:solidFill>
                  <a:srgbClr val="006AB2"/>
                </a:solidFill>
                <a:latin typeface="Calibri"/>
                <a:ea typeface="Calibri"/>
                <a:cs typeface="Calibri"/>
                <a:sym typeface="Calibri"/>
              </a:rPr>
              <a:t>Fiche processus métier : [Nom du processus métier]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3" name="Google Shape;93;g25a12b0f089_0_1"/>
          <p:cNvCxnSpPr>
            <a:cxnSpLocks/>
          </p:cNvCxnSpPr>
          <p:nvPr/>
        </p:nvCxnSpPr>
        <p:spPr>
          <a:xfrm>
            <a:off x="1294726" y="920028"/>
            <a:ext cx="10540874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6" name="Google Shape;96;g25a12b0f089_0_1"/>
          <p:cNvSpPr txBox="1"/>
          <p:nvPr/>
        </p:nvSpPr>
        <p:spPr>
          <a:xfrm>
            <a:off x="285964" y="252129"/>
            <a:ext cx="784927" cy="755376"/>
          </a:xfrm>
          <a:prstGeom prst="rect">
            <a:avLst/>
          </a:prstGeom>
          <a:solidFill>
            <a:srgbClr val="F28DBC"/>
          </a:solidFill>
          <a:ln>
            <a:noFill/>
          </a:ln>
        </p:spPr>
        <p:txBody>
          <a:bodyPr spcFirstLastPara="1" wrap="square" lIns="63294" tIns="63294" rIns="63294" bIns="63294" anchor="ctr" anchorCtr="0">
            <a:noAutofit/>
          </a:bodyPr>
          <a:lstStyle/>
          <a:p>
            <a:pPr algn="ctr">
              <a:buSzPts val="1400"/>
            </a:pPr>
            <a:r>
              <a:rPr lang="fr-FR" sz="1000" b="1" dirty="0">
                <a:latin typeface="Calibri"/>
                <a:ea typeface="Calibri"/>
                <a:cs typeface="Calibri"/>
                <a:sym typeface="Calibri"/>
              </a:rPr>
              <a:t>[Logo OG à intégrer]</a:t>
            </a:r>
            <a:endParaRPr sz="10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100;g25ac72e8566_0_39">
            <a:extLst>
              <a:ext uri="{FF2B5EF4-FFF2-40B4-BE49-F238E27FC236}">
                <a16:creationId xmlns:a16="http://schemas.microsoft.com/office/drawing/2014/main" id="{D7DD82BD-6255-9241-FE26-8BA882352E72}"/>
              </a:ext>
            </a:extLst>
          </p:cNvPr>
          <p:cNvSpPr txBox="1"/>
          <p:nvPr/>
        </p:nvSpPr>
        <p:spPr>
          <a:xfrm>
            <a:off x="1294726" y="542730"/>
            <a:ext cx="10421796" cy="286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294" tIns="63294" rIns="63294" bIns="63294" anchor="t" anchorCtr="0">
            <a:noAutofit/>
          </a:bodyPr>
          <a:lstStyle/>
          <a:p>
            <a:pPr algn="just">
              <a:buSzPts val="1200"/>
            </a:pPr>
            <a:r>
              <a:rPr lang="fr-FR" sz="900" dirty="0">
                <a:latin typeface="Calibri"/>
                <a:ea typeface="Calibri"/>
                <a:cs typeface="Calibri"/>
                <a:sym typeface="Calibri"/>
              </a:rPr>
              <a:t>Une Fiche processus métier (FS) est un document opérationnel et unique, à destination d’un processus métier, qui recense les points clés pour assurer la continuité et la reprise de l’activité à l’échelle du processus métier. </a:t>
            </a:r>
            <a:endParaRPr sz="9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96;g25ac72e8566_0_39">
            <a:extLst>
              <a:ext uri="{FF2B5EF4-FFF2-40B4-BE49-F238E27FC236}">
                <a16:creationId xmlns:a16="http://schemas.microsoft.com/office/drawing/2014/main" id="{D1C853C2-2E11-3C54-B2FE-85E81F9CAEB8}"/>
              </a:ext>
            </a:extLst>
          </p:cNvPr>
          <p:cNvSpPr txBox="1"/>
          <p:nvPr/>
        </p:nvSpPr>
        <p:spPr>
          <a:xfrm>
            <a:off x="10603003" y="167181"/>
            <a:ext cx="1246800" cy="286500"/>
          </a:xfrm>
          <a:prstGeom prst="rect">
            <a:avLst/>
          </a:prstGeom>
          <a:solidFill>
            <a:srgbClr val="E94C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-FR" sz="13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Fiche n°2</a:t>
            </a:r>
            <a:endParaRPr sz="13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92;g25a12b0f089_0_1">
            <a:extLst>
              <a:ext uri="{FF2B5EF4-FFF2-40B4-BE49-F238E27FC236}">
                <a16:creationId xmlns:a16="http://schemas.microsoft.com/office/drawing/2014/main" id="{E1DF4200-A71E-74A9-FE39-ECA88590BC5E}"/>
              </a:ext>
            </a:extLst>
          </p:cNvPr>
          <p:cNvSpPr txBox="1"/>
          <p:nvPr/>
        </p:nvSpPr>
        <p:spPr>
          <a:xfrm>
            <a:off x="8440359" y="209353"/>
            <a:ext cx="1712920" cy="226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r"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969" dirty="0">
                <a:latin typeface="Calibri"/>
                <a:ea typeface="Calibri"/>
                <a:cs typeface="Calibri"/>
                <a:sym typeface="Calibri"/>
              </a:rPr>
              <a:t>Dernière actualisation : [Date]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4510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5a12b0f089_0_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AB2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endParaRPr sz="1246">
              <a:solidFill>
                <a:schemeClr val="lt1"/>
              </a:solidFill>
              <a:highlight>
                <a:srgbClr val="FCE6F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g25a12b0f089_0_1"/>
          <p:cNvSpPr/>
          <p:nvPr/>
        </p:nvSpPr>
        <p:spPr>
          <a:xfrm>
            <a:off x="178025" y="167204"/>
            <a:ext cx="11822463" cy="65236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endParaRPr sz="1246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AA0D6709-C72E-E281-753E-1E839C72A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302950"/>
              </p:ext>
            </p:extLst>
          </p:nvPr>
        </p:nvGraphicFramePr>
        <p:xfrm>
          <a:off x="285964" y="1096553"/>
          <a:ext cx="11430556" cy="5377069"/>
        </p:xfrm>
        <a:graphic>
          <a:graphicData uri="http://schemas.openxmlformats.org/drawingml/2006/table">
            <a:tbl>
              <a:tblPr/>
              <a:tblGrid>
                <a:gridCol w="989307">
                  <a:extLst>
                    <a:ext uri="{9D8B030D-6E8A-4147-A177-3AD203B41FA5}">
                      <a16:colId xmlns:a16="http://schemas.microsoft.com/office/drawing/2014/main" val="1696885289"/>
                    </a:ext>
                  </a:extLst>
                </a:gridCol>
                <a:gridCol w="1126667">
                  <a:extLst>
                    <a:ext uri="{9D8B030D-6E8A-4147-A177-3AD203B41FA5}">
                      <a16:colId xmlns:a16="http://schemas.microsoft.com/office/drawing/2014/main" val="2733596820"/>
                    </a:ext>
                  </a:extLst>
                </a:gridCol>
                <a:gridCol w="1335286">
                  <a:extLst>
                    <a:ext uri="{9D8B030D-6E8A-4147-A177-3AD203B41FA5}">
                      <a16:colId xmlns:a16="http://schemas.microsoft.com/office/drawing/2014/main" val="986458801"/>
                    </a:ext>
                  </a:extLst>
                </a:gridCol>
                <a:gridCol w="1335286">
                  <a:extLst>
                    <a:ext uri="{9D8B030D-6E8A-4147-A177-3AD203B41FA5}">
                      <a16:colId xmlns:a16="http://schemas.microsoft.com/office/drawing/2014/main" val="2637493157"/>
                    </a:ext>
                  </a:extLst>
                </a:gridCol>
                <a:gridCol w="1335286">
                  <a:extLst>
                    <a:ext uri="{9D8B030D-6E8A-4147-A177-3AD203B41FA5}">
                      <a16:colId xmlns:a16="http://schemas.microsoft.com/office/drawing/2014/main" val="4123768144"/>
                    </a:ext>
                  </a:extLst>
                </a:gridCol>
                <a:gridCol w="1335286">
                  <a:extLst>
                    <a:ext uri="{9D8B030D-6E8A-4147-A177-3AD203B41FA5}">
                      <a16:colId xmlns:a16="http://schemas.microsoft.com/office/drawing/2014/main" val="1467741229"/>
                    </a:ext>
                  </a:extLst>
                </a:gridCol>
                <a:gridCol w="1335286">
                  <a:extLst>
                    <a:ext uri="{9D8B030D-6E8A-4147-A177-3AD203B41FA5}">
                      <a16:colId xmlns:a16="http://schemas.microsoft.com/office/drawing/2014/main" val="1388885889"/>
                    </a:ext>
                  </a:extLst>
                </a:gridCol>
                <a:gridCol w="1319076">
                  <a:extLst>
                    <a:ext uri="{9D8B030D-6E8A-4147-A177-3AD203B41FA5}">
                      <a16:colId xmlns:a16="http://schemas.microsoft.com/office/drawing/2014/main" val="4241070001"/>
                    </a:ext>
                  </a:extLst>
                </a:gridCol>
                <a:gridCol w="1319076">
                  <a:extLst>
                    <a:ext uri="{9D8B030D-6E8A-4147-A177-3AD203B41FA5}">
                      <a16:colId xmlns:a16="http://schemas.microsoft.com/office/drawing/2014/main" val="1375660326"/>
                    </a:ext>
                  </a:extLst>
                </a:gridCol>
              </a:tblGrid>
              <a:tr h="414899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Open Sans" panose="020B0606030504020204" pitchFamily="34" charset="0"/>
                        </a:rPr>
                        <a:t>Scénario "Perte des compétences clés"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2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555014"/>
                  </a:ext>
                </a:extLst>
              </a:tr>
              <a:tr h="41489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Activités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Besoins RH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Solutions de continuité d'activité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Outils, procédures et documents associés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C0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Solutions de reprise d'activité (SRA) / Retour à la normale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0167656"/>
                  </a:ext>
                </a:extLst>
              </a:tr>
              <a:tr h="41489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heure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12 heures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jour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semaine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mois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472132"/>
                  </a:ext>
                </a:extLst>
              </a:tr>
              <a:tr h="40659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9205459"/>
                  </a:ext>
                </a:extLst>
              </a:tr>
              <a:tr h="406590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219627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9563674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8116211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3270908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5371283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2630894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7923144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7591046"/>
                  </a:ext>
                </a:extLst>
              </a:tr>
              <a:tr h="414899"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983128"/>
                  </a:ext>
                </a:extLst>
              </a:tr>
            </a:tbl>
          </a:graphicData>
        </a:graphic>
      </p:graphicFrame>
      <p:sp>
        <p:nvSpPr>
          <p:cNvPr id="91" name="Google Shape;91;g25a12b0f089_0_1"/>
          <p:cNvSpPr/>
          <p:nvPr/>
        </p:nvSpPr>
        <p:spPr>
          <a:xfrm rot="16200000" flipH="1">
            <a:off x="11048203" y="787397"/>
            <a:ext cx="1931194" cy="356400"/>
          </a:xfrm>
          <a:prstGeom prst="snip1Rect">
            <a:avLst>
              <a:gd name="adj" fmla="val 16667"/>
            </a:avLst>
          </a:prstGeom>
          <a:solidFill>
            <a:srgbClr val="006AB2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r>
              <a:rPr lang="fr-FR" sz="1200" b="1" dirty="0">
                <a:solidFill>
                  <a:schemeClr val="accent2"/>
                </a:solidFill>
              </a:rPr>
              <a:t>Fiche processus métier</a:t>
            </a:r>
            <a:endParaRPr sz="1200" b="1" dirty="0">
              <a:solidFill>
                <a:schemeClr val="accent2"/>
              </a:solidFill>
            </a:endParaRPr>
          </a:p>
        </p:txBody>
      </p:sp>
      <p:sp>
        <p:nvSpPr>
          <p:cNvPr id="92" name="Google Shape;92;g25a12b0f089_0_1"/>
          <p:cNvSpPr txBox="1"/>
          <p:nvPr/>
        </p:nvSpPr>
        <p:spPr>
          <a:xfrm>
            <a:off x="1294726" y="203138"/>
            <a:ext cx="5463313" cy="422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1385" b="1" dirty="0">
                <a:solidFill>
                  <a:srgbClr val="006AB2"/>
                </a:solidFill>
                <a:latin typeface="Calibri"/>
                <a:ea typeface="Calibri"/>
                <a:cs typeface="Calibri"/>
                <a:sym typeface="Calibri"/>
              </a:rPr>
              <a:t>Fiche processus métier : [Nom du processus métier]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3" name="Google Shape;93;g25a12b0f089_0_1"/>
          <p:cNvCxnSpPr>
            <a:cxnSpLocks/>
          </p:cNvCxnSpPr>
          <p:nvPr/>
        </p:nvCxnSpPr>
        <p:spPr>
          <a:xfrm>
            <a:off x="1294726" y="920028"/>
            <a:ext cx="10540874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6" name="Google Shape;96;g25a12b0f089_0_1"/>
          <p:cNvSpPr txBox="1"/>
          <p:nvPr/>
        </p:nvSpPr>
        <p:spPr>
          <a:xfrm>
            <a:off x="285964" y="252129"/>
            <a:ext cx="784927" cy="755376"/>
          </a:xfrm>
          <a:prstGeom prst="rect">
            <a:avLst/>
          </a:prstGeom>
          <a:solidFill>
            <a:srgbClr val="F28DBC"/>
          </a:solidFill>
          <a:ln>
            <a:noFill/>
          </a:ln>
        </p:spPr>
        <p:txBody>
          <a:bodyPr spcFirstLastPara="1" wrap="square" lIns="63294" tIns="63294" rIns="63294" bIns="63294" anchor="ctr" anchorCtr="0">
            <a:noAutofit/>
          </a:bodyPr>
          <a:lstStyle/>
          <a:p>
            <a:pPr algn="ctr">
              <a:buSzPts val="1400"/>
            </a:pPr>
            <a:r>
              <a:rPr lang="fr-FR" sz="1000" b="1" dirty="0">
                <a:latin typeface="Calibri"/>
                <a:ea typeface="Calibri"/>
                <a:cs typeface="Calibri"/>
                <a:sym typeface="Calibri"/>
              </a:rPr>
              <a:t>[Logo OG à intégrer]</a:t>
            </a:r>
            <a:endParaRPr sz="10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100;g25ac72e8566_0_39">
            <a:extLst>
              <a:ext uri="{FF2B5EF4-FFF2-40B4-BE49-F238E27FC236}">
                <a16:creationId xmlns:a16="http://schemas.microsoft.com/office/drawing/2014/main" id="{D7DD82BD-6255-9241-FE26-8BA882352E72}"/>
              </a:ext>
            </a:extLst>
          </p:cNvPr>
          <p:cNvSpPr txBox="1"/>
          <p:nvPr/>
        </p:nvSpPr>
        <p:spPr>
          <a:xfrm>
            <a:off x="1294726" y="542730"/>
            <a:ext cx="10421796" cy="286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294" tIns="63294" rIns="63294" bIns="63294" anchor="t" anchorCtr="0">
            <a:noAutofit/>
          </a:bodyPr>
          <a:lstStyle/>
          <a:p>
            <a:pPr algn="just">
              <a:buSzPts val="1200"/>
            </a:pPr>
            <a:r>
              <a:rPr lang="fr-FR" sz="900" dirty="0">
                <a:latin typeface="Calibri"/>
                <a:ea typeface="Calibri"/>
                <a:cs typeface="Calibri"/>
                <a:sym typeface="Calibri"/>
              </a:rPr>
              <a:t>Une Fiche processus métier (FS) est un document opérationnel et unique, à destination d’un processus métier, qui recense les points clés pour assurer la continuité et la reprise de l’activité à l’échelle du processus métier. </a:t>
            </a:r>
            <a:endParaRPr sz="9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96;g25ac72e8566_0_39">
            <a:extLst>
              <a:ext uri="{FF2B5EF4-FFF2-40B4-BE49-F238E27FC236}">
                <a16:creationId xmlns:a16="http://schemas.microsoft.com/office/drawing/2014/main" id="{D1C853C2-2E11-3C54-B2FE-85E81F9CAEB8}"/>
              </a:ext>
            </a:extLst>
          </p:cNvPr>
          <p:cNvSpPr txBox="1"/>
          <p:nvPr/>
        </p:nvSpPr>
        <p:spPr>
          <a:xfrm>
            <a:off x="10603003" y="167181"/>
            <a:ext cx="1246800" cy="286500"/>
          </a:xfrm>
          <a:prstGeom prst="rect">
            <a:avLst/>
          </a:prstGeom>
          <a:solidFill>
            <a:srgbClr val="E94C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-FR" sz="13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Fiche n°3</a:t>
            </a:r>
            <a:endParaRPr sz="13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92;g25a12b0f089_0_1">
            <a:extLst>
              <a:ext uri="{FF2B5EF4-FFF2-40B4-BE49-F238E27FC236}">
                <a16:creationId xmlns:a16="http://schemas.microsoft.com/office/drawing/2014/main" id="{287BC01C-1042-AA02-D646-493CD0616681}"/>
              </a:ext>
            </a:extLst>
          </p:cNvPr>
          <p:cNvSpPr txBox="1"/>
          <p:nvPr/>
        </p:nvSpPr>
        <p:spPr>
          <a:xfrm>
            <a:off x="8440359" y="209353"/>
            <a:ext cx="1712920" cy="226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r"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969" dirty="0">
                <a:latin typeface="Calibri"/>
                <a:ea typeface="Calibri"/>
                <a:cs typeface="Calibri"/>
                <a:sym typeface="Calibri"/>
              </a:rPr>
              <a:t>Dernière actualisation : [Date]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308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5a12b0f089_0_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AB2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endParaRPr sz="1246">
              <a:solidFill>
                <a:schemeClr val="lt1"/>
              </a:solidFill>
              <a:highlight>
                <a:srgbClr val="FCE6F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g25a12b0f089_0_1"/>
          <p:cNvSpPr/>
          <p:nvPr/>
        </p:nvSpPr>
        <p:spPr>
          <a:xfrm>
            <a:off x="178025" y="167204"/>
            <a:ext cx="11822463" cy="65236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endParaRPr sz="1246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CF58DA39-EAF9-EA40-412F-2EE622A08E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664844"/>
              </p:ext>
            </p:extLst>
          </p:nvPr>
        </p:nvGraphicFramePr>
        <p:xfrm>
          <a:off x="285962" y="1117482"/>
          <a:ext cx="11430560" cy="5197788"/>
        </p:xfrm>
        <a:graphic>
          <a:graphicData uri="http://schemas.openxmlformats.org/drawingml/2006/table">
            <a:tbl>
              <a:tblPr/>
              <a:tblGrid>
                <a:gridCol w="1106183">
                  <a:extLst>
                    <a:ext uri="{9D8B030D-6E8A-4147-A177-3AD203B41FA5}">
                      <a16:colId xmlns:a16="http://schemas.microsoft.com/office/drawing/2014/main" val="3351329192"/>
                    </a:ext>
                  </a:extLst>
                </a:gridCol>
                <a:gridCol w="1474911">
                  <a:extLst>
                    <a:ext uri="{9D8B030D-6E8A-4147-A177-3AD203B41FA5}">
                      <a16:colId xmlns:a16="http://schemas.microsoft.com/office/drawing/2014/main" val="1414787360"/>
                    </a:ext>
                  </a:extLst>
                </a:gridCol>
                <a:gridCol w="1474911">
                  <a:extLst>
                    <a:ext uri="{9D8B030D-6E8A-4147-A177-3AD203B41FA5}">
                      <a16:colId xmlns:a16="http://schemas.microsoft.com/office/drawing/2014/main" val="2802449163"/>
                    </a:ext>
                  </a:extLst>
                </a:gridCol>
                <a:gridCol w="1474911">
                  <a:extLst>
                    <a:ext uri="{9D8B030D-6E8A-4147-A177-3AD203B41FA5}">
                      <a16:colId xmlns:a16="http://schemas.microsoft.com/office/drawing/2014/main" val="3256708552"/>
                    </a:ext>
                  </a:extLst>
                </a:gridCol>
                <a:gridCol w="1474911">
                  <a:extLst>
                    <a:ext uri="{9D8B030D-6E8A-4147-A177-3AD203B41FA5}">
                      <a16:colId xmlns:a16="http://schemas.microsoft.com/office/drawing/2014/main" val="766668082"/>
                    </a:ext>
                  </a:extLst>
                </a:gridCol>
                <a:gridCol w="1474911">
                  <a:extLst>
                    <a:ext uri="{9D8B030D-6E8A-4147-A177-3AD203B41FA5}">
                      <a16:colId xmlns:a16="http://schemas.microsoft.com/office/drawing/2014/main" val="3175409333"/>
                    </a:ext>
                  </a:extLst>
                </a:gridCol>
                <a:gridCol w="1474911">
                  <a:extLst>
                    <a:ext uri="{9D8B030D-6E8A-4147-A177-3AD203B41FA5}">
                      <a16:colId xmlns:a16="http://schemas.microsoft.com/office/drawing/2014/main" val="2387079555"/>
                    </a:ext>
                  </a:extLst>
                </a:gridCol>
                <a:gridCol w="1474911">
                  <a:extLst>
                    <a:ext uri="{9D8B030D-6E8A-4147-A177-3AD203B41FA5}">
                      <a16:colId xmlns:a16="http://schemas.microsoft.com/office/drawing/2014/main" val="1742320939"/>
                    </a:ext>
                  </a:extLst>
                </a:gridCol>
              </a:tblGrid>
              <a:tr h="36000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Open Sans" panose="020B0606030504020204" pitchFamily="34" charset="0"/>
                        </a:rPr>
                        <a:t>Scénario "Perte des bâtiments"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2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554646"/>
                  </a:ext>
                </a:extLst>
              </a:tr>
              <a:tr h="4031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Activités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Solutions de continuité d'activité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Outils, procédures et documents associés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C0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Solutions de reprise d'activité (SRA) / Retour à la normale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445565"/>
                  </a:ext>
                </a:extLst>
              </a:tr>
              <a:tr h="4031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heure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12 heures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jour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semaine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mois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660724"/>
                  </a:ext>
                </a:extLst>
              </a:tr>
              <a:tr h="4031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337924"/>
                  </a:ext>
                </a:extLst>
              </a:tr>
              <a:tr h="4031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283061"/>
                  </a:ext>
                </a:extLst>
              </a:tr>
              <a:tr h="4031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5393062"/>
                  </a:ext>
                </a:extLst>
              </a:tr>
              <a:tr h="4031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2146786"/>
                  </a:ext>
                </a:extLst>
              </a:tr>
              <a:tr h="4031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319355"/>
                  </a:ext>
                </a:extLst>
              </a:tr>
              <a:tr h="4031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6623779"/>
                  </a:ext>
                </a:extLst>
              </a:tr>
              <a:tr h="4031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6871178"/>
                  </a:ext>
                </a:extLst>
              </a:tr>
              <a:tr h="4031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6769955"/>
                  </a:ext>
                </a:extLst>
              </a:tr>
              <a:tr h="4031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409357"/>
                  </a:ext>
                </a:extLst>
              </a:tr>
              <a:tr h="40314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Activité 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2060074"/>
                  </a:ext>
                </a:extLst>
              </a:tr>
            </a:tbl>
          </a:graphicData>
        </a:graphic>
      </p:graphicFrame>
      <p:sp>
        <p:nvSpPr>
          <p:cNvPr id="91" name="Google Shape;91;g25a12b0f089_0_1"/>
          <p:cNvSpPr/>
          <p:nvPr/>
        </p:nvSpPr>
        <p:spPr>
          <a:xfrm rot="16200000" flipH="1">
            <a:off x="11048203" y="787397"/>
            <a:ext cx="1931194" cy="356400"/>
          </a:xfrm>
          <a:prstGeom prst="snip1Rect">
            <a:avLst>
              <a:gd name="adj" fmla="val 16667"/>
            </a:avLst>
          </a:prstGeom>
          <a:solidFill>
            <a:srgbClr val="006AB2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r>
              <a:rPr lang="fr-FR" sz="1200" b="1" dirty="0">
                <a:solidFill>
                  <a:schemeClr val="accent2"/>
                </a:solidFill>
              </a:rPr>
              <a:t>Fiche processus métier</a:t>
            </a:r>
            <a:endParaRPr sz="1200" b="1" dirty="0">
              <a:solidFill>
                <a:schemeClr val="accent2"/>
              </a:solidFill>
            </a:endParaRPr>
          </a:p>
        </p:txBody>
      </p:sp>
      <p:sp>
        <p:nvSpPr>
          <p:cNvPr id="92" name="Google Shape;92;g25a12b0f089_0_1"/>
          <p:cNvSpPr txBox="1"/>
          <p:nvPr/>
        </p:nvSpPr>
        <p:spPr>
          <a:xfrm>
            <a:off x="1294726" y="203138"/>
            <a:ext cx="5463313" cy="422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1385" b="1" dirty="0">
                <a:solidFill>
                  <a:srgbClr val="006AB2"/>
                </a:solidFill>
                <a:latin typeface="Calibri"/>
                <a:ea typeface="Calibri"/>
                <a:cs typeface="Calibri"/>
                <a:sym typeface="Calibri"/>
              </a:rPr>
              <a:t>Fiche processus métier : [Nom du processus métier]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3" name="Google Shape;93;g25a12b0f089_0_1"/>
          <p:cNvCxnSpPr>
            <a:cxnSpLocks/>
          </p:cNvCxnSpPr>
          <p:nvPr/>
        </p:nvCxnSpPr>
        <p:spPr>
          <a:xfrm>
            <a:off x="1294726" y="920028"/>
            <a:ext cx="10540874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6" name="Google Shape;96;g25a12b0f089_0_1"/>
          <p:cNvSpPr txBox="1"/>
          <p:nvPr/>
        </p:nvSpPr>
        <p:spPr>
          <a:xfrm>
            <a:off x="285964" y="252129"/>
            <a:ext cx="784927" cy="755376"/>
          </a:xfrm>
          <a:prstGeom prst="rect">
            <a:avLst/>
          </a:prstGeom>
          <a:solidFill>
            <a:srgbClr val="F28DBC"/>
          </a:solidFill>
          <a:ln>
            <a:noFill/>
          </a:ln>
        </p:spPr>
        <p:txBody>
          <a:bodyPr spcFirstLastPara="1" wrap="square" lIns="63294" tIns="63294" rIns="63294" bIns="63294" anchor="ctr" anchorCtr="0">
            <a:noAutofit/>
          </a:bodyPr>
          <a:lstStyle/>
          <a:p>
            <a:pPr algn="ctr">
              <a:buSzPts val="1400"/>
            </a:pPr>
            <a:r>
              <a:rPr lang="fr-FR" sz="1000" b="1" dirty="0">
                <a:latin typeface="Calibri"/>
                <a:ea typeface="Calibri"/>
                <a:cs typeface="Calibri"/>
                <a:sym typeface="Calibri"/>
              </a:rPr>
              <a:t>[Logo OG à intégrer]</a:t>
            </a:r>
            <a:endParaRPr sz="10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100;g25ac72e8566_0_39">
            <a:extLst>
              <a:ext uri="{FF2B5EF4-FFF2-40B4-BE49-F238E27FC236}">
                <a16:creationId xmlns:a16="http://schemas.microsoft.com/office/drawing/2014/main" id="{D7DD82BD-6255-9241-FE26-8BA882352E72}"/>
              </a:ext>
            </a:extLst>
          </p:cNvPr>
          <p:cNvSpPr txBox="1"/>
          <p:nvPr/>
        </p:nvSpPr>
        <p:spPr>
          <a:xfrm>
            <a:off x="1294726" y="542730"/>
            <a:ext cx="10421796" cy="286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294" tIns="63294" rIns="63294" bIns="63294" anchor="t" anchorCtr="0">
            <a:noAutofit/>
          </a:bodyPr>
          <a:lstStyle/>
          <a:p>
            <a:pPr algn="just">
              <a:buSzPts val="1200"/>
            </a:pPr>
            <a:r>
              <a:rPr lang="fr-FR" sz="900" dirty="0">
                <a:latin typeface="Calibri"/>
                <a:ea typeface="Calibri"/>
                <a:cs typeface="Calibri"/>
                <a:sym typeface="Calibri"/>
              </a:rPr>
              <a:t>Une Fiche processus métier (FS) est un document opérationnel et unique, à destination d’un processus métier, qui recense les points clés pour assurer la continuité et la reprise de l’activité à l’échelle du processus métier. </a:t>
            </a:r>
            <a:endParaRPr sz="9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96;g25ac72e8566_0_39">
            <a:extLst>
              <a:ext uri="{FF2B5EF4-FFF2-40B4-BE49-F238E27FC236}">
                <a16:creationId xmlns:a16="http://schemas.microsoft.com/office/drawing/2014/main" id="{D1C853C2-2E11-3C54-B2FE-85E81F9CAEB8}"/>
              </a:ext>
            </a:extLst>
          </p:cNvPr>
          <p:cNvSpPr txBox="1"/>
          <p:nvPr/>
        </p:nvSpPr>
        <p:spPr>
          <a:xfrm>
            <a:off x="10603003" y="167181"/>
            <a:ext cx="1246800" cy="286500"/>
          </a:xfrm>
          <a:prstGeom prst="rect">
            <a:avLst/>
          </a:prstGeom>
          <a:solidFill>
            <a:srgbClr val="E94C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-FR" sz="13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Fiche n°4</a:t>
            </a:r>
            <a:endParaRPr sz="13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92;g25a12b0f089_0_1">
            <a:extLst>
              <a:ext uri="{FF2B5EF4-FFF2-40B4-BE49-F238E27FC236}">
                <a16:creationId xmlns:a16="http://schemas.microsoft.com/office/drawing/2014/main" id="{A16B75C0-0E60-FCBF-0210-B55217C70D17}"/>
              </a:ext>
            </a:extLst>
          </p:cNvPr>
          <p:cNvSpPr txBox="1"/>
          <p:nvPr/>
        </p:nvSpPr>
        <p:spPr>
          <a:xfrm>
            <a:off x="8440359" y="209353"/>
            <a:ext cx="1712920" cy="226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r"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969" dirty="0">
                <a:latin typeface="Calibri"/>
                <a:ea typeface="Calibri"/>
                <a:cs typeface="Calibri"/>
                <a:sym typeface="Calibri"/>
              </a:rPr>
              <a:t>Dernière actualisation : [Date]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4494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5a12b0f089_0_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AB2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endParaRPr sz="1246">
              <a:solidFill>
                <a:schemeClr val="lt1"/>
              </a:solidFill>
              <a:highlight>
                <a:srgbClr val="FCE6F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g25a12b0f089_0_1"/>
          <p:cNvSpPr/>
          <p:nvPr/>
        </p:nvSpPr>
        <p:spPr>
          <a:xfrm>
            <a:off x="178025" y="167204"/>
            <a:ext cx="11822463" cy="652361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endParaRPr sz="1246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8DD7137-DF40-5594-E6E8-1198B19AA8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699919"/>
              </p:ext>
            </p:extLst>
          </p:nvPr>
        </p:nvGraphicFramePr>
        <p:xfrm>
          <a:off x="285964" y="1160344"/>
          <a:ext cx="11430555" cy="5377636"/>
        </p:xfrm>
        <a:graphic>
          <a:graphicData uri="http://schemas.openxmlformats.org/drawingml/2006/table">
            <a:tbl>
              <a:tblPr/>
              <a:tblGrid>
                <a:gridCol w="1008579">
                  <a:extLst>
                    <a:ext uri="{9D8B030D-6E8A-4147-A177-3AD203B41FA5}">
                      <a16:colId xmlns:a16="http://schemas.microsoft.com/office/drawing/2014/main" val="329475331"/>
                    </a:ext>
                  </a:extLst>
                </a:gridCol>
                <a:gridCol w="1008579">
                  <a:extLst>
                    <a:ext uri="{9D8B030D-6E8A-4147-A177-3AD203B41FA5}">
                      <a16:colId xmlns:a16="http://schemas.microsoft.com/office/drawing/2014/main" val="3113053048"/>
                    </a:ext>
                  </a:extLst>
                </a:gridCol>
                <a:gridCol w="1344771">
                  <a:extLst>
                    <a:ext uri="{9D8B030D-6E8A-4147-A177-3AD203B41FA5}">
                      <a16:colId xmlns:a16="http://schemas.microsoft.com/office/drawing/2014/main" val="3182651405"/>
                    </a:ext>
                  </a:extLst>
                </a:gridCol>
                <a:gridCol w="1344771">
                  <a:extLst>
                    <a:ext uri="{9D8B030D-6E8A-4147-A177-3AD203B41FA5}">
                      <a16:colId xmlns:a16="http://schemas.microsoft.com/office/drawing/2014/main" val="390755351"/>
                    </a:ext>
                  </a:extLst>
                </a:gridCol>
                <a:gridCol w="1344771">
                  <a:extLst>
                    <a:ext uri="{9D8B030D-6E8A-4147-A177-3AD203B41FA5}">
                      <a16:colId xmlns:a16="http://schemas.microsoft.com/office/drawing/2014/main" val="4026696325"/>
                    </a:ext>
                  </a:extLst>
                </a:gridCol>
                <a:gridCol w="1344771">
                  <a:extLst>
                    <a:ext uri="{9D8B030D-6E8A-4147-A177-3AD203B41FA5}">
                      <a16:colId xmlns:a16="http://schemas.microsoft.com/office/drawing/2014/main" val="4032625866"/>
                    </a:ext>
                  </a:extLst>
                </a:gridCol>
                <a:gridCol w="1344771">
                  <a:extLst>
                    <a:ext uri="{9D8B030D-6E8A-4147-A177-3AD203B41FA5}">
                      <a16:colId xmlns:a16="http://schemas.microsoft.com/office/drawing/2014/main" val="1480295826"/>
                    </a:ext>
                  </a:extLst>
                </a:gridCol>
                <a:gridCol w="1344771">
                  <a:extLst>
                    <a:ext uri="{9D8B030D-6E8A-4147-A177-3AD203B41FA5}">
                      <a16:colId xmlns:a16="http://schemas.microsoft.com/office/drawing/2014/main" val="468848105"/>
                    </a:ext>
                  </a:extLst>
                </a:gridCol>
                <a:gridCol w="1344771">
                  <a:extLst>
                    <a:ext uri="{9D8B030D-6E8A-4147-A177-3AD203B41FA5}">
                      <a16:colId xmlns:a16="http://schemas.microsoft.com/office/drawing/2014/main" val="1198798969"/>
                    </a:ext>
                  </a:extLst>
                </a:gridCol>
              </a:tblGrid>
              <a:tr h="348741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Open Sans" panose="020B0606030504020204" pitchFamily="34" charset="0"/>
                        </a:rPr>
                        <a:t>Scénario "Perte des fournisseurs"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2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431488"/>
                  </a:ext>
                </a:extLst>
              </a:tr>
              <a:tr h="22088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Fournisseurs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Activité(s) concernée(s)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Solutions de continuité d'activité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Outils, procédures et documents associés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C0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Solutions de reprise d'activité (SRA) / Retour à la normale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570191"/>
                  </a:ext>
                </a:extLst>
              </a:tr>
              <a:tr h="30041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heure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12 heures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jour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semaine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Solution de continuité à 1 mois d'arrêt de l'activité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833479"/>
                  </a:ext>
                </a:extLst>
              </a:tr>
              <a:tr h="30379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2451099"/>
                  </a:ext>
                </a:extLst>
              </a:tr>
              <a:tr h="22784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1334729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2503315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35052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5057761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2438408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6397667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8347702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2048454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11512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5773964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9973863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7462302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6910980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5633477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5669663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873801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611012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2715339"/>
                  </a:ext>
                </a:extLst>
              </a:tr>
              <a:tr h="22088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Fournisseur 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4869368"/>
                  </a:ext>
                </a:extLst>
              </a:tr>
            </a:tbl>
          </a:graphicData>
        </a:graphic>
      </p:graphicFrame>
      <p:sp>
        <p:nvSpPr>
          <p:cNvPr id="91" name="Google Shape;91;g25a12b0f089_0_1"/>
          <p:cNvSpPr/>
          <p:nvPr/>
        </p:nvSpPr>
        <p:spPr>
          <a:xfrm rot="16200000" flipH="1">
            <a:off x="11048203" y="787397"/>
            <a:ext cx="1931194" cy="356400"/>
          </a:xfrm>
          <a:prstGeom prst="snip1Rect">
            <a:avLst>
              <a:gd name="adj" fmla="val 16667"/>
            </a:avLst>
          </a:prstGeom>
          <a:solidFill>
            <a:srgbClr val="006AB2"/>
          </a:solidFill>
          <a:ln>
            <a:noFill/>
          </a:ln>
        </p:spPr>
        <p:txBody>
          <a:bodyPr spcFirstLastPara="1" wrap="square" lIns="63294" tIns="31638" rIns="63294" bIns="31638" anchor="ctr" anchorCtr="0">
            <a:noAutofit/>
          </a:bodyPr>
          <a:lstStyle/>
          <a:p>
            <a:pPr algn="ctr">
              <a:buSzPts val="1800"/>
            </a:pPr>
            <a:r>
              <a:rPr lang="fr-FR" sz="1200" b="1" dirty="0">
                <a:solidFill>
                  <a:schemeClr val="accent2"/>
                </a:solidFill>
              </a:rPr>
              <a:t>Fiche processus métier</a:t>
            </a:r>
            <a:endParaRPr sz="1200" b="1" dirty="0">
              <a:solidFill>
                <a:schemeClr val="accent2"/>
              </a:solidFill>
            </a:endParaRPr>
          </a:p>
        </p:txBody>
      </p:sp>
      <p:sp>
        <p:nvSpPr>
          <p:cNvPr id="92" name="Google Shape;92;g25a12b0f089_0_1"/>
          <p:cNvSpPr txBox="1"/>
          <p:nvPr/>
        </p:nvSpPr>
        <p:spPr>
          <a:xfrm>
            <a:off x="1294726" y="203138"/>
            <a:ext cx="5463313" cy="422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1385" b="1" dirty="0">
                <a:solidFill>
                  <a:srgbClr val="006AB2"/>
                </a:solidFill>
                <a:latin typeface="Calibri"/>
                <a:ea typeface="Calibri"/>
                <a:cs typeface="Calibri"/>
                <a:sym typeface="Calibri"/>
              </a:rPr>
              <a:t>Fiche processus métier : [Nom du processus métier]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3" name="Google Shape;93;g25a12b0f089_0_1"/>
          <p:cNvCxnSpPr>
            <a:cxnSpLocks/>
          </p:cNvCxnSpPr>
          <p:nvPr/>
        </p:nvCxnSpPr>
        <p:spPr>
          <a:xfrm>
            <a:off x="1294726" y="920028"/>
            <a:ext cx="10540874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6" name="Google Shape;96;g25a12b0f089_0_1"/>
          <p:cNvSpPr txBox="1"/>
          <p:nvPr/>
        </p:nvSpPr>
        <p:spPr>
          <a:xfrm>
            <a:off x="285964" y="252129"/>
            <a:ext cx="784927" cy="755376"/>
          </a:xfrm>
          <a:prstGeom prst="rect">
            <a:avLst/>
          </a:prstGeom>
          <a:solidFill>
            <a:srgbClr val="F28DBC"/>
          </a:solidFill>
          <a:ln>
            <a:noFill/>
          </a:ln>
        </p:spPr>
        <p:txBody>
          <a:bodyPr spcFirstLastPara="1" wrap="square" lIns="63294" tIns="63294" rIns="63294" bIns="63294" anchor="ctr" anchorCtr="0">
            <a:noAutofit/>
          </a:bodyPr>
          <a:lstStyle/>
          <a:p>
            <a:pPr algn="ctr">
              <a:buSzPts val="1400"/>
            </a:pPr>
            <a:r>
              <a:rPr lang="fr-FR" sz="1000" b="1" dirty="0">
                <a:latin typeface="Calibri"/>
                <a:ea typeface="Calibri"/>
                <a:cs typeface="Calibri"/>
                <a:sym typeface="Calibri"/>
              </a:rPr>
              <a:t>[Logo OG à intégrer]</a:t>
            </a:r>
            <a:endParaRPr sz="1000"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Google Shape;100;g25ac72e8566_0_39">
            <a:extLst>
              <a:ext uri="{FF2B5EF4-FFF2-40B4-BE49-F238E27FC236}">
                <a16:creationId xmlns:a16="http://schemas.microsoft.com/office/drawing/2014/main" id="{D7DD82BD-6255-9241-FE26-8BA882352E72}"/>
              </a:ext>
            </a:extLst>
          </p:cNvPr>
          <p:cNvSpPr txBox="1"/>
          <p:nvPr/>
        </p:nvSpPr>
        <p:spPr>
          <a:xfrm>
            <a:off x="1294726" y="542730"/>
            <a:ext cx="10421796" cy="286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294" tIns="63294" rIns="63294" bIns="63294" anchor="t" anchorCtr="0">
            <a:noAutofit/>
          </a:bodyPr>
          <a:lstStyle/>
          <a:p>
            <a:pPr algn="just">
              <a:buSzPts val="1200"/>
            </a:pPr>
            <a:r>
              <a:rPr lang="fr-FR" sz="900" dirty="0">
                <a:latin typeface="Calibri"/>
                <a:ea typeface="Calibri"/>
                <a:cs typeface="Calibri"/>
                <a:sym typeface="Calibri"/>
              </a:rPr>
              <a:t>Une Fiche processus métier (FS) est un document opérationnel et unique, à destination d’un processus métier, qui recense les points clés pour assurer la continuité et la reprise de l’activité à l’échelle du processus métier. </a:t>
            </a:r>
            <a:endParaRPr sz="9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96;g25ac72e8566_0_39">
            <a:extLst>
              <a:ext uri="{FF2B5EF4-FFF2-40B4-BE49-F238E27FC236}">
                <a16:creationId xmlns:a16="http://schemas.microsoft.com/office/drawing/2014/main" id="{D1C853C2-2E11-3C54-B2FE-85E81F9CAEB8}"/>
              </a:ext>
            </a:extLst>
          </p:cNvPr>
          <p:cNvSpPr txBox="1"/>
          <p:nvPr/>
        </p:nvSpPr>
        <p:spPr>
          <a:xfrm>
            <a:off x="10603003" y="167181"/>
            <a:ext cx="1246800" cy="286500"/>
          </a:xfrm>
          <a:prstGeom prst="rect">
            <a:avLst/>
          </a:prstGeom>
          <a:solidFill>
            <a:srgbClr val="E94C9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fr-FR" sz="13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Fiche n°5</a:t>
            </a:r>
            <a:endParaRPr sz="13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92;g25a12b0f089_0_1">
            <a:extLst>
              <a:ext uri="{FF2B5EF4-FFF2-40B4-BE49-F238E27FC236}">
                <a16:creationId xmlns:a16="http://schemas.microsoft.com/office/drawing/2014/main" id="{C8C8A80E-44C3-A2C7-71E9-BEC085B06DB8}"/>
              </a:ext>
            </a:extLst>
          </p:cNvPr>
          <p:cNvSpPr txBox="1"/>
          <p:nvPr/>
        </p:nvSpPr>
        <p:spPr>
          <a:xfrm>
            <a:off x="8440359" y="209353"/>
            <a:ext cx="1712920" cy="226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r"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969" dirty="0">
                <a:latin typeface="Calibri"/>
                <a:ea typeface="Calibri"/>
                <a:cs typeface="Calibri"/>
                <a:sym typeface="Calibri"/>
              </a:rPr>
              <a:t>Dernière actualisation : [Date]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58631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DAADCE"/>
      </a:accent1>
      <a:accent2>
        <a:srgbClr val="F28DBC"/>
      </a:accent2>
      <a:accent3>
        <a:srgbClr val="A5A5A5"/>
      </a:accent3>
      <a:accent4>
        <a:srgbClr val="EB5B65"/>
      </a:accent4>
      <a:accent5>
        <a:srgbClr val="E94C96"/>
      </a:accent5>
      <a:accent6>
        <a:srgbClr val="FF990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C2AE7274C7214EA9C6749E3B848957" ma:contentTypeVersion="18" ma:contentTypeDescription="Crée un document." ma:contentTypeScope="" ma:versionID="9a393fd8165a9a637a17ccf24c7058ab">
  <xsd:schema xmlns:xsd="http://www.w3.org/2001/XMLSchema" xmlns:xs="http://www.w3.org/2001/XMLSchema" xmlns:p="http://schemas.microsoft.com/office/2006/metadata/properties" xmlns:ns2="4338ecf6-cca6-464c-bf43-6526cb7490ab" xmlns:ns3="e6d63cff-b930-45ae-9cdb-d4200eb6be09" targetNamespace="http://schemas.microsoft.com/office/2006/metadata/properties" ma:root="true" ma:fieldsID="10e5a61954fbed26c19251b68265c72a" ns2:_="" ns3:_="">
    <xsd:import namespace="4338ecf6-cca6-464c-bf43-6526cb7490ab"/>
    <xsd:import namespace="e6d63cff-b930-45ae-9cdb-d4200eb6be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38ecf6-cca6-464c-bf43-6526cb749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9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f9c04131-a3dd-48b1-9899-21c6397bba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d63cff-b930-45ae-9cdb-d4200eb6be0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5632647-0b00-4549-8120-6505e936c0c5}" ma:internalName="TaxCatchAll" ma:showField="CatchAllData" ma:web="e6d63cff-b930-45ae-9cdb-d4200eb6be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6d63cff-b930-45ae-9cdb-d4200eb6be09" xsi:nil="true"/>
    <lcf76f155ced4ddcb4097134ff3c332f xmlns="4338ecf6-cca6-464c-bf43-6526cb7490a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EBC3C06-30BB-43FC-B44D-508121836FA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C3EA2C-F43B-480B-B1B5-77F46F100E36}"/>
</file>

<file path=customXml/itemProps3.xml><?xml version="1.0" encoding="utf-8"?>
<ds:datastoreItem xmlns:ds="http://schemas.openxmlformats.org/officeDocument/2006/customXml" ds:itemID="{8295A016-EA9F-4529-92FD-1BA5D431BABB}">
  <ds:schemaRefs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e6d63cff-b930-45ae-9cdb-d4200eb6be09"/>
    <ds:schemaRef ds:uri="http://schemas.microsoft.com/office/infopath/2007/PartnerControls"/>
    <ds:schemaRef ds:uri="http://schemas.openxmlformats.org/package/2006/metadata/core-properties"/>
    <ds:schemaRef ds:uri="4338ecf6-cca6-464c-bf43-6526cb7490ab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1357</Words>
  <Application>Microsoft Office PowerPoint</Application>
  <PresentationFormat>Grand écran</PresentationFormat>
  <Paragraphs>658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Open Sans</vt:lpstr>
      <vt:lpstr>Calibri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GONIN Cassandre</dc:creator>
  <cp:lastModifiedBy>Tony Lacomat</cp:lastModifiedBy>
  <cp:revision>2</cp:revision>
  <dcterms:created xsi:type="dcterms:W3CDTF">2021-12-03T16:26:04Z</dcterms:created>
  <dcterms:modified xsi:type="dcterms:W3CDTF">2025-01-13T16:02:37Z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0x01010077C2AE7274C7214EA9C6749E3B848957</vt:lpwstr>
  </property>
  <property fmtid="{D5CDD505-2E9C-101B-9397-08002B2CF9AE}" pid="3" name="TaxKeyword">
    <vt:lpwstr/>
  </property>
  <property fmtid="{D5CDD505-2E9C-101B-9397-08002B2CF9AE}" pid="4" name="WSDocumentType">
    <vt:lpwstr/>
  </property>
  <property fmtid="{D5CDD505-2E9C-101B-9397-08002B2CF9AE}" pid="5" name="MediaServiceImageTags">
    <vt:lpwstr/>
  </property>
  <property fmtid="{D5CDD505-2E9C-101B-9397-08002B2CF9AE}" pid="6" name="MSIP_Label_ae8fab06-504b-4325-93a9-50ca85e66f06_Enabled">
    <vt:lpwstr>true</vt:lpwstr>
  </property>
  <property fmtid="{D5CDD505-2E9C-101B-9397-08002B2CF9AE}" pid="7" name="MSIP_Label_ae8fab06-504b-4325-93a9-50ca85e66f06_SetDate">
    <vt:lpwstr>2024-02-05T15:58:59Z</vt:lpwstr>
  </property>
  <property fmtid="{D5CDD505-2E9C-101B-9397-08002B2CF9AE}" pid="8" name="MSIP_Label_ae8fab06-504b-4325-93a9-50ca85e66f06_Method">
    <vt:lpwstr>Standard</vt:lpwstr>
  </property>
  <property fmtid="{D5CDD505-2E9C-101B-9397-08002B2CF9AE}" pid="9" name="MSIP_Label_ae8fab06-504b-4325-93a9-50ca85e66f06_Name">
    <vt:lpwstr>C-Confidentiel</vt:lpwstr>
  </property>
  <property fmtid="{D5CDD505-2E9C-101B-9397-08002B2CF9AE}" pid="10" name="MSIP_Label_ae8fab06-504b-4325-93a9-50ca85e66f06_SiteId">
    <vt:lpwstr>41d9a388-7aef-420d-976c-d046beab641f</vt:lpwstr>
  </property>
  <property fmtid="{D5CDD505-2E9C-101B-9397-08002B2CF9AE}" pid="11" name="MSIP_Label_ae8fab06-504b-4325-93a9-50ca85e66f06_ActionId">
    <vt:lpwstr>47221259-0e5a-4b32-9aa4-298c02592831</vt:lpwstr>
  </property>
  <property fmtid="{D5CDD505-2E9C-101B-9397-08002B2CF9AE}" pid="12" name="MSIP_Label_ae8fab06-504b-4325-93a9-50ca85e66f06_ContentBits">
    <vt:lpwstr>0</vt:lpwstr>
  </property>
  <property fmtid="{D5CDD505-2E9C-101B-9397-08002B2CF9AE}" pid="13" name="_ExtendedDescription">
    <vt:lpwstr/>
  </property>
</Properties>
</file>