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xml" ContentType="application/vnd.openxmlformats-officedocument.presentationml.tags+xml"/>
  <Override PartName="/ppt/notesSlides/notesSlide22.xml" ContentType="application/vnd.openxmlformats-officedocument.presentationml.notesSlide+xml"/>
  <Override PartName="/ppt/tags/tag2.xml" ContentType="application/vnd.openxmlformats-officedocument.presentationml.tags+xml"/>
  <Override PartName="/ppt/notesSlides/notesSlide23.xml" ContentType="application/vnd.openxmlformats-officedocument.presentationml.notesSlide+xml"/>
  <Override PartName="/ppt/tags/tag3.xml" ContentType="application/vnd.openxmlformats-officedocument.presentationml.tags+xml"/>
  <Override PartName="/ppt/notesSlides/notesSlide24.xml" ContentType="application/vnd.openxmlformats-officedocument.presentationml.notesSlide+xml"/>
  <Override PartName="/ppt/tags/tag4.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9" r:id="rId5"/>
  </p:sldMasterIdLst>
  <p:notesMasterIdLst>
    <p:notesMasterId r:id="rId46"/>
  </p:notesMasterIdLst>
  <p:sldIdLst>
    <p:sldId id="256" r:id="rId6"/>
    <p:sldId id="283" r:id="rId7"/>
    <p:sldId id="280" r:id="rId8"/>
    <p:sldId id="2147469587" r:id="rId9"/>
    <p:sldId id="272" r:id="rId10"/>
    <p:sldId id="271" r:id="rId11"/>
    <p:sldId id="282" r:id="rId12"/>
    <p:sldId id="2147469591" r:id="rId13"/>
    <p:sldId id="279" r:id="rId14"/>
    <p:sldId id="2147469600" r:id="rId15"/>
    <p:sldId id="2147469594" r:id="rId16"/>
    <p:sldId id="2147469601" r:id="rId17"/>
    <p:sldId id="2147469602" r:id="rId18"/>
    <p:sldId id="2147469595" r:id="rId19"/>
    <p:sldId id="2147469603" r:id="rId20"/>
    <p:sldId id="2147469589" r:id="rId21"/>
    <p:sldId id="2147469590" r:id="rId22"/>
    <p:sldId id="281" r:id="rId23"/>
    <p:sldId id="293" r:id="rId24"/>
    <p:sldId id="299" r:id="rId25"/>
    <p:sldId id="300" r:id="rId26"/>
    <p:sldId id="2147469575" r:id="rId27"/>
    <p:sldId id="301" r:id="rId28"/>
    <p:sldId id="296" r:id="rId29"/>
    <p:sldId id="2147469588" r:id="rId30"/>
    <p:sldId id="288" r:id="rId31"/>
    <p:sldId id="2147469576" r:id="rId32"/>
    <p:sldId id="2147469577" r:id="rId33"/>
    <p:sldId id="2147469578" r:id="rId34"/>
    <p:sldId id="289" r:id="rId35"/>
    <p:sldId id="305" r:id="rId36"/>
    <p:sldId id="2147469604" r:id="rId37"/>
    <p:sldId id="265" r:id="rId38"/>
    <p:sldId id="290" r:id="rId39"/>
    <p:sldId id="306" r:id="rId40"/>
    <p:sldId id="2147469605" r:id="rId41"/>
    <p:sldId id="291" r:id="rId42"/>
    <p:sldId id="307" r:id="rId43"/>
    <p:sldId id="309" r:id="rId44"/>
    <p:sldId id="310" r:id="rId45"/>
  </p:sldIdLst>
  <p:sldSz cx="9144000" cy="5143500" type="screen16x9"/>
  <p:notesSz cx="6799263" cy="9929813"/>
  <p:embeddedFontLst>
    <p:embeddedFont>
      <p:font typeface="Lato Light" panose="020B0604020202020204" charset="0"/>
      <p:regular r:id="rId47"/>
      <p:bold r:id="rId48"/>
      <p:italic r:id="rId49"/>
      <p:boldItalic r:id="rId50"/>
    </p:embeddedFont>
    <p:embeddedFont>
      <p:font typeface="Open Sans" panose="020B0604020202020204" charset="0"/>
      <p:regular r:id="rId51"/>
      <p:bold r:id="rId52"/>
      <p:italic r:id="rId53"/>
      <p:boldItalic r:id="rId5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Section par défaut" id="{98854D04-9C42-4092-BD9B-7C14CA209A76}">
          <p14:sldIdLst>
            <p14:sldId id="256"/>
            <p14:sldId id="283"/>
          </p14:sldIdLst>
        </p14:section>
        <p14:section name="Conduite opérationnelle du projet" id="{C07C0B85-5458-4932-9032-95467585548C}">
          <p14:sldIdLst>
            <p14:sldId id="280"/>
          </p14:sldIdLst>
        </p14:section>
        <p14:section name="Phase 1 : Cadrage du projet" id="{C62B45C2-0078-4FB7-9192-53880DE57141}">
          <p14:sldIdLst>
            <p14:sldId id="2147469587"/>
            <p14:sldId id="272"/>
            <p14:sldId id="271"/>
            <p14:sldId id="282"/>
            <p14:sldId id="2147469591"/>
            <p14:sldId id="279"/>
            <p14:sldId id="2147469600"/>
            <p14:sldId id="2147469594"/>
            <p14:sldId id="2147469601"/>
            <p14:sldId id="2147469602"/>
            <p14:sldId id="2147469595"/>
          </p14:sldIdLst>
        </p14:section>
        <p14:section name="Phase 2 : Bilan d'Impact sur l'Activité et Fiches Service" id="{2A7445C0-AB26-4216-BA3A-4B5AF215A7C0}">
          <p14:sldIdLst>
            <p14:sldId id="2147469603"/>
            <p14:sldId id="2147469589"/>
            <p14:sldId id="2147469590"/>
            <p14:sldId id="281"/>
            <p14:sldId id="293"/>
            <p14:sldId id="299"/>
            <p14:sldId id="300"/>
            <p14:sldId id="2147469575"/>
            <p14:sldId id="301"/>
            <p14:sldId id="296"/>
            <p14:sldId id="2147469588"/>
            <p14:sldId id="288"/>
            <p14:sldId id="2147469576"/>
            <p14:sldId id="2147469577"/>
            <p14:sldId id="2147469578"/>
            <p14:sldId id="289"/>
          </p14:sldIdLst>
        </p14:section>
        <p14:section name="Phase 3 : Rédaction du PCRA Cadre" id="{F8669314-BF34-4D48-8555-E68C857E8541}">
          <p14:sldIdLst>
            <p14:sldId id="305"/>
            <p14:sldId id="2147469604"/>
            <p14:sldId id="265"/>
            <p14:sldId id="290"/>
          </p14:sldIdLst>
        </p14:section>
        <p14:section name="Phase 4 : MCO du SMCA" id="{4F8596C1-CA00-466E-B22B-58487F8B316F}">
          <p14:sldIdLst>
            <p14:sldId id="306"/>
            <p14:sldId id="2147469605"/>
            <p14:sldId id="291"/>
            <p14:sldId id="307"/>
            <p14:sldId id="309"/>
            <p14:sldId id="310"/>
          </p14:sldIdLst>
        </p14:section>
      </p14:sectionLst>
    </p:ex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3128">
          <p15:clr>
            <a:srgbClr val="A4A3A4"/>
          </p15:clr>
        </p15:guide>
        <p15:guide id="2" pos="2142">
          <p15:clr>
            <a:srgbClr val="A4A3A4"/>
          </p15:clr>
        </p15:guide>
      </p15:notesGuideLst>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99" roundtripDataSignature="AMtx7mjcnuO8PNiX6rh5k5d3lHsQtqkuLw=="/>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84BFA58-11DF-2AEF-C0D4-11C11A3887BC}" name="MABRUT Romain" initials="MR" userId="S::romain.mabrut@mazars.fr::7a6897e7-896d-4e62-ae35-7a32cd4a9778" providerId="AD"/>
  <p188:author id="{6550E5A3-A5D4-1ACB-C564-03064A059E1E}" name="MABRUT Romain" initials="MR" userId="S::romain.mabrut@mazars.fr::f986ae4d-e0e7-4f69-ba10-0c02bf109da4" providerId="AD"/>
  <p188:author id="{D8F414AC-76AF-F0D5-79BE-AA625768E166}" name="Mehdi ZINE" initials="MZ" userId="S::Mehdi.ZINE@esante.gouv.fr::ea1b4a29-24bb-4d1c-baed-be8d868458a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6AA6"/>
    <a:srgbClr val="E8F5F8"/>
    <a:srgbClr val="80C6D6"/>
    <a:srgbClr val="F6B0D1"/>
    <a:srgbClr val="79C6FF"/>
    <a:srgbClr val="000000"/>
    <a:srgbClr val="E94C96"/>
    <a:srgbClr val="E38B75"/>
    <a:srgbClr val="FFCCBB"/>
    <a:srgbClr val="D0F0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F5D3CA-7B83-4FEA-A225-0527D62996A8}" v="129" dt="2025-01-13T09:05:18.014"/>
    <p1510:client id="{B8479645-36B3-4087-812A-B56470160DD1}" v="94" dt="2025-01-13T15:57:23.821"/>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1620"/>
        <p:guide pos="2880"/>
      </p:guideLst>
    </p:cSldViewPr>
  </p:slideViewPr>
  <p:notesViewPr>
    <p:cSldViewPr snapToGrid="0">
      <p:cViewPr>
        <p:scale>
          <a:sx n="1" d="2"/>
          <a:sy n="1" d="2"/>
        </p:scale>
        <p:origin x="0" y="0"/>
      </p:cViewPr>
      <p:guideLst>
        <p:guide orient="horz" pos="3128"/>
        <p:guide pos="214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font" Target="fonts/font1.fntdata"/><Relationship Id="rId50" Type="http://schemas.openxmlformats.org/officeDocument/2006/relationships/font" Target="fonts/font4.fntdata"/><Relationship Id="rId104"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font" Target="fonts/font7.fntdata"/><Relationship Id="rId102" Type="http://schemas.openxmlformats.org/officeDocument/2006/relationships/theme" Target="theme/theme1.xml"/><Relationship Id="rId5" Type="http://schemas.openxmlformats.org/officeDocument/2006/relationships/slideMaster" Target="slideMasters/slideMaster2.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font" Target="fonts/font2.fntdata"/><Relationship Id="rId100" Type="http://schemas.openxmlformats.org/officeDocument/2006/relationships/presProps" Target="presProps.xml"/><Relationship Id="rId105" Type="http://schemas.microsoft.com/office/2015/10/relationships/revisionInfo" Target="revisionInfo.xml"/><Relationship Id="rId8" Type="http://schemas.openxmlformats.org/officeDocument/2006/relationships/slide" Target="slides/slide3.xml"/><Relationship Id="rId51" Type="http://schemas.openxmlformats.org/officeDocument/2006/relationships/font" Target="fonts/font5.fntdata"/><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notesMaster" Target="notesMasters/notesMaster1.xml"/><Relationship Id="rId103"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font" Target="fonts/font8.fntdata"/><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font" Target="fonts/font3.fntdata"/><Relationship Id="rId106" Type="http://schemas.microsoft.com/office/2018/10/relationships/authors" Target="authors.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font" Target="fonts/font6.fntdata"/><Relationship Id="rId99" Type="http://customschemas.google.com/relationships/presentationmetadata" Target="metadata"/><Relationship Id="rId10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ny Lacomat" userId="2c64e117-2ebd-431b-b047-0e06b776026c" providerId="ADAL" clId="{B8479645-36B3-4087-812A-B56470160DD1}"/>
    <pc:docChg chg="custSel modSld">
      <pc:chgData name="Tony Lacomat" userId="2c64e117-2ebd-431b-b047-0e06b776026c" providerId="ADAL" clId="{B8479645-36B3-4087-812A-B56470160DD1}" dt="2025-01-13T15:57:23.821" v="248" actId="478"/>
      <pc:docMkLst>
        <pc:docMk/>
      </pc:docMkLst>
      <pc:sldChg chg="delSp mod">
        <pc:chgData name="Tony Lacomat" userId="2c64e117-2ebd-431b-b047-0e06b776026c" providerId="ADAL" clId="{B8479645-36B3-4087-812A-B56470160DD1}" dt="2025-01-13T15:53:44.002" v="213" actId="478"/>
        <pc:sldMkLst>
          <pc:docMk/>
          <pc:sldMk cId="0" sldId="256"/>
        </pc:sldMkLst>
        <pc:spChg chg="del">
          <ac:chgData name="Tony Lacomat" userId="2c64e117-2ebd-431b-b047-0e06b776026c" providerId="ADAL" clId="{B8479645-36B3-4087-812A-B56470160DD1}" dt="2025-01-13T15:53:44.002" v="213" actId="478"/>
          <ac:spMkLst>
            <pc:docMk/>
            <pc:sldMk cId="0" sldId="256"/>
            <ac:spMk id="12" creationId="{AE18910E-2220-4262-B6A4-376B66B09489}"/>
          </ac:spMkLst>
        </pc:spChg>
      </pc:sldChg>
      <pc:sldChg chg="delSp mod">
        <pc:chgData name="Tony Lacomat" userId="2c64e117-2ebd-431b-b047-0e06b776026c" providerId="ADAL" clId="{B8479645-36B3-4087-812A-B56470160DD1}" dt="2025-01-13T15:56:36.684" v="240" actId="478"/>
        <pc:sldMkLst>
          <pc:docMk/>
          <pc:sldMk cId="1487578617" sldId="265"/>
        </pc:sldMkLst>
        <pc:spChg chg="del">
          <ac:chgData name="Tony Lacomat" userId="2c64e117-2ebd-431b-b047-0e06b776026c" providerId="ADAL" clId="{B8479645-36B3-4087-812A-B56470160DD1}" dt="2025-01-13T15:56:36.684" v="240" actId="478"/>
          <ac:spMkLst>
            <pc:docMk/>
            <pc:sldMk cId="1487578617" sldId="265"/>
            <ac:spMk id="19" creationId="{68992A86-5D42-4BAB-95EB-0DC9148F36F4}"/>
          </ac:spMkLst>
        </pc:spChg>
      </pc:sldChg>
      <pc:sldChg chg="delSp mod">
        <pc:chgData name="Tony Lacomat" userId="2c64e117-2ebd-431b-b047-0e06b776026c" providerId="ADAL" clId="{B8479645-36B3-4087-812A-B56470160DD1}" dt="2025-01-13T15:54:05.011" v="217" actId="478"/>
        <pc:sldMkLst>
          <pc:docMk/>
          <pc:sldMk cId="0" sldId="271"/>
        </pc:sldMkLst>
        <pc:spChg chg="del">
          <ac:chgData name="Tony Lacomat" userId="2c64e117-2ebd-431b-b047-0e06b776026c" providerId="ADAL" clId="{B8479645-36B3-4087-812A-B56470160DD1}" dt="2025-01-13T15:54:05.011" v="217" actId="478"/>
          <ac:spMkLst>
            <pc:docMk/>
            <pc:sldMk cId="0" sldId="271"/>
            <ac:spMk id="18" creationId="{A070DEC8-6ED6-4D82-AF6D-0A045B3000ED}"/>
          </ac:spMkLst>
        </pc:spChg>
      </pc:sldChg>
      <pc:sldChg chg="delSp mod">
        <pc:chgData name="Tony Lacomat" userId="2c64e117-2ebd-431b-b047-0e06b776026c" providerId="ADAL" clId="{B8479645-36B3-4087-812A-B56470160DD1}" dt="2025-01-13T15:54:00.363" v="216" actId="478"/>
        <pc:sldMkLst>
          <pc:docMk/>
          <pc:sldMk cId="0" sldId="272"/>
        </pc:sldMkLst>
        <pc:spChg chg="del">
          <ac:chgData name="Tony Lacomat" userId="2c64e117-2ebd-431b-b047-0e06b776026c" providerId="ADAL" clId="{B8479645-36B3-4087-812A-B56470160DD1}" dt="2025-01-13T15:54:00.363" v="216" actId="478"/>
          <ac:spMkLst>
            <pc:docMk/>
            <pc:sldMk cId="0" sldId="272"/>
            <ac:spMk id="27" creationId="{F2D28372-2571-409D-8B0C-EE08A01C10BA}"/>
          </ac:spMkLst>
        </pc:spChg>
      </pc:sldChg>
      <pc:sldChg chg="delSp mod">
        <pc:chgData name="Tony Lacomat" userId="2c64e117-2ebd-431b-b047-0e06b776026c" providerId="ADAL" clId="{B8479645-36B3-4087-812A-B56470160DD1}" dt="2025-01-13T15:54:40.710" v="220" actId="478"/>
        <pc:sldMkLst>
          <pc:docMk/>
          <pc:sldMk cId="0" sldId="279"/>
        </pc:sldMkLst>
        <pc:spChg chg="del">
          <ac:chgData name="Tony Lacomat" userId="2c64e117-2ebd-431b-b047-0e06b776026c" providerId="ADAL" clId="{B8479645-36B3-4087-812A-B56470160DD1}" dt="2025-01-13T15:54:40.710" v="220" actId="478"/>
          <ac:spMkLst>
            <pc:docMk/>
            <pc:sldMk cId="0" sldId="279"/>
            <ac:spMk id="15" creationId="{B816F967-B3FA-4AD4-AC63-C0AF50BF1EE1}"/>
          </ac:spMkLst>
        </pc:spChg>
      </pc:sldChg>
      <pc:sldChg chg="delSp mod">
        <pc:chgData name="Tony Lacomat" userId="2c64e117-2ebd-431b-b047-0e06b776026c" providerId="ADAL" clId="{B8479645-36B3-4087-812A-B56470160DD1}" dt="2025-01-13T15:57:23.821" v="248" actId="478"/>
        <pc:sldMkLst>
          <pc:docMk/>
          <pc:sldMk cId="2695489986" sldId="280"/>
        </pc:sldMkLst>
        <pc:spChg chg="del">
          <ac:chgData name="Tony Lacomat" userId="2c64e117-2ebd-431b-b047-0e06b776026c" providerId="ADAL" clId="{B8479645-36B3-4087-812A-B56470160DD1}" dt="2025-01-13T15:57:23.821" v="248" actId="478"/>
          <ac:spMkLst>
            <pc:docMk/>
            <pc:sldMk cId="2695489986" sldId="280"/>
            <ac:spMk id="15" creationId="{B816F967-B3FA-4AD4-AC63-C0AF50BF1EE1}"/>
          </ac:spMkLst>
        </pc:spChg>
      </pc:sldChg>
      <pc:sldChg chg="delSp mod">
        <pc:chgData name="Tony Lacomat" userId="2c64e117-2ebd-431b-b047-0e06b776026c" providerId="ADAL" clId="{B8479645-36B3-4087-812A-B56470160DD1}" dt="2025-01-13T15:55:20.114" v="225" actId="478"/>
        <pc:sldMkLst>
          <pc:docMk/>
          <pc:sldMk cId="3914425772" sldId="281"/>
        </pc:sldMkLst>
        <pc:spChg chg="del">
          <ac:chgData name="Tony Lacomat" userId="2c64e117-2ebd-431b-b047-0e06b776026c" providerId="ADAL" clId="{B8479645-36B3-4087-812A-B56470160DD1}" dt="2025-01-13T15:55:20.114" v="225" actId="478"/>
          <ac:spMkLst>
            <pc:docMk/>
            <pc:sldMk cId="3914425772" sldId="281"/>
            <ac:spMk id="29" creationId="{40677065-DBB5-46B7-8BA2-88569FC5D5E2}"/>
          </ac:spMkLst>
        </pc:spChg>
      </pc:sldChg>
      <pc:sldChg chg="delSp mod">
        <pc:chgData name="Tony Lacomat" userId="2c64e117-2ebd-431b-b047-0e06b776026c" providerId="ADAL" clId="{B8479645-36B3-4087-812A-B56470160DD1}" dt="2025-01-13T15:54:08.229" v="218" actId="478"/>
        <pc:sldMkLst>
          <pc:docMk/>
          <pc:sldMk cId="3253112781" sldId="282"/>
        </pc:sldMkLst>
        <pc:spChg chg="del">
          <ac:chgData name="Tony Lacomat" userId="2c64e117-2ebd-431b-b047-0e06b776026c" providerId="ADAL" clId="{B8479645-36B3-4087-812A-B56470160DD1}" dt="2025-01-13T15:54:08.229" v="218" actId="478"/>
          <ac:spMkLst>
            <pc:docMk/>
            <pc:sldMk cId="3253112781" sldId="282"/>
            <ac:spMk id="15" creationId="{B816F967-B3FA-4AD4-AC63-C0AF50BF1EE1}"/>
          </ac:spMkLst>
        </pc:spChg>
      </pc:sldChg>
      <pc:sldChg chg="delSp mod">
        <pc:chgData name="Tony Lacomat" userId="2c64e117-2ebd-431b-b047-0e06b776026c" providerId="ADAL" clId="{B8479645-36B3-4087-812A-B56470160DD1}" dt="2025-01-13T15:53:48.106" v="214" actId="478"/>
        <pc:sldMkLst>
          <pc:docMk/>
          <pc:sldMk cId="1534906086" sldId="283"/>
        </pc:sldMkLst>
        <pc:spChg chg="del">
          <ac:chgData name="Tony Lacomat" userId="2c64e117-2ebd-431b-b047-0e06b776026c" providerId="ADAL" clId="{B8479645-36B3-4087-812A-B56470160DD1}" dt="2025-01-13T15:53:48.106" v="214" actId="478"/>
          <ac:spMkLst>
            <pc:docMk/>
            <pc:sldMk cId="1534906086" sldId="283"/>
            <ac:spMk id="9" creationId="{AE18910E-2220-4262-B6A4-376B66B09489}"/>
          </ac:spMkLst>
        </pc:spChg>
      </pc:sldChg>
      <pc:sldChg chg="delSp mod">
        <pc:chgData name="Tony Lacomat" userId="2c64e117-2ebd-431b-b047-0e06b776026c" providerId="ADAL" clId="{B8479645-36B3-4087-812A-B56470160DD1}" dt="2025-01-13T15:55:59.724" v="233" actId="478"/>
        <pc:sldMkLst>
          <pc:docMk/>
          <pc:sldMk cId="2788108490" sldId="288"/>
        </pc:sldMkLst>
        <pc:spChg chg="del">
          <ac:chgData name="Tony Lacomat" userId="2c64e117-2ebd-431b-b047-0e06b776026c" providerId="ADAL" clId="{B8479645-36B3-4087-812A-B56470160DD1}" dt="2025-01-13T15:55:59.724" v="233" actId="478"/>
          <ac:spMkLst>
            <pc:docMk/>
            <pc:sldMk cId="2788108490" sldId="288"/>
            <ac:spMk id="29" creationId="{8A6F68CB-A9F8-424D-97C5-BFEA1A038704}"/>
          </ac:spMkLst>
        </pc:spChg>
      </pc:sldChg>
      <pc:sldChg chg="delSp mod">
        <pc:chgData name="Tony Lacomat" userId="2c64e117-2ebd-431b-b047-0e06b776026c" providerId="ADAL" clId="{B8479645-36B3-4087-812A-B56470160DD1}" dt="2025-01-13T15:56:21.729" v="237" actId="478"/>
        <pc:sldMkLst>
          <pc:docMk/>
          <pc:sldMk cId="84661709" sldId="289"/>
        </pc:sldMkLst>
        <pc:spChg chg="del">
          <ac:chgData name="Tony Lacomat" userId="2c64e117-2ebd-431b-b047-0e06b776026c" providerId="ADAL" clId="{B8479645-36B3-4087-812A-B56470160DD1}" dt="2025-01-13T15:56:21.729" v="237" actId="478"/>
          <ac:spMkLst>
            <pc:docMk/>
            <pc:sldMk cId="84661709" sldId="289"/>
            <ac:spMk id="29" creationId="{8A6F68CB-A9F8-424D-97C5-BFEA1A038704}"/>
          </ac:spMkLst>
        </pc:spChg>
      </pc:sldChg>
      <pc:sldChg chg="delSp mod">
        <pc:chgData name="Tony Lacomat" userId="2c64e117-2ebd-431b-b047-0e06b776026c" providerId="ADAL" clId="{B8479645-36B3-4087-812A-B56470160DD1}" dt="2025-01-13T15:56:43.301" v="241" actId="478"/>
        <pc:sldMkLst>
          <pc:docMk/>
          <pc:sldMk cId="2413928175" sldId="290"/>
        </pc:sldMkLst>
        <pc:spChg chg="del">
          <ac:chgData name="Tony Lacomat" userId="2c64e117-2ebd-431b-b047-0e06b776026c" providerId="ADAL" clId="{B8479645-36B3-4087-812A-B56470160DD1}" dt="2025-01-13T15:56:43.301" v="241" actId="478"/>
          <ac:spMkLst>
            <pc:docMk/>
            <pc:sldMk cId="2413928175" sldId="290"/>
            <ac:spMk id="29" creationId="{8A6F68CB-A9F8-424D-97C5-BFEA1A038704}"/>
          </ac:spMkLst>
        </pc:spChg>
      </pc:sldChg>
      <pc:sldChg chg="delSp mod">
        <pc:chgData name="Tony Lacomat" userId="2c64e117-2ebd-431b-b047-0e06b776026c" providerId="ADAL" clId="{B8479645-36B3-4087-812A-B56470160DD1}" dt="2025-01-13T15:56:59.316" v="244" actId="478"/>
        <pc:sldMkLst>
          <pc:docMk/>
          <pc:sldMk cId="3456725809" sldId="291"/>
        </pc:sldMkLst>
        <pc:spChg chg="del">
          <ac:chgData name="Tony Lacomat" userId="2c64e117-2ebd-431b-b047-0e06b776026c" providerId="ADAL" clId="{B8479645-36B3-4087-812A-B56470160DD1}" dt="2025-01-13T15:56:59.316" v="244" actId="478"/>
          <ac:spMkLst>
            <pc:docMk/>
            <pc:sldMk cId="3456725809" sldId="291"/>
            <ac:spMk id="29" creationId="{8A6F68CB-A9F8-424D-97C5-BFEA1A038704}"/>
          </ac:spMkLst>
        </pc:spChg>
      </pc:sldChg>
      <pc:sldChg chg="delSp mod">
        <pc:chgData name="Tony Lacomat" userId="2c64e117-2ebd-431b-b047-0e06b776026c" providerId="ADAL" clId="{B8479645-36B3-4087-812A-B56470160DD1}" dt="2025-01-13T15:55:27.246" v="226" actId="478"/>
        <pc:sldMkLst>
          <pc:docMk/>
          <pc:sldMk cId="1053389396" sldId="293"/>
        </pc:sldMkLst>
        <pc:spChg chg="del">
          <ac:chgData name="Tony Lacomat" userId="2c64e117-2ebd-431b-b047-0e06b776026c" providerId="ADAL" clId="{B8479645-36B3-4087-812A-B56470160DD1}" dt="2025-01-13T15:55:27.246" v="226" actId="478"/>
          <ac:spMkLst>
            <pc:docMk/>
            <pc:sldMk cId="1053389396" sldId="293"/>
            <ac:spMk id="29" creationId="{8A6F68CB-A9F8-424D-97C5-BFEA1A038704}"/>
          </ac:spMkLst>
        </pc:spChg>
      </pc:sldChg>
      <pc:sldChg chg="delSp mod">
        <pc:chgData name="Tony Lacomat" userId="2c64e117-2ebd-431b-b047-0e06b776026c" providerId="ADAL" clId="{B8479645-36B3-4087-812A-B56470160DD1}" dt="2025-01-13T15:55:51.270" v="231" actId="478"/>
        <pc:sldMkLst>
          <pc:docMk/>
          <pc:sldMk cId="2237403173" sldId="296"/>
        </pc:sldMkLst>
        <pc:spChg chg="del">
          <ac:chgData name="Tony Lacomat" userId="2c64e117-2ebd-431b-b047-0e06b776026c" providerId="ADAL" clId="{B8479645-36B3-4087-812A-B56470160DD1}" dt="2025-01-13T15:55:51.270" v="231" actId="478"/>
          <ac:spMkLst>
            <pc:docMk/>
            <pc:sldMk cId="2237403173" sldId="296"/>
            <ac:spMk id="29" creationId="{8A6F68CB-A9F8-424D-97C5-BFEA1A038704}"/>
          </ac:spMkLst>
        </pc:spChg>
      </pc:sldChg>
      <pc:sldChg chg="delSp mod">
        <pc:chgData name="Tony Lacomat" userId="2c64e117-2ebd-431b-b047-0e06b776026c" providerId="ADAL" clId="{B8479645-36B3-4087-812A-B56470160DD1}" dt="2025-01-13T15:55:31.816" v="227" actId="478"/>
        <pc:sldMkLst>
          <pc:docMk/>
          <pc:sldMk cId="2009206304" sldId="299"/>
        </pc:sldMkLst>
        <pc:spChg chg="del">
          <ac:chgData name="Tony Lacomat" userId="2c64e117-2ebd-431b-b047-0e06b776026c" providerId="ADAL" clId="{B8479645-36B3-4087-812A-B56470160DD1}" dt="2025-01-13T15:55:31.816" v="227" actId="478"/>
          <ac:spMkLst>
            <pc:docMk/>
            <pc:sldMk cId="2009206304" sldId="299"/>
            <ac:spMk id="29" creationId="{8A6F68CB-A9F8-424D-97C5-BFEA1A038704}"/>
          </ac:spMkLst>
        </pc:spChg>
      </pc:sldChg>
      <pc:sldChg chg="delSp mod">
        <pc:chgData name="Tony Lacomat" userId="2c64e117-2ebd-431b-b047-0e06b776026c" providerId="ADAL" clId="{B8479645-36B3-4087-812A-B56470160DD1}" dt="2025-01-13T15:55:37.536" v="228" actId="478"/>
        <pc:sldMkLst>
          <pc:docMk/>
          <pc:sldMk cId="2017522304" sldId="300"/>
        </pc:sldMkLst>
        <pc:spChg chg="del">
          <ac:chgData name="Tony Lacomat" userId="2c64e117-2ebd-431b-b047-0e06b776026c" providerId="ADAL" clId="{B8479645-36B3-4087-812A-B56470160DD1}" dt="2025-01-13T15:55:37.536" v="228" actId="478"/>
          <ac:spMkLst>
            <pc:docMk/>
            <pc:sldMk cId="2017522304" sldId="300"/>
            <ac:spMk id="29" creationId="{8A6F68CB-A9F8-424D-97C5-BFEA1A038704}"/>
          </ac:spMkLst>
        </pc:spChg>
      </pc:sldChg>
      <pc:sldChg chg="delSp mod">
        <pc:chgData name="Tony Lacomat" userId="2c64e117-2ebd-431b-b047-0e06b776026c" providerId="ADAL" clId="{B8479645-36B3-4087-812A-B56470160DD1}" dt="2025-01-13T15:55:47.468" v="230" actId="478"/>
        <pc:sldMkLst>
          <pc:docMk/>
          <pc:sldMk cId="1863689831" sldId="301"/>
        </pc:sldMkLst>
        <pc:spChg chg="del">
          <ac:chgData name="Tony Lacomat" userId="2c64e117-2ebd-431b-b047-0e06b776026c" providerId="ADAL" clId="{B8479645-36B3-4087-812A-B56470160DD1}" dt="2025-01-13T15:55:47.468" v="230" actId="478"/>
          <ac:spMkLst>
            <pc:docMk/>
            <pc:sldMk cId="1863689831" sldId="301"/>
            <ac:spMk id="29" creationId="{8A6F68CB-A9F8-424D-97C5-BFEA1A038704}"/>
          </ac:spMkLst>
        </pc:spChg>
      </pc:sldChg>
      <pc:sldChg chg="delSp mod">
        <pc:chgData name="Tony Lacomat" userId="2c64e117-2ebd-431b-b047-0e06b776026c" providerId="ADAL" clId="{B8479645-36B3-4087-812A-B56470160DD1}" dt="2025-01-13T15:56:27.934" v="238" actId="478"/>
        <pc:sldMkLst>
          <pc:docMk/>
          <pc:sldMk cId="2496188482" sldId="305"/>
        </pc:sldMkLst>
        <pc:spChg chg="del">
          <ac:chgData name="Tony Lacomat" userId="2c64e117-2ebd-431b-b047-0e06b776026c" providerId="ADAL" clId="{B8479645-36B3-4087-812A-B56470160DD1}" dt="2025-01-13T15:56:27.934" v="238" actId="478"/>
          <ac:spMkLst>
            <pc:docMk/>
            <pc:sldMk cId="2496188482" sldId="305"/>
            <ac:spMk id="9" creationId="{F88EBE58-D033-47FC-8652-D9F78558148C}"/>
          </ac:spMkLst>
        </pc:spChg>
      </pc:sldChg>
      <pc:sldChg chg="delSp mod">
        <pc:chgData name="Tony Lacomat" userId="2c64e117-2ebd-431b-b047-0e06b776026c" providerId="ADAL" clId="{B8479645-36B3-4087-812A-B56470160DD1}" dt="2025-01-13T15:56:48.435" v="242" actId="478"/>
        <pc:sldMkLst>
          <pc:docMk/>
          <pc:sldMk cId="3504014559" sldId="306"/>
        </pc:sldMkLst>
        <pc:spChg chg="del">
          <ac:chgData name="Tony Lacomat" userId="2c64e117-2ebd-431b-b047-0e06b776026c" providerId="ADAL" clId="{B8479645-36B3-4087-812A-B56470160DD1}" dt="2025-01-13T15:56:48.435" v="242" actId="478"/>
          <ac:spMkLst>
            <pc:docMk/>
            <pc:sldMk cId="3504014559" sldId="306"/>
            <ac:spMk id="9" creationId="{F88EBE58-D033-47FC-8652-D9F78558148C}"/>
          </ac:spMkLst>
        </pc:spChg>
      </pc:sldChg>
      <pc:sldChg chg="delSp mod">
        <pc:chgData name="Tony Lacomat" userId="2c64e117-2ebd-431b-b047-0e06b776026c" providerId="ADAL" clId="{B8479645-36B3-4087-812A-B56470160DD1}" dt="2025-01-13T15:57:05.017" v="245" actId="478"/>
        <pc:sldMkLst>
          <pc:docMk/>
          <pc:sldMk cId="1515753182" sldId="307"/>
        </pc:sldMkLst>
        <pc:spChg chg="del">
          <ac:chgData name="Tony Lacomat" userId="2c64e117-2ebd-431b-b047-0e06b776026c" providerId="ADAL" clId="{B8479645-36B3-4087-812A-B56470160DD1}" dt="2025-01-13T15:57:05.017" v="245" actId="478"/>
          <ac:spMkLst>
            <pc:docMk/>
            <pc:sldMk cId="1515753182" sldId="307"/>
            <ac:spMk id="29" creationId="{8A6F68CB-A9F8-424D-97C5-BFEA1A038704}"/>
          </ac:spMkLst>
        </pc:spChg>
      </pc:sldChg>
      <pc:sldChg chg="delSp mod">
        <pc:chgData name="Tony Lacomat" userId="2c64e117-2ebd-431b-b047-0e06b776026c" providerId="ADAL" clId="{B8479645-36B3-4087-812A-B56470160DD1}" dt="2025-01-13T15:57:09.837" v="246" actId="478"/>
        <pc:sldMkLst>
          <pc:docMk/>
          <pc:sldMk cId="2037497676" sldId="309"/>
        </pc:sldMkLst>
        <pc:spChg chg="del">
          <ac:chgData name="Tony Lacomat" userId="2c64e117-2ebd-431b-b047-0e06b776026c" providerId="ADAL" clId="{B8479645-36B3-4087-812A-B56470160DD1}" dt="2025-01-13T15:57:09.837" v="246" actId="478"/>
          <ac:spMkLst>
            <pc:docMk/>
            <pc:sldMk cId="2037497676" sldId="309"/>
            <ac:spMk id="29" creationId="{8A6F68CB-A9F8-424D-97C5-BFEA1A038704}"/>
          </ac:spMkLst>
        </pc:spChg>
      </pc:sldChg>
      <pc:sldChg chg="delSp mod">
        <pc:chgData name="Tony Lacomat" userId="2c64e117-2ebd-431b-b047-0e06b776026c" providerId="ADAL" clId="{B8479645-36B3-4087-812A-B56470160DD1}" dt="2025-01-13T15:57:14.775" v="247" actId="478"/>
        <pc:sldMkLst>
          <pc:docMk/>
          <pc:sldMk cId="2383456701" sldId="310"/>
        </pc:sldMkLst>
        <pc:spChg chg="del">
          <ac:chgData name="Tony Lacomat" userId="2c64e117-2ebd-431b-b047-0e06b776026c" providerId="ADAL" clId="{B8479645-36B3-4087-812A-B56470160DD1}" dt="2025-01-13T15:57:14.775" v="247" actId="478"/>
          <ac:spMkLst>
            <pc:docMk/>
            <pc:sldMk cId="2383456701" sldId="310"/>
            <ac:spMk id="29" creationId="{8A6F68CB-A9F8-424D-97C5-BFEA1A038704}"/>
          </ac:spMkLst>
        </pc:spChg>
      </pc:sldChg>
      <pc:sldChg chg="delSp mod">
        <pc:chgData name="Tony Lacomat" userId="2c64e117-2ebd-431b-b047-0e06b776026c" providerId="ADAL" clId="{B8479645-36B3-4087-812A-B56470160DD1}" dt="2025-01-13T15:55:41.963" v="229" actId="478"/>
        <pc:sldMkLst>
          <pc:docMk/>
          <pc:sldMk cId="4014319264" sldId="2147469575"/>
        </pc:sldMkLst>
        <pc:spChg chg="del">
          <ac:chgData name="Tony Lacomat" userId="2c64e117-2ebd-431b-b047-0e06b776026c" providerId="ADAL" clId="{B8479645-36B3-4087-812A-B56470160DD1}" dt="2025-01-13T15:55:41.963" v="229" actId="478"/>
          <ac:spMkLst>
            <pc:docMk/>
            <pc:sldMk cId="4014319264" sldId="2147469575"/>
            <ac:spMk id="29" creationId="{8A6F68CB-A9F8-424D-97C5-BFEA1A038704}"/>
          </ac:spMkLst>
        </pc:spChg>
      </pc:sldChg>
      <pc:sldChg chg="delSp mod">
        <pc:chgData name="Tony Lacomat" userId="2c64e117-2ebd-431b-b047-0e06b776026c" providerId="ADAL" clId="{B8479645-36B3-4087-812A-B56470160DD1}" dt="2025-01-13T15:56:08.157" v="234" actId="478"/>
        <pc:sldMkLst>
          <pc:docMk/>
          <pc:sldMk cId="1405060213" sldId="2147469576"/>
        </pc:sldMkLst>
        <pc:spChg chg="del">
          <ac:chgData name="Tony Lacomat" userId="2c64e117-2ebd-431b-b047-0e06b776026c" providerId="ADAL" clId="{B8479645-36B3-4087-812A-B56470160DD1}" dt="2025-01-13T15:56:08.157" v="234" actId="478"/>
          <ac:spMkLst>
            <pc:docMk/>
            <pc:sldMk cId="1405060213" sldId="2147469576"/>
            <ac:spMk id="29" creationId="{8A6F68CB-A9F8-424D-97C5-BFEA1A038704}"/>
          </ac:spMkLst>
        </pc:spChg>
      </pc:sldChg>
      <pc:sldChg chg="delSp mod">
        <pc:chgData name="Tony Lacomat" userId="2c64e117-2ebd-431b-b047-0e06b776026c" providerId="ADAL" clId="{B8479645-36B3-4087-812A-B56470160DD1}" dt="2025-01-13T15:56:12.893" v="235" actId="478"/>
        <pc:sldMkLst>
          <pc:docMk/>
          <pc:sldMk cId="623169888" sldId="2147469577"/>
        </pc:sldMkLst>
        <pc:spChg chg="del">
          <ac:chgData name="Tony Lacomat" userId="2c64e117-2ebd-431b-b047-0e06b776026c" providerId="ADAL" clId="{B8479645-36B3-4087-812A-B56470160DD1}" dt="2025-01-13T15:56:12.893" v="235" actId="478"/>
          <ac:spMkLst>
            <pc:docMk/>
            <pc:sldMk cId="623169888" sldId="2147469577"/>
            <ac:spMk id="29" creationId="{8A6F68CB-A9F8-424D-97C5-BFEA1A038704}"/>
          </ac:spMkLst>
        </pc:spChg>
      </pc:sldChg>
      <pc:sldChg chg="delSp mod">
        <pc:chgData name="Tony Lacomat" userId="2c64e117-2ebd-431b-b047-0e06b776026c" providerId="ADAL" clId="{B8479645-36B3-4087-812A-B56470160DD1}" dt="2025-01-13T15:56:16.966" v="236" actId="478"/>
        <pc:sldMkLst>
          <pc:docMk/>
          <pc:sldMk cId="898686568" sldId="2147469578"/>
        </pc:sldMkLst>
        <pc:spChg chg="del">
          <ac:chgData name="Tony Lacomat" userId="2c64e117-2ebd-431b-b047-0e06b776026c" providerId="ADAL" clId="{B8479645-36B3-4087-812A-B56470160DD1}" dt="2025-01-13T15:56:16.966" v="236" actId="478"/>
          <ac:spMkLst>
            <pc:docMk/>
            <pc:sldMk cId="898686568" sldId="2147469578"/>
            <ac:spMk id="29" creationId="{8A6F68CB-A9F8-424D-97C5-BFEA1A038704}"/>
          </ac:spMkLst>
        </pc:spChg>
      </pc:sldChg>
      <pc:sldChg chg="delSp mod">
        <pc:chgData name="Tony Lacomat" userId="2c64e117-2ebd-431b-b047-0e06b776026c" providerId="ADAL" clId="{B8479645-36B3-4087-812A-B56470160DD1}" dt="2025-01-13T15:53:55.325" v="215" actId="478"/>
        <pc:sldMkLst>
          <pc:docMk/>
          <pc:sldMk cId="543487766" sldId="2147469587"/>
        </pc:sldMkLst>
        <pc:spChg chg="del">
          <ac:chgData name="Tony Lacomat" userId="2c64e117-2ebd-431b-b047-0e06b776026c" providerId="ADAL" clId="{B8479645-36B3-4087-812A-B56470160DD1}" dt="2025-01-13T15:53:55.325" v="215" actId="478"/>
          <ac:spMkLst>
            <pc:docMk/>
            <pc:sldMk cId="543487766" sldId="2147469587"/>
            <ac:spMk id="9" creationId="{F88EBE58-D033-47FC-8652-D9F78558148C}"/>
          </ac:spMkLst>
        </pc:spChg>
      </pc:sldChg>
      <pc:sldChg chg="delSp mod">
        <pc:chgData name="Tony Lacomat" userId="2c64e117-2ebd-431b-b047-0e06b776026c" providerId="ADAL" clId="{B8479645-36B3-4087-812A-B56470160DD1}" dt="2025-01-13T15:55:55.358" v="232" actId="478"/>
        <pc:sldMkLst>
          <pc:docMk/>
          <pc:sldMk cId="4117576324" sldId="2147469588"/>
        </pc:sldMkLst>
        <pc:spChg chg="del">
          <ac:chgData name="Tony Lacomat" userId="2c64e117-2ebd-431b-b047-0e06b776026c" providerId="ADAL" clId="{B8479645-36B3-4087-812A-B56470160DD1}" dt="2025-01-13T15:55:55.358" v="232" actId="478"/>
          <ac:spMkLst>
            <pc:docMk/>
            <pc:sldMk cId="4117576324" sldId="2147469588"/>
            <ac:spMk id="27" creationId="{F2D28372-2571-409D-8B0C-EE08A01C10BA}"/>
          </ac:spMkLst>
        </pc:spChg>
      </pc:sldChg>
      <pc:sldChg chg="delSp mod">
        <pc:chgData name="Tony Lacomat" userId="2c64e117-2ebd-431b-b047-0e06b776026c" providerId="ADAL" clId="{B8479645-36B3-4087-812A-B56470160DD1}" dt="2025-01-13T15:55:05.104" v="223" actId="478"/>
        <pc:sldMkLst>
          <pc:docMk/>
          <pc:sldMk cId="1964346670" sldId="2147469589"/>
        </pc:sldMkLst>
        <pc:spChg chg="del">
          <ac:chgData name="Tony Lacomat" userId="2c64e117-2ebd-431b-b047-0e06b776026c" providerId="ADAL" clId="{B8479645-36B3-4087-812A-B56470160DD1}" dt="2025-01-13T15:55:05.104" v="223" actId="478"/>
          <ac:spMkLst>
            <pc:docMk/>
            <pc:sldMk cId="1964346670" sldId="2147469589"/>
            <ac:spMk id="27" creationId="{F2D28372-2571-409D-8B0C-EE08A01C10BA}"/>
          </ac:spMkLst>
        </pc:spChg>
      </pc:sldChg>
      <pc:sldChg chg="delSp mod">
        <pc:chgData name="Tony Lacomat" userId="2c64e117-2ebd-431b-b047-0e06b776026c" providerId="ADAL" clId="{B8479645-36B3-4087-812A-B56470160DD1}" dt="2025-01-13T15:55:10.501" v="224" actId="478"/>
        <pc:sldMkLst>
          <pc:docMk/>
          <pc:sldMk cId="1656732238" sldId="2147469590"/>
        </pc:sldMkLst>
        <pc:spChg chg="del">
          <ac:chgData name="Tony Lacomat" userId="2c64e117-2ebd-431b-b047-0e06b776026c" providerId="ADAL" clId="{B8479645-36B3-4087-812A-B56470160DD1}" dt="2025-01-13T15:55:10.501" v="224" actId="478"/>
          <ac:spMkLst>
            <pc:docMk/>
            <pc:sldMk cId="1656732238" sldId="2147469590"/>
            <ac:spMk id="29" creationId="{8A6F68CB-A9F8-424D-97C5-BFEA1A038704}"/>
          </ac:spMkLst>
        </pc:spChg>
      </pc:sldChg>
      <pc:sldChg chg="delSp mod">
        <pc:chgData name="Tony Lacomat" userId="2c64e117-2ebd-431b-b047-0e06b776026c" providerId="ADAL" clId="{B8479645-36B3-4087-812A-B56470160DD1}" dt="2025-01-13T15:54:13.123" v="219" actId="478"/>
        <pc:sldMkLst>
          <pc:docMk/>
          <pc:sldMk cId="164571207" sldId="2147469591"/>
        </pc:sldMkLst>
        <pc:spChg chg="del">
          <ac:chgData name="Tony Lacomat" userId="2c64e117-2ebd-431b-b047-0e06b776026c" providerId="ADAL" clId="{B8479645-36B3-4087-812A-B56470160DD1}" dt="2025-01-13T15:54:13.123" v="219" actId="478"/>
          <ac:spMkLst>
            <pc:docMk/>
            <pc:sldMk cId="164571207" sldId="2147469591"/>
            <ac:spMk id="15" creationId="{B816F967-B3FA-4AD4-AC63-C0AF50BF1EE1}"/>
          </ac:spMkLst>
        </pc:spChg>
      </pc:sldChg>
      <pc:sldChg chg="addSp delSp modSp mod">
        <pc:chgData name="Tony Lacomat" userId="2c64e117-2ebd-431b-b047-0e06b776026c" providerId="ADAL" clId="{B8479645-36B3-4087-812A-B56470160DD1}" dt="2025-01-13T09:02:47.610" v="212" actId="20577"/>
        <pc:sldMkLst>
          <pc:docMk/>
          <pc:sldMk cId="18957258" sldId="2147469595"/>
        </pc:sldMkLst>
        <pc:spChg chg="del mod">
          <ac:chgData name="Tony Lacomat" userId="2c64e117-2ebd-431b-b047-0e06b776026c" providerId="ADAL" clId="{B8479645-36B3-4087-812A-B56470160DD1}" dt="2025-01-13T09:02:28.747" v="167" actId="478"/>
          <ac:spMkLst>
            <pc:docMk/>
            <pc:sldMk cId="18957258" sldId="2147469595"/>
            <ac:spMk id="2" creationId="{053CADBA-5338-06A5-F59E-42A42EF0E644}"/>
          </ac:spMkLst>
        </pc:spChg>
        <pc:spChg chg="add mod">
          <ac:chgData name="Tony Lacomat" userId="2c64e117-2ebd-431b-b047-0e06b776026c" providerId="ADAL" clId="{B8479645-36B3-4087-812A-B56470160DD1}" dt="2025-01-13T09:02:47.610" v="212" actId="20577"/>
          <ac:spMkLst>
            <pc:docMk/>
            <pc:sldMk cId="18957258" sldId="2147469595"/>
            <ac:spMk id="5" creationId="{E82578A2-BEC9-98B5-5DC1-371AEFFBC3F3}"/>
          </ac:spMkLst>
        </pc:spChg>
        <pc:picChg chg="add mod">
          <ac:chgData name="Tony Lacomat" userId="2c64e117-2ebd-431b-b047-0e06b776026c" providerId="ADAL" clId="{B8479645-36B3-4087-812A-B56470160DD1}" dt="2025-01-13T09:01:41.196" v="155" actId="1076"/>
          <ac:picMkLst>
            <pc:docMk/>
            <pc:sldMk cId="18957258" sldId="2147469595"/>
            <ac:picMk id="7" creationId="{15717740-4DE9-BB41-51D1-6D1F33D472E9}"/>
          </ac:picMkLst>
        </pc:picChg>
      </pc:sldChg>
      <pc:sldChg chg="delSp mod">
        <pc:chgData name="Tony Lacomat" userId="2c64e117-2ebd-431b-b047-0e06b776026c" providerId="ADAL" clId="{B8479645-36B3-4087-812A-B56470160DD1}" dt="2025-01-13T15:54:44.408" v="221" actId="478"/>
        <pc:sldMkLst>
          <pc:docMk/>
          <pc:sldMk cId="2537616057" sldId="2147469600"/>
        </pc:sldMkLst>
        <pc:spChg chg="del">
          <ac:chgData name="Tony Lacomat" userId="2c64e117-2ebd-431b-b047-0e06b776026c" providerId="ADAL" clId="{B8479645-36B3-4087-812A-B56470160DD1}" dt="2025-01-13T15:54:44.408" v="221" actId="478"/>
          <ac:spMkLst>
            <pc:docMk/>
            <pc:sldMk cId="2537616057" sldId="2147469600"/>
            <ac:spMk id="15" creationId="{B816F967-B3FA-4AD4-AC63-C0AF50BF1EE1}"/>
          </ac:spMkLst>
        </pc:spChg>
      </pc:sldChg>
      <pc:sldChg chg="delSp mod">
        <pc:chgData name="Tony Lacomat" userId="2c64e117-2ebd-431b-b047-0e06b776026c" providerId="ADAL" clId="{B8479645-36B3-4087-812A-B56470160DD1}" dt="2025-01-13T15:54:57.939" v="222" actId="478"/>
        <pc:sldMkLst>
          <pc:docMk/>
          <pc:sldMk cId="1819707375" sldId="2147469603"/>
        </pc:sldMkLst>
        <pc:spChg chg="del">
          <ac:chgData name="Tony Lacomat" userId="2c64e117-2ebd-431b-b047-0e06b776026c" providerId="ADAL" clId="{B8479645-36B3-4087-812A-B56470160DD1}" dt="2025-01-13T15:54:57.939" v="222" actId="478"/>
          <ac:spMkLst>
            <pc:docMk/>
            <pc:sldMk cId="1819707375" sldId="2147469603"/>
            <ac:spMk id="9" creationId="{F88EBE58-D033-47FC-8652-D9F78558148C}"/>
          </ac:spMkLst>
        </pc:spChg>
      </pc:sldChg>
      <pc:sldChg chg="delSp mod">
        <pc:chgData name="Tony Lacomat" userId="2c64e117-2ebd-431b-b047-0e06b776026c" providerId="ADAL" clId="{B8479645-36B3-4087-812A-B56470160DD1}" dt="2025-01-13T15:56:32.460" v="239" actId="478"/>
        <pc:sldMkLst>
          <pc:docMk/>
          <pc:sldMk cId="4127143593" sldId="2147469604"/>
        </pc:sldMkLst>
        <pc:spChg chg="del">
          <ac:chgData name="Tony Lacomat" userId="2c64e117-2ebd-431b-b047-0e06b776026c" providerId="ADAL" clId="{B8479645-36B3-4087-812A-B56470160DD1}" dt="2025-01-13T15:56:32.460" v="239" actId="478"/>
          <ac:spMkLst>
            <pc:docMk/>
            <pc:sldMk cId="4127143593" sldId="2147469604"/>
            <ac:spMk id="27" creationId="{F2D28372-2571-409D-8B0C-EE08A01C10BA}"/>
          </ac:spMkLst>
        </pc:spChg>
      </pc:sldChg>
      <pc:sldChg chg="delSp mod">
        <pc:chgData name="Tony Lacomat" userId="2c64e117-2ebd-431b-b047-0e06b776026c" providerId="ADAL" clId="{B8479645-36B3-4087-812A-B56470160DD1}" dt="2025-01-13T15:56:53.534" v="243" actId="478"/>
        <pc:sldMkLst>
          <pc:docMk/>
          <pc:sldMk cId="4032359243" sldId="2147469605"/>
        </pc:sldMkLst>
        <pc:spChg chg="del">
          <ac:chgData name="Tony Lacomat" userId="2c64e117-2ebd-431b-b047-0e06b776026c" providerId="ADAL" clId="{B8479645-36B3-4087-812A-B56470160DD1}" dt="2025-01-13T15:56:53.534" v="243" actId="478"/>
          <ac:spMkLst>
            <pc:docMk/>
            <pc:sldMk cId="4032359243" sldId="2147469605"/>
            <ac:spMk id="27" creationId="{F2D28372-2571-409D-8B0C-EE08A01C10BA}"/>
          </ac:spMkLst>
        </pc:spChg>
      </pc:sldChg>
    </pc:docChg>
  </pc:docChgLst>
  <pc:docChgLst>
    <pc:chgData name="Romain Mabrut" userId="7a6897e7-896d-4e62-ae35-7a32cd4a9778" providerId="ADAL" clId="{82F5D3CA-7B83-4FEA-A225-0527D62996A8}"/>
    <pc:docChg chg="custSel modSld">
      <pc:chgData name="Romain Mabrut" userId="7a6897e7-896d-4e62-ae35-7a32cd4a9778" providerId="ADAL" clId="{82F5D3CA-7B83-4FEA-A225-0527D62996A8}" dt="2025-01-13T09:05:18.014" v="167" actId="6549"/>
      <pc:docMkLst>
        <pc:docMk/>
      </pc:docMkLst>
      <pc:sldChg chg="addSp modSp mod">
        <pc:chgData name="Romain Mabrut" userId="7a6897e7-896d-4e62-ae35-7a32cd4a9778" providerId="ADAL" clId="{82F5D3CA-7B83-4FEA-A225-0527D62996A8}" dt="2025-01-13T09:05:18.014" v="167" actId="6549"/>
        <pc:sldMkLst>
          <pc:docMk/>
          <pc:sldMk cId="18957258" sldId="2147469595"/>
        </pc:sldMkLst>
        <pc:spChg chg="add mod">
          <ac:chgData name="Romain Mabrut" userId="7a6897e7-896d-4e62-ae35-7a32cd4a9778" providerId="ADAL" clId="{82F5D3CA-7B83-4FEA-A225-0527D62996A8}" dt="2025-01-13T08:36:26.381" v="38" actId="20577"/>
          <ac:spMkLst>
            <pc:docMk/>
            <pc:sldMk cId="18957258" sldId="2147469595"/>
            <ac:spMk id="2" creationId="{053CADBA-5338-06A5-F59E-42A42EF0E644}"/>
          </ac:spMkLst>
        </pc:spChg>
        <pc:spChg chg="mod">
          <ac:chgData name="Romain Mabrut" userId="7a6897e7-896d-4e62-ae35-7a32cd4a9778" providerId="ADAL" clId="{82F5D3CA-7B83-4FEA-A225-0527D62996A8}" dt="2025-01-13T09:05:18.014" v="167" actId="6549"/>
          <ac:spMkLst>
            <pc:docMk/>
            <pc:sldMk cId="18957258" sldId="2147469595"/>
            <ac:spMk id="5" creationId="{E82578A2-BEC9-98B5-5DC1-371AEFFBC3F3}"/>
          </ac:spMkLst>
        </pc:spChg>
      </pc:sldChg>
    </pc:docChg>
  </pc:docChgLst>
  <pc:docChgLst>
    <pc:chgData name="MABRUT Romain" userId="7a6897e7-896d-4e62-ae35-7a32cd4a9778" providerId="ADAL" clId="{89147ADF-D6A0-4F73-B93F-3CA5668999E0}"/>
    <pc:docChg chg="undo custSel addSld delSld modSld modSection">
      <pc:chgData name="MABRUT Romain" userId="7a6897e7-896d-4e62-ae35-7a32cd4a9778" providerId="ADAL" clId="{89147ADF-D6A0-4F73-B93F-3CA5668999E0}" dt="2024-10-15T08:11:32.518" v="289" actId="1076"/>
      <pc:docMkLst>
        <pc:docMk/>
      </pc:docMkLst>
      <pc:sldChg chg="addSp delSp modSp mod">
        <pc:chgData name="MABRUT Romain" userId="7a6897e7-896d-4e62-ae35-7a32cd4a9778" providerId="ADAL" clId="{89147ADF-D6A0-4F73-B93F-3CA5668999E0}" dt="2024-10-15T07:56:37.601" v="221" actId="1076"/>
        <pc:sldMkLst>
          <pc:docMk/>
          <pc:sldMk cId="1487578617" sldId="265"/>
        </pc:sldMkLst>
        <pc:spChg chg="add mod">
          <ac:chgData name="MABRUT Romain" userId="7a6897e7-896d-4e62-ae35-7a32cd4a9778" providerId="ADAL" clId="{89147ADF-D6A0-4F73-B93F-3CA5668999E0}" dt="2024-10-15T07:55:57.045" v="214" actId="14100"/>
          <ac:spMkLst>
            <pc:docMk/>
            <pc:sldMk cId="1487578617" sldId="265"/>
            <ac:spMk id="3" creationId="{8EDB2D43-EA38-7CF7-C388-DEEBF54C78FB}"/>
          </ac:spMkLst>
        </pc:spChg>
        <pc:spChg chg="add del mod">
          <ac:chgData name="MABRUT Romain" userId="7a6897e7-896d-4e62-ae35-7a32cd4a9778" providerId="ADAL" clId="{89147ADF-D6A0-4F73-B93F-3CA5668999E0}" dt="2024-10-15T07:54:37.063" v="179" actId="478"/>
          <ac:spMkLst>
            <pc:docMk/>
            <pc:sldMk cId="1487578617" sldId="265"/>
            <ac:spMk id="4" creationId="{68D39BCB-C791-B8C9-1688-5684E8A38005}"/>
          </ac:spMkLst>
        </pc:spChg>
        <pc:spChg chg="add mod">
          <ac:chgData name="MABRUT Romain" userId="7a6897e7-896d-4e62-ae35-7a32cd4a9778" providerId="ADAL" clId="{89147ADF-D6A0-4F73-B93F-3CA5668999E0}" dt="2024-10-15T07:55:57.045" v="214" actId="14100"/>
          <ac:spMkLst>
            <pc:docMk/>
            <pc:sldMk cId="1487578617" sldId="265"/>
            <ac:spMk id="5" creationId="{6759BBCB-1530-C306-819F-4367DE3064C3}"/>
          </ac:spMkLst>
        </pc:spChg>
        <pc:spChg chg="add mod">
          <ac:chgData name="MABRUT Romain" userId="7a6897e7-896d-4e62-ae35-7a32cd4a9778" providerId="ADAL" clId="{89147ADF-D6A0-4F73-B93F-3CA5668999E0}" dt="2024-10-15T07:55:57.045" v="214" actId="14100"/>
          <ac:spMkLst>
            <pc:docMk/>
            <pc:sldMk cId="1487578617" sldId="265"/>
            <ac:spMk id="6" creationId="{6216A1C3-171F-A0DE-5CD0-77B52EA7D2CA}"/>
          </ac:spMkLst>
        </pc:spChg>
        <pc:spChg chg="add mod">
          <ac:chgData name="MABRUT Romain" userId="7a6897e7-896d-4e62-ae35-7a32cd4a9778" providerId="ADAL" clId="{89147ADF-D6A0-4F73-B93F-3CA5668999E0}" dt="2024-10-15T07:55:57.045" v="214" actId="14100"/>
          <ac:spMkLst>
            <pc:docMk/>
            <pc:sldMk cId="1487578617" sldId="265"/>
            <ac:spMk id="7" creationId="{F3A6AB0E-672B-094D-1D42-329FC4C0475D}"/>
          </ac:spMkLst>
        </pc:spChg>
        <pc:spChg chg="mod">
          <ac:chgData name="MABRUT Romain" userId="7a6897e7-896d-4e62-ae35-7a32cd4a9778" providerId="ADAL" clId="{89147ADF-D6A0-4F73-B93F-3CA5668999E0}" dt="2024-10-15T07:55:24.187" v="203" actId="12789"/>
          <ac:spMkLst>
            <pc:docMk/>
            <pc:sldMk cId="1487578617" sldId="265"/>
            <ac:spMk id="399" creationId="{00000000-0000-0000-0000-000000000000}"/>
          </ac:spMkLst>
        </pc:spChg>
        <pc:spChg chg="mod">
          <ac:chgData name="MABRUT Romain" userId="7a6897e7-896d-4e62-ae35-7a32cd4a9778" providerId="ADAL" clId="{89147ADF-D6A0-4F73-B93F-3CA5668999E0}" dt="2024-10-15T07:55:28.793" v="205" actId="12789"/>
          <ac:spMkLst>
            <pc:docMk/>
            <pc:sldMk cId="1487578617" sldId="265"/>
            <ac:spMk id="400" creationId="{00000000-0000-0000-0000-000000000000}"/>
          </ac:spMkLst>
        </pc:spChg>
        <pc:spChg chg="mod">
          <ac:chgData name="MABRUT Romain" userId="7a6897e7-896d-4e62-ae35-7a32cd4a9778" providerId="ADAL" clId="{89147ADF-D6A0-4F73-B93F-3CA5668999E0}" dt="2024-10-15T07:55:32.083" v="206" actId="12789"/>
          <ac:spMkLst>
            <pc:docMk/>
            <pc:sldMk cId="1487578617" sldId="265"/>
            <ac:spMk id="401" creationId="{00000000-0000-0000-0000-000000000000}"/>
          </ac:spMkLst>
        </pc:spChg>
        <pc:spChg chg="mod">
          <ac:chgData name="MABRUT Romain" userId="7a6897e7-896d-4e62-ae35-7a32cd4a9778" providerId="ADAL" clId="{89147ADF-D6A0-4F73-B93F-3CA5668999E0}" dt="2024-10-15T07:55:26.388" v="204" actId="12789"/>
          <ac:spMkLst>
            <pc:docMk/>
            <pc:sldMk cId="1487578617" sldId="265"/>
            <ac:spMk id="405" creationId="{00000000-0000-0000-0000-000000000000}"/>
          </ac:spMkLst>
        </pc:spChg>
        <pc:picChg chg="add mod">
          <ac:chgData name="MABRUT Romain" userId="7a6897e7-896d-4e62-ae35-7a32cd4a9778" providerId="ADAL" clId="{89147ADF-D6A0-4F73-B93F-3CA5668999E0}" dt="2024-10-15T07:55:39.913" v="208" actId="571"/>
          <ac:picMkLst>
            <pc:docMk/>
            <pc:sldMk cId="1487578617" sldId="265"/>
            <ac:picMk id="8" creationId="{E7D97DE1-75D6-2E8B-2402-13DDBC3242A7}"/>
          </ac:picMkLst>
        </pc:picChg>
        <pc:picChg chg="add mod">
          <ac:chgData name="MABRUT Romain" userId="7a6897e7-896d-4e62-ae35-7a32cd4a9778" providerId="ADAL" clId="{89147ADF-D6A0-4F73-B93F-3CA5668999E0}" dt="2024-10-15T07:55:39.913" v="208" actId="571"/>
          <ac:picMkLst>
            <pc:docMk/>
            <pc:sldMk cId="1487578617" sldId="265"/>
            <ac:picMk id="9" creationId="{83AA5B08-BA57-89F2-D4D6-6CA42785DCA7}"/>
          </ac:picMkLst>
        </pc:picChg>
        <pc:picChg chg="add mod">
          <ac:chgData name="MABRUT Romain" userId="7a6897e7-896d-4e62-ae35-7a32cd4a9778" providerId="ADAL" clId="{89147ADF-D6A0-4F73-B93F-3CA5668999E0}" dt="2024-10-15T07:55:39.913" v="208" actId="571"/>
          <ac:picMkLst>
            <pc:docMk/>
            <pc:sldMk cId="1487578617" sldId="265"/>
            <ac:picMk id="10" creationId="{F99BE096-450F-1906-6653-A4A66904F15C}"/>
          </ac:picMkLst>
        </pc:picChg>
        <pc:picChg chg="add mod">
          <ac:chgData name="MABRUT Romain" userId="7a6897e7-896d-4e62-ae35-7a32cd4a9778" providerId="ADAL" clId="{89147ADF-D6A0-4F73-B93F-3CA5668999E0}" dt="2024-10-15T07:55:39.913" v="208" actId="571"/>
          <ac:picMkLst>
            <pc:docMk/>
            <pc:sldMk cId="1487578617" sldId="265"/>
            <ac:picMk id="11" creationId="{D7FDCADC-A654-BE07-1201-337EBB8B8FF9}"/>
          </ac:picMkLst>
        </pc:picChg>
        <pc:picChg chg="mod ord">
          <ac:chgData name="MABRUT Romain" userId="7a6897e7-896d-4e62-ae35-7a32cd4a9778" providerId="ADAL" clId="{89147ADF-D6A0-4F73-B93F-3CA5668999E0}" dt="2024-10-15T07:56:09.794" v="217" actId="1076"/>
          <ac:picMkLst>
            <pc:docMk/>
            <pc:sldMk cId="1487578617" sldId="265"/>
            <ac:picMk id="402" creationId="{00000000-0000-0000-0000-000000000000}"/>
          </ac:picMkLst>
        </pc:picChg>
        <pc:picChg chg="mod ord">
          <ac:chgData name="MABRUT Romain" userId="7a6897e7-896d-4e62-ae35-7a32cd4a9778" providerId="ADAL" clId="{89147ADF-D6A0-4F73-B93F-3CA5668999E0}" dt="2024-10-15T07:56:15.013" v="218" actId="1076"/>
          <ac:picMkLst>
            <pc:docMk/>
            <pc:sldMk cId="1487578617" sldId="265"/>
            <ac:picMk id="406" creationId="{00000000-0000-0000-0000-000000000000}"/>
          </ac:picMkLst>
        </pc:picChg>
        <pc:picChg chg="mod ord">
          <ac:chgData name="MABRUT Romain" userId="7a6897e7-896d-4e62-ae35-7a32cd4a9778" providerId="ADAL" clId="{89147ADF-D6A0-4F73-B93F-3CA5668999E0}" dt="2024-10-15T07:56:34.626" v="220" actId="1076"/>
          <ac:picMkLst>
            <pc:docMk/>
            <pc:sldMk cId="1487578617" sldId="265"/>
            <ac:picMk id="407" creationId="{00000000-0000-0000-0000-000000000000}"/>
          </ac:picMkLst>
        </pc:picChg>
        <pc:picChg chg="mod ord">
          <ac:chgData name="MABRUT Romain" userId="7a6897e7-896d-4e62-ae35-7a32cd4a9778" providerId="ADAL" clId="{89147ADF-D6A0-4F73-B93F-3CA5668999E0}" dt="2024-10-15T07:56:37.601" v="221" actId="1076"/>
          <ac:picMkLst>
            <pc:docMk/>
            <pc:sldMk cId="1487578617" sldId="265"/>
            <ac:picMk id="408" creationId="{00000000-0000-0000-0000-000000000000}"/>
          </ac:picMkLst>
        </pc:picChg>
      </pc:sldChg>
      <pc:sldChg chg="modSp mod">
        <pc:chgData name="MABRUT Romain" userId="7a6897e7-896d-4e62-ae35-7a32cd4a9778" providerId="ADAL" clId="{89147ADF-D6A0-4F73-B93F-3CA5668999E0}" dt="2024-10-15T08:02:42.195" v="283" actId="167"/>
        <pc:sldMkLst>
          <pc:docMk/>
          <pc:sldMk cId="0" sldId="279"/>
        </pc:sldMkLst>
        <pc:spChg chg="ord">
          <ac:chgData name="MABRUT Romain" userId="7a6897e7-896d-4e62-ae35-7a32cd4a9778" providerId="ADAL" clId="{89147ADF-D6A0-4F73-B93F-3CA5668999E0}" dt="2024-10-15T08:02:42.195" v="283" actId="167"/>
          <ac:spMkLst>
            <pc:docMk/>
            <pc:sldMk cId="0" sldId="279"/>
            <ac:spMk id="15" creationId="{B816F967-B3FA-4AD4-AC63-C0AF50BF1EE1}"/>
          </ac:spMkLst>
        </pc:spChg>
        <pc:spChg chg="mod">
          <ac:chgData name="MABRUT Romain" userId="7a6897e7-896d-4e62-ae35-7a32cd4a9778" providerId="ADAL" clId="{89147ADF-D6A0-4F73-B93F-3CA5668999E0}" dt="2024-10-15T07:59:34.740" v="258" actId="20577"/>
          <ac:spMkLst>
            <pc:docMk/>
            <pc:sldMk cId="0" sldId="279"/>
            <ac:spMk id="19" creationId="{51AE71FC-87B1-E22D-D709-02D476DF26D7}"/>
          </ac:spMkLst>
        </pc:spChg>
        <pc:spChg chg="ord">
          <ac:chgData name="MABRUT Romain" userId="7a6897e7-896d-4e62-ae35-7a32cd4a9778" providerId="ADAL" clId="{89147ADF-D6A0-4F73-B93F-3CA5668999E0}" dt="2024-10-15T08:02:03.785" v="272" actId="167"/>
          <ac:spMkLst>
            <pc:docMk/>
            <pc:sldMk cId="0" sldId="279"/>
            <ac:spMk id="26" creationId="{FBED7811-7F02-D7AF-EA9C-EA42C021E9F5}"/>
          </ac:spMkLst>
        </pc:spChg>
        <pc:spChg chg="mod">
          <ac:chgData name="MABRUT Romain" userId="7a6897e7-896d-4e62-ae35-7a32cd4a9778" providerId="ADAL" clId="{89147ADF-D6A0-4F73-B93F-3CA5668999E0}" dt="2024-10-15T08:01:25.519" v="266" actId="12789"/>
          <ac:spMkLst>
            <pc:docMk/>
            <pc:sldMk cId="0" sldId="279"/>
            <ac:spMk id="27" creationId="{13A6F1B4-BC56-212D-D7AD-4B3230B7BA70}"/>
          </ac:spMkLst>
        </pc:spChg>
        <pc:spChg chg="mod">
          <ac:chgData name="MABRUT Romain" userId="7a6897e7-896d-4e62-ae35-7a32cd4a9778" providerId="ADAL" clId="{89147ADF-D6A0-4F73-B93F-3CA5668999E0}" dt="2024-10-15T08:01:25.519" v="266" actId="12789"/>
          <ac:spMkLst>
            <pc:docMk/>
            <pc:sldMk cId="0" sldId="279"/>
            <ac:spMk id="28" creationId="{0D3AB55B-60E4-E054-EBD8-26CBDB31A599}"/>
          </ac:spMkLst>
        </pc:spChg>
        <pc:spChg chg="ord">
          <ac:chgData name="MABRUT Romain" userId="7a6897e7-896d-4e62-ae35-7a32cd4a9778" providerId="ADAL" clId="{89147ADF-D6A0-4F73-B93F-3CA5668999E0}" dt="2024-10-15T08:02:27.365" v="278" actId="167"/>
          <ac:spMkLst>
            <pc:docMk/>
            <pc:sldMk cId="0" sldId="279"/>
            <ac:spMk id="29" creationId="{3C83902D-8B6D-E613-D290-A109241E5934}"/>
          </ac:spMkLst>
        </pc:spChg>
        <pc:graphicFrameChg chg="mod ord modGraphic">
          <ac:chgData name="MABRUT Romain" userId="7a6897e7-896d-4e62-ae35-7a32cd4a9778" providerId="ADAL" clId="{89147ADF-D6A0-4F73-B93F-3CA5668999E0}" dt="2024-10-15T08:02:38.048" v="281" actId="167"/>
          <ac:graphicFrameMkLst>
            <pc:docMk/>
            <pc:sldMk cId="0" sldId="279"/>
            <ac:graphicFrameMk id="32" creationId="{CF5D8BC4-D550-8184-EB44-8DF53E7F78F9}"/>
          </ac:graphicFrameMkLst>
        </pc:graphicFrameChg>
      </pc:sldChg>
      <pc:sldChg chg="modSp mod">
        <pc:chgData name="MABRUT Romain" userId="7a6897e7-896d-4e62-ae35-7a32cd4a9778" providerId="ADAL" clId="{89147ADF-D6A0-4F73-B93F-3CA5668999E0}" dt="2024-10-15T08:01:07.732" v="263" actId="208"/>
        <pc:sldMkLst>
          <pc:docMk/>
          <pc:sldMk cId="2695489986" sldId="280"/>
        </pc:sldMkLst>
        <pc:spChg chg="mod">
          <ac:chgData name="MABRUT Romain" userId="7a6897e7-896d-4e62-ae35-7a32cd4a9778" providerId="ADAL" clId="{89147ADF-D6A0-4F73-B93F-3CA5668999E0}" dt="2024-10-15T08:01:07.732" v="263" actId="208"/>
          <ac:spMkLst>
            <pc:docMk/>
            <pc:sldMk cId="2695489986" sldId="280"/>
            <ac:spMk id="12" creationId="{75F50EDF-20FC-3AB8-C5C9-4BABABA7BB12}"/>
          </ac:spMkLst>
        </pc:spChg>
      </pc:sldChg>
      <pc:sldChg chg="modSp mod">
        <pc:chgData name="MABRUT Romain" userId="7a6897e7-896d-4e62-ae35-7a32cd4a9778" providerId="ADAL" clId="{89147ADF-D6A0-4F73-B93F-3CA5668999E0}" dt="2024-10-15T07:53:44.160" v="174"/>
        <pc:sldMkLst>
          <pc:docMk/>
          <pc:sldMk cId="2413928175" sldId="290"/>
        </pc:sldMkLst>
        <pc:picChg chg="mod">
          <ac:chgData name="MABRUT Romain" userId="7a6897e7-896d-4e62-ae35-7a32cd4a9778" providerId="ADAL" clId="{89147ADF-D6A0-4F73-B93F-3CA5668999E0}" dt="2024-10-15T07:53:36.166" v="173"/>
          <ac:picMkLst>
            <pc:docMk/>
            <pc:sldMk cId="2413928175" sldId="290"/>
            <ac:picMk id="5" creationId="{C068E5D4-A8BB-EE92-8FDE-73CA6CB37095}"/>
          </ac:picMkLst>
        </pc:picChg>
        <pc:picChg chg="mod">
          <ac:chgData name="MABRUT Romain" userId="7a6897e7-896d-4e62-ae35-7a32cd4a9778" providerId="ADAL" clId="{89147ADF-D6A0-4F73-B93F-3CA5668999E0}" dt="2024-10-15T07:53:44.160" v="174"/>
          <ac:picMkLst>
            <pc:docMk/>
            <pc:sldMk cId="2413928175" sldId="290"/>
            <ac:picMk id="14" creationId="{AE760716-F929-A37F-CAAD-0A94F5BCFE44}"/>
          </ac:picMkLst>
        </pc:picChg>
      </pc:sldChg>
      <pc:sldChg chg="modSp mod">
        <pc:chgData name="MABRUT Romain" userId="7a6897e7-896d-4e62-ae35-7a32cd4a9778" providerId="ADAL" clId="{89147ADF-D6A0-4F73-B93F-3CA5668999E0}" dt="2024-10-15T07:57:50.617" v="224" actId="29295"/>
        <pc:sldMkLst>
          <pc:docMk/>
          <pc:sldMk cId="1053389396" sldId="293"/>
        </pc:sldMkLst>
        <pc:picChg chg="mod">
          <ac:chgData name="MABRUT Romain" userId="7a6897e7-896d-4e62-ae35-7a32cd4a9778" providerId="ADAL" clId="{89147ADF-D6A0-4F73-B93F-3CA5668999E0}" dt="2024-10-15T07:57:50.617" v="224" actId="29295"/>
          <ac:picMkLst>
            <pc:docMk/>
            <pc:sldMk cId="1053389396" sldId="293"/>
            <ac:picMk id="12" creationId="{8EC7E4C8-8C39-EC4C-2570-A6C644D1F013}"/>
          </ac:picMkLst>
        </pc:picChg>
      </pc:sldChg>
      <pc:sldChg chg="modSp mod">
        <pc:chgData name="MABRUT Romain" userId="7a6897e7-896d-4e62-ae35-7a32cd4a9778" providerId="ADAL" clId="{89147ADF-D6A0-4F73-B93F-3CA5668999E0}" dt="2024-10-15T07:53:18.728" v="172" actId="6549"/>
        <pc:sldMkLst>
          <pc:docMk/>
          <pc:sldMk cId="2383456701" sldId="310"/>
        </pc:sldMkLst>
        <pc:graphicFrameChg chg="modGraphic">
          <ac:chgData name="MABRUT Romain" userId="7a6897e7-896d-4e62-ae35-7a32cd4a9778" providerId="ADAL" clId="{89147ADF-D6A0-4F73-B93F-3CA5668999E0}" dt="2024-10-15T07:53:18.728" v="172" actId="6549"/>
          <ac:graphicFrameMkLst>
            <pc:docMk/>
            <pc:sldMk cId="2383456701" sldId="310"/>
            <ac:graphicFrameMk id="7" creationId="{12F81FD2-974E-5B3B-7C6B-D202E4E3B5A2}"/>
          </ac:graphicFrameMkLst>
        </pc:graphicFrameChg>
      </pc:sldChg>
      <pc:sldChg chg="modSp mod">
        <pc:chgData name="MABRUT Romain" userId="7a6897e7-896d-4e62-ae35-7a32cd4a9778" providerId="ADAL" clId="{89147ADF-D6A0-4F73-B93F-3CA5668999E0}" dt="2024-10-15T07:58:25.821" v="227" actId="14100"/>
        <pc:sldMkLst>
          <pc:docMk/>
          <pc:sldMk cId="547450073" sldId="2147469594"/>
        </pc:sldMkLst>
        <pc:spChg chg="mod">
          <ac:chgData name="MABRUT Romain" userId="7a6897e7-896d-4e62-ae35-7a32cd4a9778" providerId="ADAL" clId="{89147ADF-D6A0-4F73-B93F-3CA5668999E0}" dt="2024-10-15T07:58:02.394" v="225" actId="2085"/>
          <ac:spMkLst>
            <pc:docMk/>
            <pc:sldMk cId="547450073" sldId="2147469594"/>
            <ac:spMk id="12" creationId="{BF31C6EE-CD41-309A-3D41-8AF7AA01B94C}"/>
          </ac:spMkLst>
        </pc:spChg>
        <pc:spChg chg="mod">
          <ac:chgData name="MABRUT Romain" userId="7a6897e7-896d-4e62-ae35-7a32cd4a9778" providerId="ADAL" clId="{89147ADF-D6A0-4F73-B93F-3CA5668999E0}" dt="2024-10-15T07:58:02.394" v="225" actId="2085"/>
          <ac:spMkLst>
            <pc:docMk/>
            <pc:sldMk cId="547450073" sldId="2147469594"/>
            <ac:spMk id="15" creationId="{5C368799-2EA9-9274-D56D-E5AACE71710B}"/>
          </ac:spMkLst>
        </pc:spChg>
        <pc:cxnChg chg="mod">
          <ac:chgData name="MABRUT Romain" userId="7a6897e7-896d-4e62-ae35-7a32cd4a9778" providerId="ADAL" clId="{89147ADF-D6A0-4F73-B93F-3CA5668999E0}" dt="2024-10-15T07:58:21.519" v="226" actId="14100"/>
          <ac:cxnSpMkLst>
            <pc:docMk/>
            <pc:sldMk cId="547450073" sldId="2147469594"/>
            <ac:cxnSpMk id="22" creationId="{90B1DDE5-4960-A6B4-FB5B-C9DFA843E4FB}"/>
          </ac:cxnSpMkLst>
        </pc:cxnChg>
        <pc:cxnChg chg="mod">
          <ac:chgData name="MABRUT Romain" userId="7a6897e7-896d-4e62-ae35-7a32cd4a9778" providerId="ADAL" clId="{89147ADF-D6A0-4F73-B93F-3CA5668999E0}" dt="2024-10-15T07:58:25.821" v="227" actId="14100"/>
          <ac:cxnSpMkLst>
            <pc:docMk/>
            <pc:sldMk cId="547450073" sldId="2147469594"/>
            <ac:cxnSpMk id="36" creationId="{E174ECB8-6F8C-8679-9C9E-862FAFEEC8ED}"/>
          </ac:cxnSpMkLst>
        </pc:cxnChg>
      </pc:sldChg>
      <pc:sldChg chg="addSp delSp modSp mod">
        <pc:chgData name="MABRUT Romain" userId="7a6897e7-896d-4e62-ae35-7a32cd4a9778" providerId="ADAL" clId="{89147ADF-D6A0-4F73-B93F-3CA5668999E0}" dt="2024-10-15T08:11:32.518" v="289" actId="1076"/>
        <pc:sldMkLst>
          <pc:docMk/>
          <pc:sldMk cId="2537616057" sldId="2147469600"/>
        </pc:sldMkLst>
        <pc:spChg chg="del">
          <ac:chgData name="MABRUT Romain" userId="7a6897e7-896d-4e62-ae35-7a32cd4a9778" providerId="ADAL" clId="{89147ADF-D6A0-4F73-B93F-3CA5668999E0}" dt="2024-10-15T07:27:23.095" v="1" actId="478"/>
          <ac:spMkLst>
            <pc:docMk/>
            <pc:sldMk cId="2537616057" sldId="2147469600"/>
            <ac:spMk id="2" creationId="{271B74A4-2CA6-29F3-D787-3BA1B040328B}"/>
          </ac:spMkLst>
        </pc:spChg>
        <pc:spChg chg="add del mod">
          <ac:chgData name="MABRUT Romain" userId="7a6897e7-896d-4e62-ae35-7a32cd4a9778" providerId="ADAL" clId="{89147ADF-D6A0-4F73-B93F-3CA5668999E0}" dt="2024-10-15T07:49:49.677" v="136" actId="478"/>
          <ac:spMkLst>
            <pc:docMk/>
            <pc:sldMk cId="2537616057" sldId="2147469600"/>
            <ac:spMk id="3" creationId="{B0470023-1A68-370A-A271-21CC36082F5D}"/>
          </ac:spMkLst>
        </pc:spChg>
        <pc:spChg chg="mod">
          <ac:chgData name="MABRUT Romain" userId="7a6897e7-896d-4e62-ae35-7a32cd4a9778" providerId="ADAL" clId="{89147ADF-D6A0-4F73-B93F-3CA5668999E0}" dt="2024-10-15T07:45:50.686" v="104" actId="2711"/>
          <ac:spMkLst>
            <pc:docMk/>
            <pc:sldMk cId="2537616057" sldId="2147469600"/>
            <ac:spMk id="5" creationId="{34627761-D036-6868-6AAA-873B46D2E0E2}"/>
          </ac:spMkLst>
        </pc:spChg>
        <pc:spChg chg="del">
          <ac:chgData name="MABRUT Romain" userId="7a6897e7-896d-4e62-ae35-7a32cd4a9778" providerId="ADAL" clId="{89147ADF-D6A0-4F73-B93F-3CA5668999E0}" dt="2024-10-15T07:27:23.095" v="1" actId="478"/>
          <ac:spMkLst>
            <pc:docMk/>
            <pc:sldMk cId="2537616057" sldId="2147469600"/>
            <ac:spMk id="6" creationId="{C7A575E5-0B80-E675-1C57-6AABDDD034DB}"/>
          </ac:spMkLst>
        </pc:spChg>
        <pc:spChg chg="mod">
          <ac:chgData name="MABRUT Romain" userId="7a6897e7-896d-4e62-ae35-7a32cd4a9778" providerId="ADAL" clId="{89147ADF-D6A0-4F73-B93F-3CA5668999E0}" dt="2024-10-15T07:45:50.686" v="104" actId="2711"/>
          <ac:spMkLst>
            <pc:docMk/>
            <pc:sldMk cId="2537616057" sldId="2147469600"/>
            <ac:spMk id="8" creationId="{43149AA5-525F-5F99-BC5F-33A0B5126CF7}"/>
          </ac:spMkLst>
        </pc:spChg>
        <pc:spChg chg="mod">
          <ac:chgData name="MABRUT Romain" userId="7a6897e7-896d-4e62-ae35-7a32cd4a9778" providerId="ADAL" clId="{89147ADF-D6A0-4F73-B93F-3CA5668999E0}" dt="2024-10-15T07:45:50.686" v="104" actId="2711"/>
          <ac:spMkLst>
            <pc:docMk/>
            <pc:sldMk cId="2537616057" sldId="2147469600"/>
            <ac:spMk id="9" creationId="{E0D75EFB-D35B-B8AF-1323-31DA488DDFB2}"/>
          </ac:spMkLst>
        </pc:spChg>
        <pc:spChg chg="mod">
          <ac:chgData name="MABRUT Romain" userId="7a6897e7-896d-4e62-ae35-7a32cd4a9778" providerId="ADAL" clId="{89147ADF-D6A0-4F73-B93F-3CA5668999E0}" dt="2024-10-15T07:45:50.686" v="104" actId="2711"/>
          <ac:spMkLst>
            <pc:docMk/>
            <pc:sldMk cId="2537616057" sldId="2147469600"/>
            <ac:spMk id="10" creationId="{A9303FB5-9694-0E20-E529-A98E2C258391}"/>
          </ac:spMkLst>
        </pc:spChg>
        <pc:spChg chg="mod topLvl">
          <ac:chgData name="MABRUT Romain" userId="7a6897e7-896d-4e62-ae35-7a32cd4a9778" providerId="ADAL" clId="{89147ADF-D6A0-4F73-B93F-3CA5668999E0}" dt="2024-10-15T07:45:50.686" v="104" actId="2711"/>
          <ac:spMkLst>
            <pc:docMk/>
            <pc:sldMk cId="2537616057" sldId="2147469600"/>
            <ac:spMk id="12" creationId="{19CF8088-F500-A380-817F-9B1D0D1B7BF0}"/>
          </ac:spMkLst>
        </pc:spChg>
        <pc:spChg chg="del">
          <ac:chgData name="MABRUT Romain" userId="7a6897e7-896d-4e62-ae35-7a32cd4a9778" providerId="ADAL" clId="{89147ADF-D6A0-4F73-B93F-3CA5668999E0}" dt="2024-10-15T07:27:23.095" v="1" actId="478"/>
          <ac:spMkLst>
            <pc:docMk/>
            <pc:sldMk cId="2537616057" sldId="2147469600"/>
            <ac:spMk id="13" creationId="{DCCBEC06-0C72-11E1-BB9B-860078F3AA89}"/>
          </ac:spMkLst>
        </pc:spChg>
        <pc:spChg chg="del mod topLvl">
          <ac:chgData name="MABRUT Romain" userId="7a6897e7-896d-4e62-ae35-7a32cd4a9778" providerId="ADAL" clId="{89147ADF-D6A0-4F73-B93F-3CA5668999E0}" dt="2024-10-15T07:28:42.337" v="11" actId="478"/>
          <ac:spMkLst>
            <pc:docMk/>
            <pc:sldMk cId="2537616057" sldId="2147469600"/>
            <ac:spMk id="14" creationId="{71393232-1F52-6E86-64CF-21140A8825D7}"/>
          </ac:spMkLst>
        </pc:spChg>
        <pc:spChg chg="mod">
          <ac:chgData name="MABRUT Romain" userId="7a6897e7-896d-4e62-ae35-7a32cd4a9778" providerId="ADAL" clId="{89147ADF-D6A0-4F73-B93F-3CA5668999E0}" dt="2024-10-15T07:45:50.686" v="104" actId="2711"/>
          <ac:spMkLst>
            <pc:docMk/>
            <pc:sldMk cId="2537616057" sldId="2147469600"/>
            <ac:spMk id="15" creationId="{B816F967-B3FA-4AD4-AC63-C0AF50BF1EE1}"/>
          </ac:spMkLst>
        </pc:spChg>
        <pc:spChg chg="del">
          <ac:chgData name="MABRUT Romain" userId="7a6897e7-896d-4e62-ae35-7a32cd4a9778" providerId="ADAL" clId="{89147ADF-D6A0-4F73-B93F-3CA5668999E0}" dt="2024-10-15T07:27:23.095" v="1" actId="478"/>
          <ac:spMkLst>
            <pc:docMk/>
            <pc:sldMk cId="2537616057" sldId="2147469600"/>
            <ac:spMk id="16" creationId="{BB934443-042F-2077-F1E4-B2421637922A}"/>
          </ac:spMkLst>
        </pc:spChg>
        <pc:spChg chg="add del mod">
          <ac:chgData name="MABRUT Romain" userId="7a6897e7-896d-4e62-ae35-7a32cd4a9778" providerId="ADAL" clId="{89147ADF-D6A0-4F73-B93F-3CA5668999E0}" dt="2024-10-15T07:29:21.794" v="27" actId="478"/>
          <ac:spMkLst>
            <pc:docMk/>
            <pc:sldMk cId="2537616057" sldId="2147469600"/>
            <ac:spMk id="17" creationId="{9D28EBA8-D649-C336-D6BB-11EB89066E5E}"/>
          </ac:spMkLst>
        </pc:spChg>
        <pc:spChg chg="del">
          <ac:chgData name="MABRUT Romain" userId="7a6897e7-896d-4e62-ae35-7a32cd4a9778" providerId="ADAL" clId="{89147ADF-D6A0-4F73-B93F-3CA5668999E0}" dt="2024-10-15T07:27:23.095" v="1" actId="478"/>
          <ac:spMkLst>
            <pc:docMk/>
            <pc:sldMk cId="2537616057" sldId="2147469600"/>
            <ac:spMk id="18" creationId="{97FFA283-3A4B-D17D-DEAA-2D0669330845}"/>
          </ac:spMkLst>
        </pc:spChg>
        <pc:spChg chg="add mod">
          <ac:chgData name="MABRUT Romain" userId="7a6897e7-896d-4e62-ae35-7a32cd4a9778" providerId="ADAL" clId="{89147ADF-D6A0-4F73-B93F-3CA5668999E0}" dt="2024-10-15T07:45:50.686" v="104" actId="2711"/>
          <ac:spMkLst>
            <pc:docMk/>
            <pc:sldMk cId="2537616057" sldId="2147469600"/>
            <ac:spMk id="19" creationId="{8BCF21A0-DF33-B9B1-CDB2-AAAC86672AED}"/>
          </ac:spMkLst>
        </pc:spChg>
        <pc:spChg chg="del">
          <ac:chgData name="MABRUT Romain" userId="7a6897e7-896d-4e62-ae35-7a32cd4a9778" providerId="ADAL" clId="{89147ADF-D6A0-4F73-B93F-3CA5668999E0}" dt="2024-10-15T07:27:23.095" v="1" actId="478"/>
          <ac:spMkLst>
            <pc:docMk/>
            <pc:sldMk cId="2537616057" sldId="2147469600"/>
            <ac:spMk id="20" creationId="{D27C3D77-C47F-7049-D977-4F2613D791D6}"/>
          </ac:spMkLst>
        </pc:spChg>
        <pc:spChg chg="del">
          <ac:chgData name="MABRUT Romain" userId="7a6897e7-896d-4e62-ae35-7a32cd4a9778" providerId="ADAL" clId="{89147ADF-D6A0-4F73-B93F-3CA5668999E0}" dt="2024-10-15T07:27:23.095" v="1" actId="478"/>
          <ac:spMkLst>
            <pc:docMk/>
            <pc:sldMk cId="2537616057" sldId="2147469600"/>
            <ac:spMk id="21" creationId="{D3545B39-6DE9-00CF-65F1-6D9DD1947966}"/>
          </ac:spMkLst>
        </pc:spChg>
        <pc:spChg chg="del">
          <ac:chgData name="MABRUT Romain" userId="7a6897e7-896d-4e62-ae35-7a32cd4a9778" providerId="ADAL" clId="{89147ADF-D6A0-4F73-B93F-3CA5668999E0}" dt="2024-10-15T07:27:23.095" v="1" actId="478"/>
          <ac:spMkLst>
            <pc:docMk/>
            <pc:sldMk cId="2537616057" sldId="2147469600"/>
            <ac:spMk id="22" creationId="{810EE6F0-ACD2-3FEB-FA89-114C235BCD72}"/>
          </ac:spMkLst>
        </pc:spChg>
        <pc:spChg chg="del">
          <ac:chgData name="MABRUT Romain" userId="7a6897e7-896d-4e62-ae35-7a32cd4a9778" providerId="ADAL" clId="{89147ADF-D6A0-4F73-B93F-3CA5668999E0}" dt="2024-10-15T07:27:23.095" v="1" actId="478"/>
          <ac:spMkLst>
            <pc:docMk/>
            <pc:sldMk cId="2537616057" sldId="2147469600"/>
            <ac:spMk id="23" creationId="{D520FEDE-F894-A0FA-85C5-5C2405A66C4B}"/>
          </ac:spMkLst>
        </pc:spChg>
        <pc:spChg chg="del">
          <ac:chgData name="MABRUT Romain" userId="7a6897e7-896d-4e62-ae35-7a32cd4a9778" providerId="ADAL" clId="{89147ADF-D6A0-4F73-B93F-3CA5668999E0}" dt="2024-10-15T07:27:23.095" v="1" actId="478"/>
          <ac:spMkLst>
            <pc:docMk/>
            <pc:sldMk cId="2537616057" sldId="2147469600"/>
            <ac:spMk id="24" creationId="{6289AEE4-2493-0A90-0B1A-0E76EFCFBEC9}"/>
          </ac:spMkLst>
        </pc:spChg>
        <pc:spChg chg="add mod">
          <ac:chgData name="MABRUT Romain" userId="7a6897e7-896d-4e62-ae35-7a32cd4a9778" providerId="ADAL" clId="{89147ADF-D6A0-4F73-B93F-3CA5668999E0}" dt="2024-10-15T07:45:50.686" v="104" actId="2711"/>
          <ac:spMkLst>
            <pc:docMk/>
            <pc:sldMk cId="2537616057" sldId="2147469600"/>
            <ac:spMk id="25" creationId="{EFE55BAA-E321-A32B-EBE0-A5931F8EB635}"/>
          </ac:spMkLst>
        </pc:spChg>
        <pc:spChg chg="add mod">
          <ac:chgData name="MABRUT Romain" userId="7a6897e7-896d-4e62-ae35-7a32cd4a9778" providerId="ADAL" clId="{89147ADF-D6A0-4F73-B93F-3CA5668999E0}" dt="2024-10-15T07:48:35.937" v="130" actId="14100"/>
          <ac:spMkLst>
            <pc:docMk/>
            <pc:sldMk cId="2537616057" sldId="2147469600"/>
            <ac:spMk id="26" creationId="{9A9604C9-7B02-B046-8912-467D87575427}"/>
          </ac:spMkLst>
        </pc:spChg>
        <pc:spChg chg="mod topLvl">
          <ac:chgData name="MABRUT Romain" userId="7a6897e7-896d-4e62-ae35-7a32cd4a9778" providerId="ADAL" clId="{89147ADF-D6A0-4F73-B93F-3CA5668999E0}" dt="2024-10-15T07:48:05.912" v="125" actId="1076"/>
          <ac:spMkLst>
            <pc:docMk/>
            <pc:sldMk cId="2537616057" sldId="2147469600"/>
            <ac:spMk id="28" creationId="{CFC7166D-3E0C-148A-DF74-32DA092C6998}"/>
          </ac:spMkLst>
        </pc:spChg>
        <pc:spChg chg="mod topLvl">
          <ac:chgData name="MABRUT Romain" userId="7a6897e7-896d-4e62-ae35-7a32cd4a9778" providerId="ADAL" clId="{89147ADF-D6A0-4F73-B93F-3CA5668999E0}" dt="2024-10-15T07:47:42.853" v="123" actId="165"/>
          <ac:spMkLst>
            <pc:docMk/>
            <pc:sldMk cId="2537616057" sldId="2147469600"/>
            <ac:spMk id="29" creationId="{3CEF950E-6A03-AF07-D30C-5825B3CFFBD8}"/>
          </ac:spMkLst>
        </pc:spChg>
        <pc:spChg chg="mod topLvl">
          <ac:chgData name="MABRUT Romain" userId="7a6897e7-896d-4e62-ae35-7a32cd4a9778" providerId="ADAL" clId="{89147ADF-D6A0-4F73-B93F-3CA5668999E0}" dt="2024-10-15T08:11:22.687" v="287" actId="1076"/>
          <ac:spMkLst>
            <pc:docMk/>
            <pc:sldMk cId="2537616057" sldId="2147469600"/>
            <ac:spMk id="30" creationId="{00507469-C4DA-27F9-E7BA-4A5F53301245}"/>
          </ac:spMkLst>
        </pc:spChg>
        <pc:spChg chg="mod topLvl">
          <ac:chgData name="MABRUT Romain" userId="7a6897e7-896d-4e62-ae35-7a32cd4a9778" providerId="ADAL" clId="{89147ADF-D6A0-4F73-B93F-3CA5668999E0}" dt="2024-10-15T08:11:32.518" v="289" actId="1076"/>
          <ac:spMkLst>
            <pc:docMk/>
            <pc:sldMk cId="2537616057" sldId="2147469600"/>
            <ac:spMk id="32" creationId="{A94433D6-C063-1301-77A9-246F3E943007}"/>
          </ac:spMkLst>
        </pc:spChg>
        <pc:spChg chg="del mod topLvl">
          <ac:chgData name="MABRUT Romain" userId="7a6897e7-896d-4e62-ae35-7a32cd4a9778" providerId="ADAL" clId="{89147ADF-D6A0-4F73-B93F-3CA5668999E0}" dt="2024-10-15T07:39:01.020" v="60" actId="478"/>
          <ac:spMkLst>
            <pc:docMk/>
            <pc:sldMk cId="2537616057" sldId="2147469600"/>
            <ac:spMk id="33" creationId="{97AB4EA9-2D7C-91CB-403F-8F406565C66A}"/>
          </ac:spMkLst>
        </pc:spChg>
        <pc:spChg chg="add mod">
          <ac:chgData name="MABRUT Romain" userId="7a6897e7-896d-4e62-ae35-7a32cd4a9778" providerId="ADAL" clId="{89147ADF-D6A0-4F73-B93F-3CA5668999E0}" dt="2024-10-15T07:48:43.013" v="131" actId="1076"/>
          <ac:spMkLst>
            <pc:docMk/>
            <pc:sldMk cId="2537616057" sldId="2147469600"/>
            <ac:spMk id="34" creationId="{D803BBC7-AE82-7051-1BB2-8127F8A7CDF0}"/>
          </ac:spMkLst>
        </pc:spChg>
        <pc:spChg chg="add mod">
          <ac:chgData name="MABRUT Romain" userId="7a6897e7-896d-4e62-ae35-7a32cd4a9778" providerId="ADAL" clId="{89147ADF-D6A0-4F73-B93F-3CA5668999E0}" dt="2024-10-15T07:48:05.912" v="125" actId="1076"/>
          <ac:spMkLst>
            <pc:docMk/>
            <pc:sldMk cId="2537616057" sldId="2147469600"/>
            <ac:spMk id="36" creationId="{049090E1-ABAC-63CB-DB1C-32AAD337D1B6}"/>
          </ac:spMkLst>
        </pc:spChg>
        <pc:spChg chg="add del mod">
          <ac:chgData name="MABRUT Romain" userId="7a6897e7-896d-4e62-ae35-7a32cd4a9778" providerId="ADAL" clId="{89147ADF-D6A0-4F73-B93F-3CA5668999E0}" dt="2024-10-15T07:38:17.541" v="53" actId="478"/>
          <ac:spMkLst>
            <pc:docMk/>
            <pc:sldMk cId="2537616057" sldId="2147469600"/>
            <ac:spMk id="37" creationId="{EA9C42CF-18D7-402E-E2C4-CB49CD0C5169}"/>
          </ac:spMkLst>
        </pc:spChg>
        <pc:spChg chg="add del mod">
          <ac:chgData name="MABRUT Romain" userId="7a6897e7-896d-4e62-ae35-7a32cd4a9778" providerId="ADAL" clId="{89147ADF-D6A0-4F73-B93F-3CA5668999E0}" dt="2024-10-15T07:50:45.541" v="150" actId="478"/>
          <ac:spMkLst>
            <pc:docMk/>
            <pc:sldMk cId="2537616057" sldId="2147469600"/>
            <ac:spMk id="38" creationId="{8E9FC686-A186-C337-37FC-2F4CB28EF548}"/>
          </ac:spMkLst>
        </pc:spChg>
        <pc:spChg chg="add mod">
          <ac:chgData name="MABRUT Romain" userId="7a6897e7-896d-4e62-ae35-7a32cd4a9778" providerId="ADAL" clId="{89147ADF-D6A0-4F73-B93F-3CA5668999E0}" dt="2024-10-15T08:11:28.722" v="288" actId="1076"/>
          <ac:spMkLst>
            <pc:docMk/>
            <pc:sldMk cId="2537616057" sldId="2147469600"/>
            <ac:spMk id="39" creationId="{7E56CE79-909D-BF9F-FCCA-610614C1FBAA}"/>
          </ac:spMkLst>
        </pc:spChg>
        <pc:spChg chg="add del mod">
          <ac:chgData name="MABRUT Romain" userId="7a6897e7-896d-4e62-ae35-7a32cd4a9778" providerId="ADAL" clId="{89147ADF-D6A0-4F73-B93F-3CA5668999E0}" dt="2024-10-15T07:29:23.622" v="28" actId="478"/>
          <ac:spMkLst>
            <pc:docMk/>
            <pc:sldMk cId="2537616057" sldId="2147469600"/>
            <ac:spMk id="40" creationId="{61CB5C44-0636-0699-30BB-A05F3150F236}"/>
          </ac:spMkLst>
        </pc:spChg>
        <pc:spChg chg="add del mod">
          <ac:chgData name="MABRUT Romain" userId="7a6897e7-896d-4e62-ae35-7a32cd4a9778" providerId="ADAL" clId="{89147ADF-D6A0-4F73-B93F-3CA5668999E0}" dt="2024-10-15T07:38:18.771" v="54" actId="478"/>
          <ac:spMkLst>
            <pc:docMk/>
            <pc:sldMk cId="2537616057" sldId="2147469600"/>
            <ac:spMk id="41" creationId="{12BE6A06-DCCC-CB31-D225-AB3A315A702C}"/>
          </ac:spMkLst>
        </pc:spChg>
        <pc:spChg chg="add del mod">
          <ac:chgData name="MABRUT Romain" userId="7a6897e7-896d-4e62-ae35-7a32cd4a9778" providerId="ADAL" clId="{89147ADF-D6A0-4F73-B93F-3CA5668999E0}" dt="2024-10-15T07:49:50.721" v="137" actId="478"/>
          <ac:spMkLst>
            <pc:docMk/>
            <pc:sldMk cId="2537616057" sldId="2147469600"/>
            <ac:spMk id="45" creationId="{DB41B13A-E931-BDF5-2089-6804BBCC233F}"/>
          </ac:spMkLst>
        </pc:spChg>
        <pc:spChg chg="mod topLvl">
          <ac:chgData name="MABRUT Romain" userId="7a6897e7-896d-4e62-ae35-7a32cd4a9778" providerId="ADAL" clId="{89147ADF-D6A0-4F73-B93F-3CA5668999E0}" dt="2024-10-15T07:51:25.536" v="155" actId="1076"/>
          <ac:spMkLst>
            <pc:docMk/>
            <pc:sldMk cId="2537616057" sldId="2147469600"/>
            <ac:spMk id="47" creationId="{9AE74BAF-731E-A30C-D050-B55214B8C765}"/>
          </ac:spMkLst>
        </pc:spChg>
        <pc:spChg chg="mod topLvl">
          <ac:chgData name="MABRUT Romain" userId="7a6897e7-896d-4e62-ae35-7a32cd4a9778" providerId="ADAL" clId="{89147ADF-D6A0-4F73-B93F-3CA5668999E0}" dt="2024-10-15T07:49:38.939" v="135" actId="165"/>
          <ac:spMkLst>
            <pc:docMk/>
            <pc:sldMk cId="2537616057" sldId="2147469600"/>
            <ac:spMk id="48" creationId="{A3E52346-8BCE-89BA-83FB-EBA5DF429AD0}"/>
          </ac:spMkLst>
        </pc:spChg>
        <pc:spChg chg="mod topLvl">
          <ac:chgData name="MABRUT Romain" userId="7a6897e7-896d-4e62-ae35-7a32cd4a9778" providerId="ADAL" clId="{89147ADF-D6A0-4F73-B93F-3CA5668999E0}" dt="2024-10-15T07:50:54.076" v="151" actId="12789"/>
          <ac:spMkLst>
            <pc:docMk/>
            <pc:sldMk cId="2537616057" sldId="2147469600"/>
            <ac:spMk id="49" creationId="{74145111-08D2-49C3-4C4F-CD833FC2BBDF}"/>
          </ac:spMkLst>
        </pc:spChg>
        <pc:spChg chg="add mod">
          <ac:chgData name="MABRUT Romain" userId="7a6897e7-896d-4e62-ae35-7a32cd4a9778" providerId="ADAL" clId="{89147ADF-D6A0-4F73-B93F-3CA5668999E0}" dt="2024-10-15T07:51:01.925" v="152" actId="14100"/>
          <ac:spMkLst>
            <pc:docMk/>
            <pc:sldMk cId="2537616057" sldId="2147469600"/>
            <ac:spMk id="50" creationId="{8BAB1AB4-8EA8-F383-3FAE-15B09FD0E62E}"/>
          </ac:spMkLst>
        </pc:spChg>
        <pc:spChg chg="add mod">
          <ac:chgData name="MABRUT Romain" userId="7a6897e7-896d-4e62-ae35-7a32cd4a9778" providerId="ADAL" clId="{89147ADF-D6A0-4F73-B93F-3CA5668999E0}" dt="2024-10-15T07:50:54.076" v="151" actId="12789"/>
          <ac:spMkLst>
            <pc:docMk/>
            <pc:sldMk cId="2537616057" sldId="2147469600"/>
            <ac:spMk id="51" creationId="{868A287E-9ACB-5F42-1561-2E5DD431FD0C}"/>
          </ac:spMkLst>
        </pc:spChg>
        <pc:spChg chg="add mod">
          <ac:chgData name="MABRUT Romain" userId="7a6897e7-896d-4e62-ae35-7a32cd4a9778" providerId="ADAL" clId="{89147ADF-D6A0-4F73-B93F-3CA5668999E0}" dt="2024-10-15T07:45:50.686" v="104" actId="2711"/>
          <ac:spMkLst>
            <pc:docMk/>
            <pc:sldMk cId="2537616057" sldId="2147469600"/>
            <ac:spMk id="52" creationId="{70D165BC-030B-1851-6DA4-B49800EF5893}"/>
          </ac:spMkLst>
        </pc:spChg>
        <pc:spChg chg="add mod ord">
          <ac:chgData name="MABRUT Romain" userId="7a6897e7-896d-4e62-ae35-7a32cd4a9778" providerId="ADAL" clId="{89147ADF-D6A0-4F73-B93F-3CA5668999E0}" dt="2024-10-15T07:50:18.679" v="143" actId="14100"/>
          <ac:spMkLst>
            <pc:docMk/>
            <pc:sldMk cId="2537616057" sldId="2147469600"/>
            <ac:spMk id="57" creationId="{5933B7C3-2AC9-997A-0F38-231D6903E40E}"/>
          </ac:spMkLst>
        </pc:spChg>
        <pc:spChg chg="add mod ord">
          <ac:chgData name="MABRUT Romain" userId="7a6897e7-896d-4e62-ae35-7a32cd4a9778" providerId="ADAL" clId="{89147ADF-D6A0-4F73-B93F-3CA5668999E0}" dt="2024-10-15T07:51:17.850" v="154" actId="14100"/>
          <ac:spMkLst>
            <pc:docMk/>
            <pc:sldMk cId="2537616057" sldId="2147469600"/>
            <ac:spMk id="58" creationId="{8BB234CB-F06F-948C-D67A-93C37662CC9C}"/>
          </ac:spMkLst>
        </pc:spChg>
        <pc:spChg chg="mod">
          <ac:chgData name="MABRUT Romain" userId="7a6897e7-896d-4e62-ae35-7a32cd4a9778" providerId="ADAL" clId="{89147ADF-D6A0-4F73-B93F-3CA5668999E0}" dt="2024-10-15T07:45:50.686" v="104" actId="2711"/>
          <ac:spMkLst>
            <pc:docMk/>
            <pc:sldMk cId="2537616057" sldId="2147469600"/>
            <ac:spMk id="782" creationId="{00000000-0000-0000-0000-000000000000}"/>
          </ac:spMkLst>
        </pc:spChg>
        <pc:grpChg chg="add mod">
          <ac:chgData name="MABRUT Romain" userId="7a6897e7-896d-4e62-ae35-7a32cd4a9778" providerId="ADAL" clId="{89147ADF-D6A0-4F73-B93F-3CA5668999E0}" dt="2024-10-15T07:44:19.085" v="96" actId="12789"/>
          <ac:grpSpMkLst>
            <pc:docMk/>
            <pc:sldMk cId="2537616057" sldId="2147469600"/>
            <ac:grpSpMk id="7" creationId="{82091832-D4C3-BEAE-0744-5BF59DDCDB8F}"/>
          </ac:grpSpMkLst>
        </pc:grpChg>
        <pc:grpChg chg="add del mod">
          <ac:chgData name="MABRUT Romain" userId="7a6897e7-896d-4e62-ae35-7a32cd4a9778" providerId="ADAL" clId="{89147ADF-D6A0-4F73-B93F-3CA5668999E0}" dt="2024-10-15T07:28:42.337" v="11" actId="478"/>
          <ac:grpSpMkLst>
            <pc:docMk/>
            <pc:sldMk cId="2537616057" sldId="2147469600"/>
            <ac:grpSpMk id="11" creationId="{887D12FC-4449-ED14-D643-D11511555B0E}"/>
          </ac:grpSpMkLst>
        </pc:grpChg>
        <pc:grpChg chg="add del mod">
          <ac:chgData name="MABRUT Romain" userId="7a6897e7-896d-4e62-ae35-7a32cd4a9778" providerId="ADAL" clId="{89147ADF-D6A0-4F73-B93F-3CA5668999E0}" dt="2024-10-15T07:47:42.853" v="123" actId="165"/>
          <ac:grpSpMkLst>
            <pc:docMk/>
            <pc:sldMk cId="2537616057" sldId="2147469600"/>
            <ac:grpSpMk id="27" creationId="{D1D66195-1F6B-ED87-85CE-7E9F2E39396C}"/>
          </ac:grpSpMkLst>
        </pc:grpChg>
        <pc:grpChg chg="add del mod">
          <ac:chgData name="MABRUT Romain" userId="7a6897e7-896d-4e62-ae35-7a32cd4a9778" providerId="ADAL" clId="{89147ADF-D6A0-4F73-B93F-3CA5668999E0}" dt="2024-10-15T07:39:01.020" v="60" actId="478"/>
          <ac:grpSpMkLst>
            <pc:docMk/>
            <pc:sldMk cId="2537616057" sldId="2147469600"/>
            <ac:grpSpMk id="31" creationId="{E5A6933A-939C-FDD1-4F51-DC4153CB45D8}"/>
          </ac:grpSpMkLst>
        </pc:grpChg>
        <pc:grpChg chg="add del mod">
          <ac:chgData name="MABRUT Romain" userId="7a6897e7-896d-4e62-ae35-7a32cd4a9778" providerId="ADAL" clId="{89147ADF-D6A0-4F73-B93F-3CA5668999E0}" dt="2024-10-15T07:49:38.939" v="135" actId="165"/>
          <ac:grpSpMkLst>
            <pc:docMk/>
            <pc:sldMk cId="2537616057" sldId="2147469600"/>
            <ac:grpSpMk id="46" creationId="{28C89928-1DAE-84C2-A520-4A9ED4E07E2E}"/>
          </ac:grpSpMkLst>
        </pc:grpChg>
        <pc:picChg chg="add mod">
          <ac:chgData name="MABRUT Romain" userId="7a6897e7-896d-4e62-ae35-7a32cd4a9778" providerId="ADAL" clId="{89147ADF-D6A0-4F73-B93F-3CA5668999E0}" dt="2024-10-15T07:44:46.552" v="98" actId="1076"/>
          <ac:picMkLst>
            <pc:docMk/>
            <pc:sldMk cId="2537616057" sldId="2147469600"/>
            <ac:picMk id="54" creationId="{1B1DB390-66C9-1AA6-3536-09E90D7F7CE6}"/>
          </ac:picMkLst>
        </pc:picChg>
        <pc:picChg chg="add mod">
          <ac:chgData name="MABRUT Romain" userId="7a6897e7-896d-4e62-ae35-7a32cd4a9778" providerId="ADAL" clId="{89147ADF-D6A0-4F73-B93F-3CA5668999E0}" dt="2024-10-15T07:51:07.259" v="153" actId="1076"/>
          <ac:picMkLst>
            <pc:docMk/>
            <pc:sldMk cId="2537616057" sldId="2147469600"/>
            <ac:picMk id="56" creationId="{3067C3AD-A847-266B-D820-04C600F96EF7}"/>
          </ac:picMkLst>
        </pc:picChg>
        <pc:cxnChg chg="add mod">
          <ac:chgData name="MABRUT Romain" userId="7a6897e7-896d-4e62-ae35-7a32cd4a9778" providerId="ADAL" clId="{89147ADF-D6A0-4F73-B93F-3CA5668999E0}" dt="2024-10-15T07:28:05.422" v="7" actId="14100"/>
          <ac:cxnSpMkLst>
            <pc:docMk/>
            <pc:sldMk cId="2537616057" sldId="2147469600"/>
            <ac:cxnSpMk id="4" creationId="{D5AA8236-703F-8A24-BD64-950C02DB02AC}"/>
          </ac:cxnSpMkLst>
        </pc:cxnChg>
        <pc:cxnChg chg="add del mod">
          <ac:chgData name="MABRUT Romain" userId="7a6897e7-896d-4e62-ae35-7a32cd4a9778" providerId="ADAL" clId="{89147ADF-D6A0-4F73-B93F-3CA5668999E0}" dt="2024-10-15T07:38:20.516" v="55" actId="478"/>
          <ac:cxnSpMkLst>
            <pc:docMk/>
            <pc:sldMk cId="2537616057" sldId="2147469600"/>
            <ac:cxnSpMk id="35" creationId="{71FA3B7E-69E7-C097-B464-E7FDBFC86160}"/>
          </ac:cxnSpMkLst>
        </pc:cxnChg>
      </pc:sldChg>
      <pc:sldChg chg="del">
        <pc:chgData name="MABRUT Romain" userId="7a6897e7-896d-4e62-ae35-7a32cd4a9778" providerId="ADAL" clId="{89147ADF-D6A0-4F73-B93F-3CA5668999E0}" dt="2024-10-15T08:11:08.442" v="284" actId="47"/>
        <pc:sldMkLst>
          <pc:docMk/>
          <pc:sldMk cId="3171091337" sldId="2147469606"/>
        </pc:sldMkLst>
      </pc:sldChg>
      <pc:sldChg chg="add del">
        <pc:chgData name="MABRUT Romain" userId="7a6897e7-896d-4e62-ae35-7a32cd4a9778" providerId="ADAL" clId="{89147ADF-D6A0-4F73-B93F-3CA5668999E0}" dt="2024-10-15T07:39:48.121" v="71" actId="47"/>
        <pc:sldMkLst>
          <pc:docMk/>
          <pc:sldMk cId="243417559" sldId="2147469607"/>
        </pc:sldMkLst>
      </pc:sldChg>
    </pc:docChg>
  </pc:docChgLst>
  <pc:docChgLst>
    <pc:chgData name="Romain Mabrut" userId="7a6897e7-896d-4e62-ae35-7a32cd4a9778" providerId="ADAL" clId="{776D177D-D4D7-490E-A5F5-A01DD094B77B}"/>
    <pc:docChg chg="custSel modSld">
      <pc:chgData name="Romain Mabrut" userId="7a6897e7-896d-4e62-ae35-7a32cd4a9778" providerId="ADAL" clId="{776D177D-D4D7-490E-A5F5-A01DD094B77B}" dt="2025-01-06T09:49:29.977" v="557" actId="207"/>
      <pc:docMkLst>
        <pc:docMk/>
      </pc:docMkLst>
      <pc:sldChg chg="modSp mod">
        <pc:chgData name="Romain Mabrut" userId="7a6897e7-896d-4e62-ae35-7a32cd4a9778" providerId="ADAL" clId="{776D177D-D4D7-490E-A5F5-A01DD094B77B}" dt="2024-12-20T16:19:51.923" v="493" actId="5793"/>
        <pc:sldMkLst>
          <pc:docMk/>
          <pc:sldMk cId="18957258" sldId="2147469595"/>
        </pc:sldMkLst>
        <pc:graphicFrameChg chg="modGraphic">
          <ac:chgData name="Romain Mabrut" userId="7a6897e7-896d-4e62-ae35-7a32cd4a9778" providerId="ADAL" clId="{776D177D-D4D7-490E-A5F5-A01DD094B77B}" dt="2024-12-20T16:19:51.923" v="493" actId="5793"/>
          <ac:graphicFrameMkLst>
            <pc:docMk/>
            <pc:sldMk cId="18957258" sldId="2147469595"/>
            <ac:graphicFrameMk id="8" creationId="{F5103544-D2F6-490C-5808-D833B6DC8B44}"/>
          </ac:graphicFrameMkLst>
        </pc:graphicFrameChg>
      </pc:sldChg>
      <pc:sldChg chg="addSp delSp modSp mod">
        <pc:chgData name="Romain Mabrut" userId="7a6897e7-896d-4e62-ae35-7a32cd4a9778" providerId="ADAL" clId="{776D177D-D4D7-490E-A5F5-A01DD094B77B}" dt="2025-01-06T09:48:53.460" v="555" actId="1036"/>
        <pc:sldMkLst>
          <pc:docMk/>
          <pc:sldMk cId="1181694144" sldId="2147469601"/>
        </pc:sldMkLst>
        <pc:spChg chg="mod">
          <ac:chgData name="Romain Mabrut" userId="7a6897e7-896d-4e62-ae35-7a32cd4a9778" providerId="ADAL" clId="{776D177D-D4D7-490E-A5F5-A01DD094B77B}" dt="2024-12-12T16:23:06.387" v="1" actId="20577"/>
          <ac:spMkLst>
            <pc:docMk/>
            <pc:sldMk cId="1181694144" sldId="2147469601"/>
            <ac:spMk id="2" creationId="{5ADA3B0F-36A1-DE7E-7348-2D077BC37AB2}"/>
          </ac:spMkLst>
        </pc:spChg>
        <pc:spChg chg="add mod">
          <ac:chgData name="Romain Mabrut" userId="7a6897e7-896d-4e62-ae35-7a32cd4a9778" providerId="ADAL" clId="{776D177D-D4D7-490E-A5F5-A01DD094B77B}" dt="2024-12-12T17:04:49.532" v="373"/>
          <ac:spMkLst>
            <pc:docMk/>
            <pc:sldMk cId="1181694144" sldId="2147469601"/>
            <ac:spMk id="8" creationId="{572ADBC7-6EEC-D993-794F-073670FC00FC}"/>
          </ac:spMkLst>
        </pc:spChg>
        <pc:spChg chg="add mod">
          <ac:chgData name="Romain Mabrut" userId="7a6897e7-896d-4e62-ae35-7a32cd4a9778" providerId="ADAL" clId="{776D177D-D4D7-490E-A5F5-A01DD094B77B}" dt="2024-12-12T17:04:49.532" v="373"/>
          <ac:spMkLst>
            <pc:docMk/>
            <pc:sldMk cId="1181694144" sldId="2147469601"/>
            <ac:spMk id="9" creationId="{34A4598E-A65E-879D-461F-8147B782E9C3}"/>
          </ac:spMkLst>
        </pc:spChg>
        <pc:spChg chg="mod">
          <ac:chgData name="Romain Mabrut" userId="7a6897e7-896d-4e62-ae35-7a32cd4a9778" providerId="ADAL" clId="{776D177D-D4D7-490E-A5F5-A01DD094B77B}" dt="2024-12-12T17:05:25.270" v="381" actId="1076"/>
          <ac:spMkLst>
            <pc:docMk/>
            <pc:sldMk cId="1181694144" sldId="2147469601"/>
            <ac:spMk id="10" creationId="{1669CB3C-9742-7484-A706-E8D5B2EA1004}"/>
          </ac:spMkLst>
        </pc:spChg>
        <pc:spChg chg="mod">
          <ac:chgData name="Romain Mabrut" userId="7a6897e7-896d-4e62-ae35-7a32cd4a9778" providerId="ADAL" clId="{776D177D-D4D7-490E-A5F5-A01DD094B77B}" dt="2025-01-06T09:48:38.407" v="521" actId="1035"/>
          <ac:spMkLst>
            <pc:docMk/>
            <pc:sldMk cId="1181694144" sldId="2147469601"/>
            <ac:spMk id="14" creationId="{C1FA58E1-15C8-2F49-4736-6AA4DA62F469}"/>
          </ac:spMkLst>
        </pc:spChg>
        <pc:spChg chg="add mod">
          <ac:chgData name="Romain Mabrut" userId="7a6897e7-896d-4e62-ae35-7a32cd4a9778" providerId="ADAL" clId="{776D177D-D4D7-490E-A5F5-A01DD094B77B}" dt="2024-12-12T17:04:49.532" v="373"/>
          <ac:spMkLst>
            <pc:docMk/>
            <pc:sldMk cId="1181694144" sldId="2147469601"/>
            <ac:spMk id="17" creationId="{0A280604-1158-1A52-9F54-F6D338B83F6C}"/>
          </ac:spMkLst>
        </pc:spChg>
        <pc:spChg chg="add mod">
          <ac:chgData name="Romain Mabrut" userId="7a6897e7-896d-4e62-ae35-7a32cd4a9778" providerId="ADAL" clId="{776D177D-D4D7-490E-A5F5-A01DD094B77B}" dt="2024-12-12T17:04:49.532" v="373"/>
          <ac:spMkLst>
            <pc:docMk/>
            <pc:sldMk cId="1181694144" sldId="2147469601"/>
            <ac:spMk id="18" creationId="{6CCE2582-AB57-D01D-335D-B400171030A0}"/>
          </ac:spMkLst>
        </pc:spChg>
        <pc:spChg chg="add mod">
          <ac:chgData name="Romain Mabrut" userId="7a6897e7-896d-4e62-ae35-7a32cd4a9778" providerId="ADAL" clId="{776D177D-D4D7-490E-A5F5-A01DD094B77B}" dt="2024-12-12T17:04:49.532" v="373"/>
          <ac:spMkLst>
            <pc:docMk/>
            <pc:sldMk cId="1181694144" sldId="2147469601"/>
            <ac:spMk id="26" creationId="{820ADCA4-99F1-9D30-832B-4DF41E1352AC}"/>
          </ac:spMkLst>
        </pc:spChg>
        <pc:spChg chg="add mod">
          <ac:chgData name="Romain Mabrut" userId="7a6897e7-896d-4e62-ae35-7a32cd4a9778" providerId="ADAL" clId="{776D177D-D4D7-490E-A5F5-A01DD094B77B}" dt="2024-12-12T17:04:49.532" v="373"/>
          <ac:spMkLst>
            <pc:docMk/>
            <pc:sldMk cId="1181694144" sldId="2147469601"/>
            <ac:spMk id="27" creationId="{419496B7-0F69-69DE-8041-80DFC1568085}"/>
          </ac:spMkLst>
        </pc:spChg>
        <pc:spChg chg="add mod">
          <ac:chgData name="Romain Mabrut" userId="7a6897e7-896d-4e62-ae35-7a32cd4a9778" providerId="ADAL" clId="{776D177D-D4D7-490E-A5F5-A01DD094B77B}" dt="2024-12-12T17:04:49.532" v="373"/>
          <ac:spMkLst>
            <pc:docMk/>
            <pc:sldMk cId="1181694144" sldId="2147469601"/>
            <ac:spMk id="28" creationId="{6A93EBE4-7421-9C19-8A04-41FDB48D2C1B}"/>
          </ac:spMkLst>
        </pc:spChg>
        <pc:spChg chg="add mod">
          <ac:chgData name="Romain Mabrut" userId="7a6897e7-896d-4e62-ae35-7a32cd4a9778" providerId="ADAL" clId="{776D177D-D4D7-490E-A5F5-A01DD094B77B}" dt="2024-12-12T17:04:49.532" v="373"/>
          <ac:spMkLst>
            <pc:docMk/>
            <pc:sldMk cId="1181694144" sldId="2147469601"/>
            <ac:spMk id="29" creationId="{D85B727A-EAB9-671D-563D-1A74B2C55E41}"/>
          </ac:spMkLst>
        </pc:spChg>
        <pc:spChg chg="add mod">
          <ac:chgData name="Romain Mabrut" userId="7a6897e7-896d-4e62-ae35-7a32cd4a9778" providerId="ADAL" clId="{776D177D-D4D7-490E-A5F5-A01DD094B77B}" dt="2024-12-12T17:04:49.532" v="373"/>
          <ac:spMkLst>
            <pc:docMk/>
            <pc:sldMk cId="1181694144" sldId="2147469601"/>
            <ac:spMk id="30" creationId="{53D470D4-0E29-6A7F-70E7-DBED67B118C6}"/>
          </ac:spMkLst>
        </pc:spChg>
        <pc:spChg chg="add mod">
          <ac:chgData name="Romain Mabrut" userId="7a6897e7-896d-4e62-ae35-7a32cd4a9778" providerId="ADAL" clId="{776D177D-D4D7-490E-A5F5-A01DD094B77B}" dt="2024-12-12T17:04:49.532" v="373"/>
          <ac:spMkLst>
            <pc:docMk/>
            <pc:sldMk cId="1181694144" sldId="2147469601"/>
            <ac:spMk id="31" creationId="{228F4593-CC19-B560-2A1B-558135D98C1D}"/>
          </ac:spMkLst>
        </pc:spChg>
        <pc:spChg chg="add mod">
          <ac:chgData name="Romain Mabrut" userId="7a6897e7-896d-4e62-ae35-7a32cd4a9778" providerId="ADAL" clId="{776D177D-D4D7-490E-A5F5-A01DD094B77B}" dt="2024-12-12T17:04:49.532" v="373"/>
          <ac:spMkLst>
            <pc:docMk/>
            <pc:sldMk cId="1181694144" sldId="2147469601"/>
            <ac:spMk id="32" creationId="{1085A2C8-9754-9BDF-F894-7E94FF4EB3EC}"/>
          </ac:spMkLst>
        </pc:spChg>
        <pc:spChg chg="add mod">
          <ac:chgData name="Romain Mabrut" userId="7a6897e7-896d-4e62-ae35-7a32cd4a9778" providerId="ADAL" clId="{776D177D-D4D7-490E-A5F5-A01DD094B77B}" dt="2024-12-12T17:04:49.532" v="373"/>
          <ac:spMkLst>
            <pc:docMk/>
            <pc:sldMk cId="1181694144" sldId="2147469601"/>
            <ac:spMk id="33" creationId="{95508BEE-B5B8-0B28-F023-50B28E3FC538}"/>
          </ac:spMkLst>
        </pc:spChg>
        <pc:spChg chg="add mod">
          <ac:chgData name="Romain Mabrut" userId="7a6897e7-896d-4e62-ae35-7a32cd4a9778" providerId="ADAL" clId="{776D177D-D4D7-490E-A5F5-A01DD094B77B}" dt="2024-12-12T17:04:49.532" v="373"/>
          <ac:spMkLst>
            <pc:docMk/>
            <pc:sldMk cId="1181694144" sldId="2147469601"/>
            <ac:spMk id="34" creationId="{66B129EB-2ACE-BD2F-9511-5126BF7ACCA7}"/>
          </ac:spMkLst>
        </pc:spChg>
        <pc:spChg chg="add mod">
          <ac:chgData name="Romain Mabrut" userId="7a6897e7-896d-4e62-ae35-7a32cd4a9778" providerId="ADAL" clId="{776D177D-D4D7-490E-A5F5-A01DD094B77B}" dt="2024-12-12T17:04:49.532" v="373"/>
          <ac:spMkLst>
            <pc:docMk/>
            <pc:sldMk cId="1181694144" sldId="2147469601"/>
            <ac:spMk id="35" creationId="{BE520094-4CE9-0805-47A4-60ABF48AA3CB}"/>
          </ac:spMkLst>
        </pc:spChg>
        <pc:spChg chg="add mod">
          <ac:chgData name="Romain Mabrut" userId="7a6897e7-896d-4e62-ae35-7a32cd4a9778" providerId="ADAL" clId="{776D177D-D4D7-490E-A5F5-A01DD094B77B}" dt="2024-12-12T17:04:49.532" v="373"/>
          <ac:spMkLst>
            <pc:docMk/>
            <pc:sldMk cId="1181694144" sldId="2147469601"/>
            <ac:spMk id="36" creationId="{275CBF9A-7997-8BC0-49DF-82104BCDEE27}"/>
          </ac:spMkLst>
        </pc:spChg>
        <pc:spChg chg="add mod">
          <ac:chgData name="Romain Mabrut" userId="7a6897e7-896d-4e62-ae35-7a32cd4a9778" providerId="ADAL" clId="{776D177D-D4D7-490E-A5F5-A01DD094B77B}" dt="2024-12-12T17:04:49.532" v="373"/>
          <ac:spMkLst>
            <pc:docMk/>
            <pc:sldMk cId="1181694144" sldId="2147469601"/>
            <ac:spMk id="37" creationId="{1F415E64-B949-B6A4-1C25-7B748F616F9A}"/>
          </ac:spMkLst>
        </pc:spChg>
        <pc:spChg chg="add mod">
          <ac:chgData name="Romain Mabrut" userId="7a6897e7-896d-4e62-ae35-7a32cd4a9778" providerId="ADAL" clId="{776D177D-D4D7-490E-A5F5-A01DD094B77B}" dt="2024-12-12T17:04:49.532" v="373"/>
          <ac:spMkLst>
            <pc:docMk/>
            <pc:sldMk cId="1181694144" sldId="2147469601"/>
            <ac:spMk id="38" creationId="{42CA4AB8-CAC6-699E-96C8-E194B0EF261D}"/>
          </ac:spMkLst>
        </pc:spChg>
        <pc:spChg chg="add mod">
          <ac:chgData name="Romain Mabrut" userId="7a6897e7-896d-4e62-ae35-7a32cd4a9778" providerId="ADAL" clId="{776D177D-D4D7-490E-A5F5-A01DD094B77B}" dt="2024-12-12T17:04:49.532" v="373"/>
          <ac:spMkLst>
            <pc:docMk/>
            <pc:sldMk cId="1181694144" sldId="2147469601"/>
            <ac:spMk id="39" creationId="{0E38D7C6-F536-5779-A7AD-46875345B50B}"/>
          </ac:spMkLst>
        </pc:spChg>
        <pc:spChg chg="add mod">
          <ac:chgData name="Romain Mabrut" userId="7a6897e7-896d-4e62-ae35-7a32cd4a9778" providerId="ADAL" clId="{776D177D-D4D7-490E-A5F5-A01DD094B77B}" dt="2024-12-12T17:04:49.532" v="373"/>
          <ac:spMkLst>
            <pc:docMk/>
            <pc:sldMk cId="1181694144" sldId="2147469601"/>
            <ac:spMk id="40" creationId="{9F67D98E-7F81-52C3-B5D2-7AB272588133}"/>
          </ac:spMkLst>
        </pc:spChg>
        <pc:spChg chg="add mod">
          <ac:chgData name="Romain Mabrut" userId="7a6897e7-896d-4e62-ae35-7a32cd4a9778" providerId="ADAL" clId="{776D177D-D4D7-490E-A5F5-A01DD094B77B}" dt="2024-12-12T17:04:49.532" v="373"/>
          <ac:spMkLst>
            <pc:docMk/>
            <pc:sldMk cId="1181694144" sldId="2147469601"/>
            <ac:spMk id="48" creationId="{D972B569-A9B5-88A5-5B95-19532DA65328}"/>
          </ac:spMkLst>
        </pc:spChg>
        <pc:spChg chg="add mod">
          <ac:chgData name="Romain Mabrut" userId="7a6897e7-896d-4e62-ae35-7a32cd4a9778" providerId="ADAL" clId="{776D177D-D4D7-490E-A5F5-A01DD094B77B}" dt="2024-12-12T17:04:49.532" v="373"/>
          <ac:spMkLst>
            <pc:docMk/>
            <pc:sldMk cId="1181694144" sldId="2147469601"/>
            <ac:spMk id="49" creationId="{CF973210-B169-8EA9-D058-C418CA1E20FC}"/>
          </ac:spMkLst>
        </pc:spChg>
        <pc:spChg chg="add mod">
          <ac:chgData name="Romain Mabrut" userId="7a6897e7-896d-4e62-ae35-7a32cd4a9778" providerId="ADAL" clId="{776D177D-D4D7-490E-A5F5-A01DD094B77B}" dt="2024-12-12T17:04:49.532" v="373"/>
          <ac:spMkLst>
            <pc:docMk/>
            <pc:sldMk cId="1181694144" sldId="2147469601"/>
            <ac:spMk id="50" creationId="{509C5B19-24B5-343F-3865-9164C1C43A7A}"/>
          </ac:spMkLst>
        </pc:spChg>
        <pc:spChg chg="add mod">
          <ac:chgData name="Romain Mabrut" userId="7a6897e7-896d-4e62-ae35-7a32cd4a9778" providerId="ADAL" clId="{776D177D-D4D7-490E-A5F5-A01DD094B77B}" dt="2024-12-12T17:04:49.532" v="373"/>
          <ac:spMkLst>
            <pc:docMk/>
            <pc:sldMk cId="1181694144" sldId="2147469601"/>
            <ac:spMk id="51" creationId="{23EE69B0-047C-2886-F99D-FE7DB5B44ECD}"/>
          </ac:spMkLst>
        </pc:spChg>
        <pc:spChg chg="add mod">
          <ac:chgData name="Romain Mabrut" userId="7a6897e7-896d-4e62-ae35-7a32cd4a9778" providerId="ADAL" clId="{776D177D-D4D7-490E-A5F5-A01DD094B77B}" dt="2024-12-12T17:04:49.532" v="373"/>
          <ac:spMkLst>
            <pc:docMk/>
            <pc:sldMk cId="1181694144" sldId="2147469601"/>
            <ac:spMk id="52" creationId="{1721A06A-8B3B-F2D7-73CE-664A08B510C2}"/>
          </ac:spMkLst>
        </pc:spChg>
        <pc:spChg chg="add mod">
          <ac:chgData name="Romain Mabrut" userId="7a6897e7-896d-4e62-ae35-7a32cd4a9778" providerId="ADAL" clId="{776D177D-D4D7-490E-A5F5-A01DD094B77B}" dt="2024-12-12T17:04:49.532" v="373"/>
          <ac:spMkLst>
            <pc:docMk/>
            <pc:sldMk cId="1181694144" sldId="2147469601"/>
            <ac:spMk id="53" creationId="{BCBE12AD-4A8F-A87F-A705-97D3C580310D}"/>
          </ac:spMkLst>
        </pc:spChg>
        <pc:spChg chg="add mod">
          <ac:chgData name="Romain Mabrut" userId="7a6897e7-896d-4e62-ae35-7a32cd4a9778" providerId="ADAL" clId="{776D177D-D4D7-490E-A5F5-A01DD094B77B}" dt="2024-12-12T17:04:49.532" v="373"/>
          <ac:spMkLst>
            <pc:docMk/>
            <pc:sldMk cId="1181694144" sldId="2147469601"/>
            <ac:spMk id="54" creationId="{F497457C-4A59-861B-A5E0-86ECE131F89E}"/>
          </ac:spMkLst>
        </pc:spChg>
        <pc:spChg chg="add mod">
          <ac:chgData name="Romain Mabrut" userId="7a6897e7-896d-4e62-ae35-7a32cd4a9778" providerId="ADAL" clId="{776D177D-D4D7-490E-A5F5-A01DD094B77B}" dt="2024-12-12T17:04:49.532" v="373"/>
          <ac:spMkLst>
            <pc:docMk/>
            <pc:sldMk cId="1181694144" sldId="2147469601"/>
            <ac:spMk id="55" creationId="{3C9490DF-45F6-326D-F0FD-99A2CEC9DC68}"/>
          </ac:spMkLst>
        </pc:spChg>
        <pc:spChg chg="add mod">
          <ac:chgData name="Romain Mabrut" userId="7a6897e7-896d-4e62-ae35-7a32cd4a9778" providerId="ADAL" clId="{776D177D-D4D7-490E-A5F5-A01DD094B77B}" dt="2024-12-12T17:04:49.532" v="373"/>
          <ac:spMkLst>
            <pc:docMk/>
            <pc:sldMk cId="1181694144" sldId="2147469601"/>
            <ac:spMk id="56" creationId="{BF51A178-FFD3-5FAE-C493-96E332CCD05B}"/>
          </ac:spMkLst>
        </pc:spChg>
        <pc:spChg chg="add mod">
          <ac:chgData name="Romain Mabrut" userId="7a6897e7-896d-4e62-ae35-7a32cd4a9778" providerId="ADAL" clId="{776D177D-D4D7-490E-A5F5-A01DD094B77B}" dt="2024-12-12T17:04:49.532" v="373"/>
          <ac:spMkLst>
            <pc:docMk/>
            <pc:sldMk cId="1181694144" sldId="2147469601"/>
            <ac:spMk id="57" creationId="{0ACC878A-B2D2-1CB7-6FAA-433CB3385A27}"/>
          </ac:spMkLst>
        </pc:spChg>
        <pc:spChg chg="add mod">
          <ac:chgData name="Romain Mabrut" userId="7a6897e7-896d-4e62-ae35-7a32cd4a9778" providerId="ADAL" clId="{776D177D-D4D7-490E-A5F5-A01DD094B77B}" dt="2024-12-12T17:04:49.532" v="373"/>
          <ac:spMkLst>
            <pc:docMk/>
            <pc:sldMk cId="1181694144" sldId="2147469601"/>
            <ac:spMk id="58" creationId="{8CFE1DE2-E5A6-120F-0096-45B5E048F69F}"/>
          </ac:spMkLst>
        </pc:spChg>
        <pc:spChg chg="add mod">
          <ac:chgData name="Romain Mabrut" userId="7a6897e7-896d-4e62-ae35-7a32cd4a9778" providerId="ADAL" clId="{776D177D-D4D7-490E-A5F5-A01DD094B77B}" dt="2024-12-12T17:04:49.532" v="373"/>
          <ac:spMkLst>
            <pc:docMk/>
            <pc:sldMk cId="1181694144" sldId="2147469601"/>
            <ac:spMk id="59" creationId="{EDF6F704-22CD-6EF1-A0B3-950BD79854F9}"/>
          </ac:spMkLst>
        </pc:spChg>
        <pc:spChg chg="add mod">
          <ac:chgData name="Romain Mabrut" userId="7a6897e7-896d-4e62-ae35-7a32cd4a9778" providerId="ADAL" clId="{776D177D-D4D7-490E-A5F5-A01DD094B77B}" dt="2024-12-12T17:04:49.532" v="373"/>
          <ac:spMkLst>
            <pc:docMk/>
            <pc:sldMk cId="1181694144" sldId="2147469601"/>
            <ac:spMk id="60" creationId="{E2FD547C-41FA-0D3B-892F-3C130BC68CF6}"/>
          </ac:spMkLst>
        </pc:spChg>
        <pc:spChg chg="add mod">
          <ac:chgData name="Romain Mabrut" userId="7a6897e7-896d-4e62-ae35-7a32cd4a9778" providerId="ADAL" clId="{776D177D-D4D7-490E-A5F5-A01DD094B77B}" dt="2024-12-12T17:04:49.532" v="373"/>
          <ac:spMkLst>
            <pc:docMk/>
            <pc:sldMk cId="1181694144" sldId="2147469601"/>
            <ac:spMk id="61" creationId="{4BF6EF0D-90B5-9BB3-9739-8DA4409595D9}"/>
          </ac:spMkLst>
        </pc:spChg>
        <pc:spChg chg="add mod">
          <ac:chgData name="Romain Mabrut" userId="7a6897e7-896d-4e62-ae35-7a32cd4a9778" providerId="ADAL" clId="{776D177D-D4D7-490E-A5F5-A01DD094B77B}" dt="2024-12-12T17:04:49.532" v="373"/>
          <ac:spMkLst>
            <pc:docMk/>
            <pc:sldMk cId="1181694144" sldId="2147469601"/>
            <ac:spMk id="63" creationId="{18D30A7F-CAAC-8A28-D0A5-B003DC50AFA5}"/>
          </ac:spMkLst>
        </pc:spChg>
        <pc:spChg chg="add mod">
          <ac:chgData name="Romain Mabrut" userId="7a6897e7-896d-4e62-ae35-7a32cd4a9778" providerId="ADAL" clId="{776D177D-D4D7-490E-A5F5-A01DD094B77B}" dt="2024-12-12T17:04:49.532" v="373"/>
          <ac:spMkLst>
            <pc:docMk/>
            <pc:sldMk cId="1181694144" sldId="2147469601"/>
            <ac:spMk id="64" creationId="{8FB2F113-E89F-ACE5-890F-32D791800DFC}"/>
          </ac:spMkLst>
        </pc:spChg>
        <pc:spChg chg="add mod">
          <ac:chgData name="Romain Mabrut" userId="7a6897e7-896d-4e62-ae35-7a32cd4a9778" providerId="ADAL" clId="{776D177D-D4D7-490E-A5F5-A01DD094B77B}" dt="2024-12-12T17:04:49.532" v="373"/>
          <ac:spMkLst>
            <pc:docMk/>
            <pc:sldMk cId="1181694144" sldId="2147469601"/>
            <ac:spMk id="65" creationId="{5F0ED2AD-F84C-A655-4B50-53E9D5A9D7E5}"/>
          </ac:spMkLst>
        </pc:spChg>
        <pc:spChg chg="add mod">
          <ac:chgData name="Romain Mabrut" userId="7a6897e7-896d-4e62-ae35-7a32cd4a9778" providerId="ADAL" clId="{776D177D-D4D7-490E-A5F5-A01DD094B77B}" dt="2024-12-12T17:04:49.532" v="373"/>
          <ac:spMkLst>
            <pc:docMk/>
            <pc:sldMk cId="1181694144" sldId="2147469601"/>
            <ac:spMk id="66" creationId="{139DDD3C-7A90-0263-F17F-98C79D34C960}"/>
          </ac:spMkLst>
        </pc:spChg>
        <pc:spChg chg="add mod">
          <ac:chgData name="Romain Mabrut" userId="7a6897e7-896d-4e62-ae35-7a32cd4a9778" providerId="ADAL" clId="{776D177D-D4D7-490E-A5F5-A01DD094B77B}" dt="2024-12-12T17:04:49.532" v="373"/>
          <ac:spMkLst>
            <pc:docMk/>
            <pc:sldMk cId="1181694144" sldId="2147469601"/>
            <ac:spMk id="67" creationId="{6ED310A2-FD1F-7ED1-2192-CBA49CF86323}"/>
          </ac:spMkLst>
        </pc:spChg>
        <pc:grpChg chg="add mod">
          <ac:chgData name="Romain Mabrut" userId="7a6897e7-896d-4e62-ae35-7a32cd4a9778" providerId="ADAL" clId="{776D177D-D4D7-490E-A5F5-A01DD094B77B}" dt="2024-12-12T17:04:49.532" v="373"/>
          <ac:grpSpMkLst>
            <pc:docMk/>
            <pc:sldMk cId="1181694144" sldId="2147469601"/>
            <ac:grpSpMk id="5" creationId="{94D95D35-AECB-053E-F583-3D1C884A86D9}"/>
          </ac:grpSpMkLst>
        </pc:grpChg>
        <pc:grpChg chg="add mod">
          <ac:chgData name="Romain Mabrut" userId="7a6897e7-896d-4e62-ae35-7a32cd4a9778" providerId="ADAL" clId="{776D177D-D4D7-490E-A5F5-A01DD094B77B}" dt="2024-12-12T17:04:49.532" v="373"/>
          <ac:grpSpMkLst>
            <pc:docMk/>
            <pc:sldMk cId="1181694144" sldId="2147469601"/>
            <ac:grpSpMk id="6" creationId="{075CC4A5-039A-7E46-54E9-3DA587105F2F}"/>
          </ac:grpSpMkLst>
        </pc:grpChg>
        <pc:grpChg chg="add mod">
          <ac:chgData name="Romain Mabrut" userId="7a6897e7-896d-4e62-ae35-7a32cd4a9778" providerId="ADAL" clId="{776D177D-D4D7-490E-A5F5-A01DD094B77B}" dt="2024-12-12T17:04:49.532" v="373"/>
          <ac:grpSpMkLst>
            <pc:docMk/>
            <pc:sldMk cId="1181694144" sldId="2147469601"/>
            <ac:grpSpMk id="11" creationId="{2AD9FDDB-4A48-259C-6D23-B263A7F94771}"/>
          </ac:grpSpMkLst>
        </pc:grpChg>
        <pc:grpChg chg="add mod">
          <ac:chgData name="Romain Mabrut" userId="7a6897e7-896d-4e62-ae35-7a32cd4a9778" providerId="ADAL" clId="{776D177D-D4D7-490E-A5F5-A01DD094B77B}" dt="2024-12-12T17:04:49.532" v="373"/>
          <ac:grpSpMkLst>
            <pc:docMk/>
            <pc:sldMk cId="1181694144" sldId="2147469601"/>
            <ac:grpSpMk id="13" creationId="{C22B8274-7373-95FF-A8BE-50244657B84F}"/>
          </ac:grpSpMkLst>
        </pc:grpChg>
        <pc:grpChg chg="add mod">
          <ac:chgData name="Romain Mabrut" userId="7a6897e7-896d-4e62-ae35-7a32cd4a9778" providerId="ADAL" clId="{776D177D-D4D7-490E-A5F5-A01DD094B77B}" dt="2024-12-12T17:04:49.532" v="373"/>
          <ac:grpSpMkLst>
            <pc:docMk/>
            <pc:sldMk cId="1181694144" sldId="2147469601"/>
            <ac:grpSpMk id="15" creationId="{BB4378C5-2577-941B-DCB9-9A9EF649DD07}"/>
          </ac:grpSpMkLst>
        </pc:grpChg>
        <pc:grpChg chg="add mod">
          <ac:chgData name="Romain Mabrut" userId="7a6897e7-896d-4e62-ae35-7a32cd4a9778" providerId="ADAL" clId="{776D177D-D4D7-490E-A5F5-A01DD094B77B}" dt="2024-12-12T17:04:49.532" v="373"/>
          <ac:grpSpMkLst>
            <pc:docMk/>
            <pc:sldMk cId="1181694144" sldId="2147469601"/>
            <ac:grpSpMk id="16" creationId="{C15493CC-8D5D-70AE-E1D8-52616E785D5E}"/>
          </ac:grpSpMkLst>
        </pc:grpChg>
        <pc:grpChg chg="add mod">
          <ac:chgData name="Romain Mabrut" userId="7a6897e7-896d-4e62-ae35-7a32cd4a9778" providerId="ADAL" clId="{776D177D-D4D7-490E-A5F5-A01DD094B77B}" dt="2024-12-12T17:04:49.532" v="373"/>
          <ac:grpSpMkLst>
            <pc:docMk/>
            <pc:sldMk cId="1181694144" sldId="2147469601"/>
            <ac:grpSpMk id="19" creationId="{D61920BE-2969-8A49-CDBC-EB28DAAFD8E2}"/>
          </ac:grpSpMkLst>
        </pc:grpChg>
        <pc:grpChg chg="add mod">
          <ac:chgData name="Romain Mabrut" userId="7a6897e7-896d-4e62-ae35-7a32cd4a9778" providerId="ADAL" clId="{776D177D-D4D7-490E-A5F5-A01DD094B77B}" dt="2024-12-12T17:04:49.532" v="373"/>
          <ac:grpSpMkLst>
            <pc:docMk/>
            <pc:sldMk cId="1181694144" sldId="2147469601"/>
            <ac:grpSpMk id="20" creationId="{260A2E52-8C3A-8DE2-2F58-2FBBA46C5BE8}"/>
          </ac:grpSpMkLst>
        </pc:grpChg>
        <pc:grpChg chg="add mod">
          <ac:chgData name="Romain Mabrut" userId="7a6897e7-896d-4e62-ae35-7a32cd4a9778" providerId="ADAL" clId="{776D177D-D4D7-490E-A5F5-A01DD094B77B}" dt="2024-12-12T17:04:49.532" v="373"/>
          <ac:grpSpMkLst>
            <pc:docMk/>
            <pc:sldMk cId="1181694144" sldId="2147469601"/>
            <ac:grpSpMk id="21" creationId="{A849E630-9267-00BB-A617-13C8A4411428}"/>
          </ac:grpSpMkLst>
        </pc:grpChg>
        <pc:grpChg chg="add mod">
          <ac:chgData name="Romain Mabrut" userId="7a6897e7-896d-4e62-ae35-7a32cd4a9778" providerId="ADAL" clId="{776D177D-D4D7-490E-A5F5-A01DD094B77B}" dt="2024-12-12T17:04:49.532" v="373"/>
          <ac:grpSpMkLst>
            <pc:docMk/>
            <pc:sldMk cId="1181694144" sldId="2147469601"/>
            <ac:grpSpMk id="22" creationId="{4D548289-B53D-85FD-8881-BC1A28AAF300}"/>
          </ac:grpSpMkLst>
        </pc:grpChg>
        <pc:grpChg chg="add mod">
          <ac:chgData name="Romain Mabrut" userId="7a6897e7-896d-4e62-ae35-7a32cd4a9778" providerId="ADAL" clId="{776D177D-D4D7-490E-A5F5-A01DD094B77B}" dt="2024-12-12T17:04:49.532" v="373"/>
          <ac:grpSpMkLst>
            <pc:docMk/>
            <pc:sldMk cId="1181694144" sldId="2147469601"/>
            <ac:grpSpMk id="23" creationId="{31829A36-4F52-5374-3A4C-A8A60C2B2F81}"/>
          </ac:grpSpMkLst>
        </pc:grpChg>
        <pc:grpChg chg="add mod">
          <ac:chgData name="Romain Mabrut" userId="7a6897e7-896d-4e62-ae35-7a32cd4a9778" providerId="ADAL" clId="{776D177D-D4D7-490E-A5F5-A01DD094B77B}" dt="2024-12-12T17:04:49.532" v="373"/>
          <ac:grpSpMkLst>
            <pc:docMk/>
            <pc:sldMk cId="1181694144" sldId="2147469601"/>
            <ac:grpSpMk id="24" creationId="{D0AF02B2-2854-23E0-0C87-55F3F9AF6BA8}"/>
          </ac:grpSpMkLst>
        </pc:grpChg>
        <pc:grpChg chg="add mod">
          <ac:chgData name="Romain Mabrut" userId="7a6897e7-896d-4e62-ae35-7a32cd4a9778" providerId="ADAL" clId="{776D177D-D4D7-490E-A5F5-A01DD094B77B}" dt="2024-12-12T17:04:49.532" v="373"/>
          <ac:grpSpMkLst>
            <pc:docMk/>
            <pc:sldMk cId="1181694144" sldId="2147469601"/>
            <ac:grpSpMk id="25" creationId="{F9458789-DC2E-2B2F-47FF-2512F03B4F81}"/>
          </ac:grpSpMkLst>
        </pc:grpChg>
        <pc:grpChg chg="add mod">
          <ac:chgData name="Romain Mabrut" userId="7a6897e7-896d-4e62-ae35-7a32cd4a9778" providerId="ADAL" clId="{776D177D-D4D7-490E-A5F5-A01DD094B77B}" dt="2024-12-12T17:04:49.532" v="373"/>
          <ac:grpSpMkLst>
            <pc:docMk/>
            <pc:sldMk cId="1181694144" sldId="2147469601"/>
            <ac:grpSpMk id="41" creationId="{E874C760-AD13-5A35-D46C-35DC43A8AA89}"/>
          </ac:grpSpMkLst>
        </pc:grpChg>
        <pc:grpChg chg="add mod">
          <ac:chgData name="Romain Mabrut" userId="7a6897e7-896d-4e62-ae35-7a32cd4a9778" providerId="ADAL" clId="{776D177D-D4D7-490E-A5F5-A01DD094B77B}" dt="2024-12-12T17:04:49.532" v="373"/>
          <ac:grpSpMkLst>
            <pc:docMk/>
            <pc:sldMk cId="1181694144" sldId="2147469601"/>
            <ac:grpSpMk id="42" creationId="{EF6F786B-2E0D-62B8-1D1A-40DB0B1C6EEF}"/>
          </ac:grpSpMkLst>
        </pc:grpChg>
        <pc:grpChg chg="add mod">
          <ac:chgData name="Romain Mabrut" userId="7a6897e7-896d-4e62-ae35-7a32cd4a9778" providerId="ADAL" clId="{776D177D-D4D7-490E-A5F5-A01DD094B77B}" dt="2024-12-12T17:04:49.532" v="373"/>
          <ac:grpSpMkLst>
            <pc:docMk/>
            <pc:sldMk cId="1181694144" sldId="2147469601"/>
            <ac:grpSpMk id="43" creationId="{92F71C99-9FC7-7ECA-AAC9-B7FC07D72C58}"/>
          </ac:grpSpMkLst>
        </pc:grpChg>
        <pc:grpChg chg="add mod">
          <ac:chgData name="Romain Mabrut" userId="7a6897e7-896d-4e62-ae35-7a32cd4a9778" providerId="ADAL" clId="{776D177D-D4D7-490E-A5F5-A01DD094B77B}" dt="2024-12-12T17:04:49.532" v="373"/>
          <ac:grpSpMkLst>
            <pc:docMk/>
            <pc:sldMk cId="1181694144" sldId="2147469601"/>
            <ac:grpSpMk id="44" creationId="{1C93108F-290B-010A-22AC-31FE0C945519}"/>
          </ac:grpSpMkLst>
        </pc:grpChg>
        <pc:grpChg chg="add mod">
          <ac:chgData name="Romain Mabrut" userId="7a6897e7-896d-4e62-ae35-7a32cd4a9778" providerId="ADAL" clId="{776D177D-D4D7-490E-A5F5-A01DD094B77B}" dt="2024-12-12T17:04:49.532" v="373"/>
          <ac:grpSpMkLst>
            <pc:docMk/>
            <pc:sldMk cId="1181694144" sldId="2147469601"/>
            <ac:grpSpMk id="45" creationId="{85E3F141-A0FC-285B-D28B-8AD4FD9576C5}"/>
          </ac:grpSpMkLst>
        </pc:grpChg>
        <pc:grpChg chg="add mod">
          <ac:chgData name="Romain Mabrut" userId="7a6897e7-896d-4e62-ae35-7a32cd4a9778" providerId="ADAL" clId="{776D177D-D4D7-490E-A5F5-A01DD094B77B}" dt="2024-12-12T17:04:49.532" v="373"/>
          <ac:grpSpMkLst>
            <pc:docMk/>
            <pc:sldMk cId="1181694144" sldId="2147469601"/>
            <ac:grpSpMk id="46" creationId="{A63B21C3-C759-8D36-FC8E-298BE84F52D0}"/>
          </ac:grpSpMkLst>
        </pc:grpChg>
        <pc:grpChg chg="add mod">
          <ac:chgData name="Romain Mabrut" userId="7a6897e7-896d-4e62-ae35-7a32cd4a9778" providerId="ADAL" clId="{776D177D-D4D7-490E-A5F5-A01DD094B77B}" dt="2024-12-12T17:04:49.532" v="373"/>
          <ac:grpSpMkLst>
            <pc:docMk/>
            <pc:sldMk cId="1181694144" sldId="2147469601"/>
            <ac:grpSpMk id="47" creationId="{438008B0-483E-E32C-0566-DF5FF4930C01}"/>
          </ac:grpSpMkLst>
        </pc:grpChg>
        <pc:grpChg chg="add mod">
          <ac:chgData name="Romain Mabrut" userId="7a6897e7-896d-4e62-ae35-7a32cd4a9778" providerId="ADAL" clId="{776D177D-D4D7-490E-A5F5-A01DD094B77B}" dt="2024-12-12T17:04:49.532" v="373"/>
          <ac:grpSpMkLst>
            <pc:docMk/>
            <pc:sldMk cId="1181694144" sldId="2147469601"/>
            <ac:grpSpMk id="62" creationId="{8E6B8890-1448-1C64-D6F7-97552B20A333}"/>
          </ac:grpSpMkLst>
        </pc:grpChg>
        <pc:picChg chg="add mod">
          <ac:chgData name="Romain Mabrut" userId="7a6897e7-896d-4e62-ae35-7a32cd4a9778" providerId="ADAL" clId="{776D177D-D4D7-490E-A5F5-A01DD094B77B}" dt="2025-01-06T09:48:29.446" v="498" actId="1076"/>
          <ac:picMkLst>
            <pc:docMk/>
            <pc:sldMk cId="1181694144" sldId="2147469601"/>
            <ac:picMk id="6" creationId="{4D435364-8C84-1FF9-5668-CC0E153DE7DB}"/>
          </ac:picMkLst>
        </pc:picChg>
        <pc:picChg chg="del">
          <ac:chgData name="Romain Mabrut" userId="7a6897e7-896d-4e62-ae35-7a32cd4a9778" providerId="ADAL" clId="{776D177D-D4D7-490E-A5F5-A01DD094B77B}" dt="2024-12-12T17:04:10.373" v="371" actId="478"/>
          <ac:picMkLst>
            <pc:docMk/>
            <pc:sldMk cId="1181694144" sldId="2147469601"/>
            <ac:picMk id="7" creationId="{4512C9FA-6507-20C6-BD07-70E4464327CB}"/>
          </ac:picMkLst>
        </pc:picChg>
        <pc:picChg chg="mod">
          <ac:chgData name="Romain Mabrut" userId="7a6897e7-896d-4e62-ae35-7a32cd4a9778" providerId="ADAL" clId="{776D177D-D4D7-490E-A5F5-A01DD094B77B}" dt="2025-01-06T09:48:53.460" v="555" actId="1036"/>
          <ac:picMkLst>
            <pc:docMk/>
            <pc:sldMk cId="1181694144" sldId="2147469601"/>
            <ac:picMk id="12" creationId="{0472EC8C-F79F-2B4D-1E65-83F15929207D}"/>
          </ac:picMkLst>
        </pc:picChg>
        <pc:picChg chg="add del mod">
          <ac:chgData name="Romain Mabrut" userId="7a6897e7-896d-4e62-ae35-7a32cd4a9778" providerId="ADAL" clId="{776D177D-D4D7-490E-A5F5-A01DD094B77B}" dt="2025-01-06T09:48:14.209" v="494" actId="478"/>
          <ac:picMkLst>
            <pc:docMk/>
            <pc:sldMk cId="1181694144" sldId="2147469601"/>
            <ac:picMk id="68" creationId="{6CDE1554-97E2-422E-B75F-C670BE9BA0B2}"/>
          </ac:picMkLst>
        </pc:picChg>
      </pc:sldChg>
      <pc:sldChg chg="modSp mod">
        <pc:chgData name="Romain Mabrut" userId="7a6897e7-896d-4e62-ae35-7a32cd4a9778" providerId="ADAL" clId="{776D177D-D4D7-490E-A5F5-A01DD094B77B}" dt="2025-01-06T09:49:29.977" v="557" actId="207"/>
        <pc:sldMkLst>
          <pc:docMk/>
          <pc:sldMk cId="192744291" sldId="2147469602"/>
        </pc:sldMkLst>
        <pc:spChg chg="mod">
          <ac:chgData name="Romain Mabrut" userId="7a6897e7-896d-4e62-ae35-7a32cd4a9778" providerId="ADAL" clId="{776D177D-D4D7-490E-A5F5-A01DD094B77B}" dt="2024-12-12T16:56:10.378" v="281" actId="20577"/>
          <ac:spMkLst>
            <pc:docMk/>
            <pc:sldMk cId="192744291" sldId="2147469602"/>
            <ac:spMk id="4" creationId="{CABA0282-A97E-23C4-0A01-1176EF51993A}"/>
          </ac:spMkLst>
        </pc:spChg>
        <pc:spChg chg="mod">
          <ac:chgData name="Romain Mabrut" userId="7a6897e7-896d-4e62-ae35-7a32cd4a9778" providerId="ADAL" clId="{776D177D-D4D7-490E-A5F5-A01DD094B77B}" dt="2024-12-12T16:57:07.354" v="289" actId="20577"/>
          <ac:spMkLst>
            <pc:docMk/>
            <pc:sldMk cId="192744291" sldId="2147469602"/>
            <ac:spMk id="7" creationId="{A3916D01-E7DD-DF17-8EDA-3BB5FDD4E1BF}"/>
          </ac:spMkLst>
        </pc:spChg>
        <pc:graphicFrameChg chg="mod modGraphic">
          <ac:chgData name="Romain Mabrut" userId="7a6897e7-896d-4e62-ae35-7a32cd4a9778" providerId="ADAL" clId="{776D177D-D4D7-490E-A5F5-A01DD094B77B}" dt="2025-01-06T09:49:29.977" v="557" actId="207"/>
          <ac:graphicFrameMkLst>
            <pc:docMk/>
            <pc:sldMk cId="192744291" sldId="2147469602"/>
            <ac:graphicFrameMk id="8" creationId="{F5103544-D2F6-490C-5808-D833B6DC8B44}"/>
          </ac:graphicFrameMkLst>
        </pc:graphicFrameChg>
        <pc:picChg chg="mod">
          <ac:chgData name="Romain Mabrut" userId="7a6897e7-896d-4e62-ae35-7a32cd4a9778" providerId="ADAL" clId="{776D177D-D4D7-490E-A5F5-A01DD094B77B}" dt="2024-12-12T16:56:38.475" v="286" actId="1076"/>
          <ac:picMkLst>
            <pc:docMk/>
            <pc:sldMk cId="192744291" sldId="2147469602"/>
            <ac:picMk id="9" creationId="{6C31AE44-EB45-C090-AF32-5C7F42116D5B}"/>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6347" cy="496491"/>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51342" y="0"/>
            <a:ext cx="2946347" cy="496491"/>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79927" y="4716661"/>
            <a:ext cx="5439410" cy="446841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31599"/>
            <a:ext cx="2946347" cy="496491"/>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51342" y="9431599"/>
            <a:ext cx="2946347" cy="496491"/>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notes"/>
          <p:cNvSpPr txBox="1">
            <a:spLocks noGrp="1"/>
          </p:cNvSpPr>
          <p:nvPr>
            <p:ph type="body" idx="1"/>
          </p:nvPr>
        </p:nvSpPr>
        <p:spPr>
          <a:xfrm>
            <a:off x="679927" y="4716661"/>
            <a:ext cx="5439410" cy="446841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38" name="Google Shape;238;p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7"/>
        <p:cNvGrpSpPr/>
        <p:nvPr/>
      </p:nvGrpSpPr>
      <p:grpSpPr>
        <a:xfrm>
          <a:off x="0" y="0"/>
          <a:ext cx="0" cy="0"/>
          <a:chOff x="0" y="0"/>
          <a:chExt cx="0" cy="0"/>
        </a:xfrm>
      </p:grpSpPr>
      <p:sp>
        <p:nvSpPr>
          <p:cNvPr id="778" name="Google Shape;778;g259c8bb200e_0_1087: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79" name="Google Shape;779;g259c8bb200e_0_1087: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80" name="Google Shape;780;g259c8bb200e_0_1087: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10</a:t>
            </a:fld>
            <a:endParaRPr/>
          </a:p>
        </p:txBody>
      </p:sp>
    </p:spTree>
    <p:extLst>
      <p:ext uri="{BB962C8B-B14F-4D97-AF65-F5344CB8AC3E}">
        <p14:creationId xmlns:p14="http://schemas.microsoft.com/office/powerpoint/2010/main" val="332485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4"/>
        <p:cNvGrpSpPr/>
        <p:nvPr/>
      </p:nvGrpSpPr>
      <p:grpSpPr>
        <a:xfrm>
          <a:off x="0" y="0"/>
          <a:ext cx="0" cy="0"/>
          <a:chOff x="0" y="0"/>
          <a:chExt cx="0" cy="0"/>
        </a:xfrm>
      </p:grpSpPr>
      <p:sp>
        <p:nvSpPr>
          <p:cNvPr id="605" name="Google Shape;605;g25a1a78a644_0_40: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06" name="Google Shape;606;g25a1a78a644_0_40: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607" name="Google Shape;607;g25a1a78a644_0_40: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15</a:t>
            </a:fld>
            <a:endParaRPr/>
          </a:p>
        </p:txBody>
      </p:sp>
    </p:spTree>
    <p:extLst>
      <p:ext uri="{BB962C8B-B14F-4D97-AF65-F5344CB8AC3E}">
        <p14:creationId xmlns:p14="http://schemas.microsoft.com/office/powerpoint/2010/main" val="17406364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
        <p:cNvGrpSpPr/>
        <p:nvPr/>
      </p:nvGrpSpPr>
      <p:grpSpPr>
        <a:xfrm>
          <a:off x="0" y="0"/>
          <a:ext cx="0" cy="0"/>
          <a:chOff x="0" y="0"/>
          <a:chExt cx="0" cy="0"/>
        </a:xfrm>
      </p:grpSpPr>
      <p:sp>
        <p:nvSpPr>
          <p:cNvPr id="630" name="Google Shape;630;g259c8bb200e_0_832: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31" name="Google Shape;631;g259c8bb200e_0_832: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2" name="Google Shape;632;g259c8bb200e_0_832: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16</a:t>
            </a:fld>
            <a:endParaRPr/>
          </a:p>
        </p:txBody>
      </p:sp>
    </p:spTree>
    <p:extLst>
      <p:ext uri="{BB962C8B-B14F-4D97-AF65-F5344CB8AC3E}">
        <p14:creationId xmlns:p14="http://schemas.microsoft.com/office/powerpoint/2010/main" val="11702564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25be3e8fe75_0_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g25be3e8fe75_0_1: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2" name="Google Shape;412;g25be3e8fe75_0_1: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17</a:t>
            </a:fld>
            <a:endParaRPr/>
          </a:p>
        </p:txBody>
      </p:sp>
    </p:spTree>
    <p:extLst>
      <p:ext uri="{BB962C8B-B14F-4D97-AF65-F5344CB8AC3E}">
        <p14:creationId xmlns:p14="http://schemas.microsoft.com/office/powerpoint/2010/main" val="4139394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Google Shape;438;g259c8bb200e_0_955: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39" name="Google Shape;439;g259c8bb200e_0_955: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40" name="Google Shape;440;g259c8bb200e_0_955: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18</a:t>
            </a:fld>
            <a:endParaRPr/>
          </a:p>
        </p:txBody>
      </p:sp>
    </p:spTree>
    <p:extLst>
      <p:ext uri="{BB962C8B-B14F-4D97-AF65-F5344CB8AC3E}">
        <p14:creationId xmlns:p14="http://schemas.microsoft.com/office/powerpoint/2010/main" val="39993980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25be3e8fe75_0_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g25be3e8fe75_0_1: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2" name="Google Shape;412;g25be3e8fe75_0_1: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19</a:t>
            </a:fld>
            <a:endParaRPr/>
          </a:p>
        </p:txBody>
      </p:sp>
    </p:spTree>
    <p:extLst>
      <p:ext uri="{BB962C8B-B14F-4D97-AF65-F5344CB8AC3E}">
        <p14:creationId xmlns:p14="http://schemas.microsoft.com/office/powerpoint/2010/main" val="8166762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25be3e8fe75_0_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g25be3e8fe75_0_1: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2" name="Google Shape;412;g25be3e8fe75_0_1: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20</a:t>
            </a:fld>
            <a:endParaRPr/>
          </a:p>
        </p:txBody>
      </p:sp>
    </p:spTree>
    <p:extLst>
      <p:ext uri="{BB962C8B-B14F-4D97-AF65-F5344CB8AC3E}">
        <p14:creationId xmlns:p14="http://schemas.microsoft.com/office/powerpoint/2010/main" val="22434491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25be3e8fe75_0_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g25be3e8fe75_0_1: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2" name="Google Shape;412;g25be3e8fe75_0_1: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21</a:t>
            </a:fld>
            <a:endParaRPr/>
          </a:p>
        </p:txBody>
      </p:sp>
    </p:spTree>
    <p:extLst>
      <p:ext uri="{BB962C8B-B14F-4D97-AF65-F5344CB8AC3E}">
        <p14:creationId xmlns:p14="http://schemas.microsoft.com/office/powerpoint/2010/main" val="24491275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25be3e8fe75_0_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g25be3e8fe75_0_1: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2" name="Google Shape;412;g25be3e8fe75_0_1: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22</a:t>
            </a:fld>
            <a:endParaRPr/>
          </a:p>
        </p:txBody>
      </p:sp>
    </p:spTree>
    <p:extLst>
      <p:ext uri="{BB962C8B-B14F-4D97-AF65-F5344CB8AC3E}">
        <p14:creationId xmlns:p14="http://schemas.microsoft.com/office/powerpoint/2010/main" val="23617684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25be3e8fe75_0_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g25be3e8fe75_0_1: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2" name="Google Shape;412;g25be3e8fe75_0_1: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23</a:t>
            </a:fld>
            <a:endParaRPr/>
          </a:p>
        </p:txBody>
      </p:sp>
    </p:spTree>
    <p:extLst>
      <p:ext uri="{BB962C8B-B14F-4D97-AF65-F5344CB8AC3E}">
        <p14:creationId xmlns:p14="http://schemas.microsoft.com/office/powerpoint/2010/main" val="3485431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25a1a78a644_0_32: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45" name="Google Shape;245;g25a1a78a644_0_32: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46" name="Google Shape;246;g25a1a78a644_0_32: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2</a:t>
            </a:fld>
            <a:endParaRPr/>
          </a:p>
        </p:txBody>
      </p:sp>
    </p:spTree>
    <p:extLst>
      <p:ext uri="{BB962C8B-B14F-4D97-AF65-F5344CB8AC3E}">
        <p14:creationId xmlns:p14="http://schemas.microsoft.com/office/powerpoint/2010/main" val="16416708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25be3e8fe75_0_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g25be3e8fe75_0_1: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2" name="Google Shape;412;g25be3e8fe75_0_1: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24</a:t>
            </a:fld>
            <a:endParaRPr/>
          </a:p>
        </p:txBody>
      </p:sp>
    </p:spTree>
    <p:extLst>
      <p:ext uri="{BB962C8B-B14F-4D97-AF65-F5344CB8AC3E}">
        <p14:creationId xmlns:p14="http://schemas.microsoft.com/office/powerpoint/2010/main" val="27307246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
        <p:cNvGrpSpPr/>
        <p:nvPr/>
      </p:nvGrpSpPr>
      <p:grpSpPr>
        <a:xfrm>
          <a:off x="0" y="0"/>
          <a:ext cx="0" cy="0"/>
          <a:chOff x="0" y="0"/>
          <a:chExt cx="0" cy="0"/>
        </a:xfrm>
      </p:grpSpPr>
      <p:sp>
        <p:nvSpPr>
          <p:cNvPr id="630" name="Google Shape;630;g259c8bb200e_0_832: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31" name="Google Shape;631;g259c8bb200e_0_832: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2" name="Google Shape;632;g259c8bb200e_0_832: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25</a:t>
            </a:fld>
            <a:endParaRPr/>
          </a:p>
        </p:txBody>
      </p:sp>
    </p:spTree>
    <p:extLst>
      <p:ext uri="{BB962C8B-B14F-4D97-AF65-F5344CB8AC3E}">
        <p14:creationId xmlns:p14="http://schemas.microsoft.com/office/powerpoint/2010/main" val="34318377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25be3e8fe75_0_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g25be3e8fe75_0_1: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2" name="Google Shape;412;g25be3e8fe75_0_1: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26</a:t>
            </a:fld>
            <a:endParaRPr/>
          </a:p>
        </p:txBody>
      </p:sp>
    </p:spTree>
    <p:extLst>
      <p:ext uri="{BB962C8B-B14F-4D97-AF65-F5344CB8AC3E}">
        <p14:creationId xmlns:p14="http://schemas.microsoft.com/office/powerpoint/2010/main" val="19736972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25be3e8fe75_0_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g25be3e8fe75_0_1: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2" name="Google Shape;412;g25be3e8fe75_0_1: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27</a:t>
            </a:fld>
            <a:endParaRPr/>
          </a:p>
        </p:txBody>
      </p:sp>
    </p:spTree>
    <p:extLst>
      <p:ext uri="{BB962C8B-B14F-4D97-AF65-F5344CB8AC3E}">
        <p14:creationId xmlns:p14="http://schemas.microsoft.com/office/powerpoint/2010/main" val="10785708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25be3e8fe75_0_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g25be3e8fe75_0_1: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2" name="Google Shape;412;g25be3e8fe75_0_1: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28</a:t>
            </a:fld>
            <a:endParaRPr/>
          </a:p>
        </p:txBody>
      </p:sp>
    </p:spTree>
    <p:extLst>
      <p:ext uri="{BB962C8B-B14F-4D97-AF65-F5344CB8AC3E}">
        <p14:creationId xmlns:p14="http://schemas.microsoft.com/office/powerpoint/2010/main" val="692279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25be3e8fe75_0_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g25be3e8fe75_0_1: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2" name="Google Shape;412;g25be3e8fe75_0_1: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29</a:t>
            </a:fld>
            <a:endParaRPr/>
          </a:p>
        </p:txBody>
      </p:sp>
    </p:spTree>
    <p:extLst>
      <p:ext uri="{BB962C8B-B14F-4D97-AF65-F5344CB8AC3E}">
        <p14:creationId xmlns:p14="http://schemas.microsoft.com/office/powerpoint/2010/main" val="31121717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25be3e8fe75_0_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g25be3e8fe75_0_1: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2" name="Google Shape;412;g25be3e8fe75_0_1: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30</a:t>
            </a:fld>
            <a:endParaRPr/>
          </a:p>
        </p:txBody>
      </p:sp>
    </p:spTree>
    <p:extLst>
      <p:ext uri="{BB962C8B-B14F-4D97-AF65-F5344CB8AC3E}">
        <p14:creationId xmlns:p14="http://schemas.microsoft.com/office/powerpoint/2010/main" val="24417937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4"/>
        <p:cNvGrpSpPr/>
        <p:nvPr/>
      </p:nvGrpSpPr>
      <p:grpSpPr>
        <a:xfrm>
          <a:off x="0" y="0"/>
          <a:ext cx="0" cy="0"/>
          <a:chOff x="0" y="0"/>
          <a:chExt cx="0" cy="0"/>
        </a:xfrm>
      </p:grpSpPr>
      <p:sp>
        <p:nvSpPr>
          <p:cNvPr id="605" name="Google Shape;605;g25a1a78a644_0_40: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06" name="Google Shape;606;g25a1a78a644_0_40: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607" name="Google Shape;607;g25a1a78a644_0_40: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31</a:t>
            </a:fld>
            <a:endParaRPr/>
          </a:p>
        </p:txBody>
      </p:sp>
    </p:spTree>
    <p:extLst>
      <p:ext uri="{BB962C8B-B14F-4D97-AF65-F5344CB8AC3E}">
        <p14:creationId xmlns:p14="http://schemas.microsoft.com/office/powerpoint/2010/main" val="33953379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
        <p:cNvGrpSpPr/>
        <p:nvPr/>
      </p:nvGrpSpPr>
      <p:grpSpPr>
        <a:xfrm>
          <a:off x="0" y="0"/>
          <a:ext cx="0" cy="0"/>
          <a:chOff x="0" y="0"/>
          <a:chExt cx="0" cy="0"/>
        </a:xfrm>
      </p:grpSpPr>
      <p:sp>
        <p:nvSpPr>
          <p:cNvPr id="630" name="Google Shape;630;g259c8bb200e_0_832: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31" name="Google Shape;631;g259c8bb200e_0_832: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2" name="Google Shape;632;g259c8bb200e_0_832: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32</a:t>
            </a:fld>
            <a:endParaRPr/>
          </a:p>
        </p:txBody>
      </p:sp>
    </p:spTree>
    <p:extLst>
      <p:ext uri="{BB962C8B-B14F-4D97-AF65-F5344CB8AC3E}">
        <p14:creationId xmlns:p14="http://schemas.microsoft.com/office/powerpoint/2010/main" val="34337239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259c8bb200e_0_44: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93" name="Google Shape;393;g259c8bb200e_0_44: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Calibri"/>
              <a:ea typeface="Calibri"/>
              <a:cs typeface="Calibri"/>
              <a:sym typeface="Calibri"/>
            </a:endParaRPr>
          </a:p>
        </p:txBody>
      </p:sp>
      <p:sp>
        <p:nvSpPr>
          <p:cNvPr id="394" name="Google Shape;394;g259c8bb200e_0_44: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33</a:t>
            </a:fld>
            <a:endParaRPr/>
          </a:p>
        </p:txBody>
      </p:sp>
    </p:spTree>
    <p:extLst>
      <p:ext uri="{BB962C8B-B14F-4D97-AF65-F5344CB8AC3E}">
        <p14:creationId xmlns:p14="http://schemas.microsoft.com/office/powerpoint/2010/main" val="19713529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7"/>
        <p:cNvGrpSpPr/>
        <p:nvPr/>
      </p:nvGrpSpPr>
      <p:grpSpPr>
        <a:xfrm>
          <a:off x="0" y="0"/>
          <a:ext cx="0" cy="0"/>
          <a:chOff x="0" y="0"/>
          <a:chExt cx="0" cy="0"/>
        </a:xfrm>
      </p:grpSpPr>
      <p:sp>
        <p:nvSpPr>
          <p:cNvPr id="778" name="Google Shape;778;g259c8bb200e_0_1087: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79" name="Google Shape;779;g259c8bb200e_0_1087: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80" name="Google Shape;780;g259c8bb200e_0_1087: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3</a:t>
            </a:fld>
            <a:endParaRPr/>
          </a:p>
        </p:txBody>
      </p:sp>
    </p:spTree>
    <p:extLst>
      <p:ext uri="{BB962C8B-B14F-4D97-AF65-F5344CB8AC3E}">
        <p14:creationId xmlns:p14="http://schemas.microsoft.com/office/powerpoint/2010/main" val="20832428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25be3e8fe75_0_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g25be3e8fe75_0_1: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2" name="Google Shape;412;g25be3e8fe75_0_1: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34</a:t>
            </a:fld>
            <a:endParaRPr/>
          </a:p>
        </p:txBody>
      </p:sp>
    </p:spTree>
    <p:extLst>
      <p:ext uri="{BB962C8B-B14F-4D97-AF65-F5344CB8AC3E}">
        <p14:creationId xmlns:p14="http://schemas.microsoft.com/office/powerpoint/2010/main" val="13866049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4"/>
        <p:cNvGrpSpPr/>
        <p:nvPr/>
      </p:nvGrpSpPr>
      <p:grpSpPr>
        <a:xfrm>
          <a:off x="0" y="0"/>
          <a:ext cx="0" cy="0"/>
          <a:chOff x="0" y="0"/>
          <a:chExt cx="0" cy="0"/>
        </a:xfrm>
      </p:grpSpPr>
      <p:sp>
        <p:nvSpPr>
          <p:cNvPr id="605" name="Google Shape;605;g25a1a78a644_0_40: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06" name="Google Shape;606;g25a1a78a644_0_40: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607" name="Google Shape;607;g25a1a78a644_0_40: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35</a:t>
            </a:fld>
            <a:endParaRPr/>
          </a:p>
        </p:txBody>
      </p:sp>
    </p:spTree>
    <p:extLst>
      <p:ext uri="{BB962C8B-B14F-4D97-AF65-F5344CB8AC3E}">
        <p14:creationId xmlns:p14="http://schemas.microsoft.com/office/powerpoint/2010/main" val="10656674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
        <p:cNvGrpSpPr/>
        <p:nvPr/>
      </p:nvGrpSpPr>
      <p:grpSpPr>
        <a:xfrm>
          <a:off x="0" y="0"/>
          <a:ext cx="0" cy="0"/>
          <a:chOff x="0" y="0"/>
          <a:chExt cx="0" cy="0"/>
        </a:xfrm>
      </p:grpSpPr>
      <p:sp>
        <p:nvSpPr>
          <p:cNvPr id="630" name="Google Shape;630;g259c8bb200e_0_832: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31" name="Google Shape;631;g259c8bb200e_0_832: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2" name="Google Shape;632;g259c8bb200e_0_832: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36</a:t>
            </a:fld>
            <a:endParaRPr/>
          </a:p>
        </p:txBody>
      </p:sp>
    </p:spTree>
    <p:extLst>
      <p:ext uri="{BB962C8B-B14F-4D97-AF65-F5344CB8AC3E}">
        <p14:creationId xmlns:p14="http://schemas.microsoft.com/office/powerpoint/2010/main" val="30578437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25be3e8fe75_0_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g25be3e8fe75_0_1: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2" name="Google Shape;412;g25be3e8fe75_0_1: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37</a:t>
            </a:fld>
            <a:endParaRPr/>
          </a:p>
        </p:txBody>
      </p:sp>
    </p:spTree>
    <p:extLst>
      <p:ext uri="{BB962C8B-B14F-4D97-AF65-F5344CB8AC3E}">
        <p14:creationId xmlns:p14="http://schemas.microsoft.com/office/powerpoint/2010/main" val="4717251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25be3e8fe75_0_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g25be3e8fe75_0_1: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2" name="Google Shape;412;g25be3e8fe75_0_1: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38</a:t>
            </a:fld>
            <a:endParaRPr/>
          </a:p>
        </p:txBody>
      </p:sp>
    </p:spTree>
    <p:extLst>
      <p:ext uri="{BB962C8B-B14F-4D97-AF65-F5344CB8AC3E}">
        <p14:creationId xmlns:p14="http://schemas.microsoft.com/office/powerpoint/2010/main" val="30651800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25be3e8fe75_0_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g25be3e8fe75_0_1: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2" name="Google Shape;412;g25be3e8fe75_0_1: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39</a:t>
            </a:fld>
            <a:endParaRPr/>
          </a:p>
        </p:txBody>
      </p:sp>
    </p:spTree>
    <p:extLst>
      <p:ext uri="{BB962C8B-B14F-4D97-AF65-F5344CB8AC3E}">
        <p14:creationId xmlns:p14="http://schemas.microsoft.com/office/powerpoint/2010/main" val="241842085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Google Shape;410;g25be3e8fe75_0_1: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11" name="Google Shape;411;g25be3e8fe75_0_1: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2" name="Google Shape;412;g25be3e8fe75_0_1: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40</a:t>
            </a:fld>
            <a:endParaRPr/>
          </a:p>
        </p:txBody>
      </p:sp>
    </p:spTree>
    <p:extLst>
      <p:ext uri="{BB962C8B-B14F-4D97-AF65-F5344CB8AC3E}">
        <p14:creationId xmlns:p14="http://schemas.microsoft.com/office/powerpoint/2010/main" val="34356541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4"/>
        <p:cNvGrpSpPr/>
        <p:nvPr/>
      </p:nvGrpSpPr>
      <p:grpSpPr>
        <a:xfrm>
          <a:off x="0" y="0"/>
          <a:ext cx="0" cy="0"/>
          <a:chOff x="0" y="0"/>
          <a:chExt cx="0" cy="0"/>
        </a:xfrm>
      </p:grpSpPr>
      <p:sp>
        <p:nvSpPr>
          <p:cNvPr id="605" name="Google Shape;605;g25a1a78a644_0_40: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06" name="Google Shape;606;g25a1a78a644_0_40: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607" name="Google Shape;607;g25a1a78a644_0_40: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4</a:t>
            </a:fld>
            <a:endParaRPr/>
          </a:p>
        </p:txBody>
      </p:sp>
    </p:spTree>
    <p:extLst>
      <p:ext uri="{BB962C8B-B14F-4D97-AF65-F5344CB8AC3E}">
        <p14:creationId xmlns:p14="http://schemas.microsoft.com/office/powerpoint/2010/main" val="33264919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
        <p:cNvGrpSpPr/>
        <p:nvPr/>
      </p:nvGrpSpPr>
      <p:grpSpPr>
        <a:xfrm>
          <a:off x="0" y="0"/>
          <a:ext cx="0" cy="0"/>
          <a:chOff x="0" y="0"/>
          <a:chExt cx="0" cy="0"/>
        </a:xfrm>
      </p:grpSpPr>
      <p:sp>
        <p:nvSpPr>
          <p:cNvPr id="630" name="Google Shape;630;g259c8bb200e_0_832: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31" name="Google Shape;631;g259c8bb200e_0_832: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2" name="Google Shape;632;g259c8bb200e_0_832: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2"/>
        <p:cNvGrpSpPr/>
        <p:nvPr/>
      </p:nvGrpSpPr>
      <p:grpSpPr>
        <a:xfrm>
          <a:off x="0" y="0"/>
          <a:ext cx="0" cy="0"/>
          <a:chOff x="0" y="0"/>
          <a:chExt cx="0" cy="0"/>
        </a:xfrm>
      </p:grpSpPr>
      <p:sp>
        <p:nvSpPr>
          <p:cNvPr id="613" name="Google Shape;613;g25f7ea87e78_0_0: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4" name="Google Shape;614;g25f7ea87e78_0_0:notes"/>
          <p:cNvSpPr txBox="1">
            <a:spLocks noGrp="1"/>
          </p:cNvSpPr>
          <p:nvPr>
            <p:ph type="body" idx="1"/>
          </p:nvPr>
        </p:nvSpPr>
        <p:spPr>
          <a:xfrm>
            <a:off x="679927" y="4716661"/>
            <a:ext cx="5439300" cy="44685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15" name="Google Shape;615;g25f7ea87e78_0_0:notes"/>
          <p:cNvSpPr txBox="1">
            <a:spLocks noGrp="1"/>
          </p:cNvSpPr>
          <p:nvPr>
            <p:ph type="sldNum" idx="12"/>
          </p:nvPr>
        </p:nvSpPr>
        <p:spPr>
          <a:xfrm>
            <a:off x="3851342" y="9431599"/>
            <a:ext cx="2946300" cy="4965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fr-F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7"/>
        <p:cNvGrpSpPr/>
        <p:nvPr/>
      </p:nvGrpSpPr>
      <p:grpSpPr>
        <a:xfrm>
          <a:off x="0" y="0"/>
          <a:ext cx="0" cy="0"/>
          <a:chOff x="0" y="0"/>
          <a:chExt cx="0" cy="0"/>
        </a:xfrm>
      </p:grpSpPr>
      <p:sp>
        <p:nvSpPr>
          <p:cNvPr id="778" name="Google Shape;778;g259c8bb200e_0_1087: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79" name="Google Shape;779;g259c8bb200e_0_1087: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80" name="Google Shape;780;g259c8bb200e_0_1087: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7</a:t>
            </a:fld>
            <a:endParaRPr/>
          </a:p>
        </p:txBody>
      </p:sp>
    </p:spTree>
    <p:extLst>
      <p:ext uri="{BB962C8B-B14F-4D97-AF65-F5344CB8AC3E}">
        <p14:creationId xmlns:p14="http://schemas.microsoft.com/office/powerpoint/2010/main" val="2802348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7"/>
        <p:cNvGrpSpPr/>
        <p:nvPr/>
      </p:nvGrpSpPr>
      <p:grpSpPr>
        <a:xfrm>
          <a:off x="0" y="0"/>
          <a:ext cx="0" cy="0"/>
          <a:chOff x="0" y="0"/>
          <a:chExt cx="0" cy="0"/>
        </a:xfrm>
      </p:grpSpPr>
      <p:sp>
        <p:nvSpPr>
          <p:cNvPr id="778" name="Google Shape;778;g259c8bb200e_0_1087: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79" name="Google Shape;779;g259c8bb200e_0_1087: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80" name="Google Shape;780;g259c8bb200e_0_1087: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8</a:t>
            </a:fld>
            <a:endParaRPr/>
          </a:p>
        </p:txBody>
      </p:sp>
    </p:spTree>
    <p:extLst>
      <p:ext uri="{BB962C8B-B14F-4D97-AF65-F5344CB8AC3E}">
        <p14:creationId xmlns:p14="http://schemas.microsoft.com/office/powerpoint/2010/main" val="2998592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7"/>
        <p:cNvGrpSpPr/>
        <p:nvPr/>
      </p:nvGrpSpPr>
      <p:grpSpPr>
        <a:xfrm>
          <a:off x="0" y="0"/>
          <a:ext cx="0" cy="0"/>
          <a:chOff x="0" y="0"/>
          <a:chExt cx="0" cy="0"/>
        </a:xfrm>
      </p:grpSpPr>
      <p:sp>
        <p:nvSpPr>
          <p:cNvPr id="778" name="Google Shape;778;g259c8bb200e_0_1087:notes"/>
          <p:cNvSpPr>
            <a:spLocks noGrp="1" noRot="1" noChangeAspect="1"/>
          </p:cNvSpPr>
          <p:nvPr>
            <p:ph type="sldImg" idx="2"/>
          </p:nvPr>
        </p:nvSpPr>
        <p:spPr>
          <a:xfrm>
            <a:off x="90488" y="744538"/>
            <a:ext cx="6618287"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79" name="Google Shape;779;g259c8bb200e_0_1087:notes"/>
          <p:cNvSpPr txBox="1">
            <a:spLocks noGrp="1"/>
          </p:cNvSpPr>
          <p:nvPr>
            <p:ph type="body" idx="1"/>
          </p:nvPr>
        </p:nvSpPr>
        <p:spPr>
          <a:xfrm>
            <a:off x="679927" y="4716661"/>
            <a:ext cx="5439300" cy="446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780" name="Google Shape;780;g259c8bb200e_0_1087:notes"/>
          <p:cNvSpPr txBox="1">
            <a:spLocks noGrp="1"/>
          </p:cNvSpPr>
          <p:nvPr>
            <p:ph type="sldNum" idx="12"/>
          </p:nvPr>
        </p:nvSpPr>
        <p:spPr>
          <a:xfrm>
            <a:off x="3851342" y="9431599"/>
            <a:ext cx="2946300" cy="4965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fr-F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5.jpeg"/><Relationship Id="rId5" Type="http://schemas.openxmlformats.org/officeDocument/2006/relationships/image" Target="../media/image6.jpeg"/><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6.jpeg"/></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7.png"/><Relationship Id="rId7"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5.jpeg"/><Relationship Id="rId5" Type="http://schemas.openxmlformats.org/officeDocument/2006/relationships/image" Target="../media/image6.jpeg"/><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6.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7.png"/><Relationship Id="rId7"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6.jpeg"/><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Page de garde standard">
  <p:cSld name="1_Page de garde standard">
    <p:spTree>
      <p:nvGrpSpPr>
        <p:cNvPr id="1" name="Shape 17"/>
        <p:cNvGrpSpPr/>
        <p:nvPr/>
      </p:nvGrpSpPr>
      <p:grpSpPr>
        <a:xfrm>
          <a:off x="0" y="0"/>
          <a:ext cx="0" cy="0"/>
          <a:chOff x="0" y="0"/>
          <a:chExt cx="0" cy="0"/>
        </a:xfrm>
      </p:grpSpPr>
      <p:sp>
        <p:nvSpPr>
          <p:cNvPr id="18" name="Google Shape;18;p14"/>
          <p:cNvSpPr/>
          <p:nvPr/>
        </p:nvSpPr>
        <p:spPr>
          <a:xfrm>
            <a:off x="0" y="-2046"/>
            <a:ext cx="9144000" cy="845604"/>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19" name="Google Shape;19;p14"/>
          <p:cNvSpPr txBox="1">
            <a:spLocks noGrp="1"/>
          </p:cNvSpPr>
          <p:nvPr>
            <p:ph type="ctrTitle"/>
          </p:nvPr>
        </p:nvSpPr>
        <p:spPr>
          <a:xfrm>
            <a:off x="4211960" y="1683272"/>
            <a:ext cx="4527550" cy="1032495"/>
          </a:xfrm>
          <a:prstGeom prst="rect">
            <a:avLst/>
          </a:prstGeom>
          <a:noFill/>
          <a:ln>
            <a:noFill/>
          </a:ln>
        </p:spPr>
        <p:txBody>
          <a:bodyPr spcFirstLastPara="1" wrap="square" lIns="0" tIns="0" rIns="0" bIns="0" anchor="ctr" anchorCtr="0">
            <a:noAutofit/>
          </a:bodyPr>
          <a:lstStyle>
            <a:lvl1pPr lvl="0" algn="l">
              <a:lnSpc>
                <a:spcPct val="96428"/>
              </a:lnSpc>
              <a:spcBef>
                <a:spcPts val="0"/>
              </a:spcBef>
              <a:spcAft>
                <a:spcPts val="0"/>
              </a:spcAft>
              <a:buClr>
                <a:srgbClr val="006AB2"/>
              </a:buClr>
              <a:buSzPts val="2800"/>
              <a:buFont typeface="Arial"/>
              <a:buNone/>
              <a:defRPr sz="2800">
                <a:solidFill>
                  <a:srgbClr val="006AB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4"/>
          <p:cNvSpPr txBox="1">
            <a:spLocks noGrp="1"/>
          </p:cNvSpPr>
          <p:nvPr>
            <p:ph type="body" idx="1"/>
          </p:nvPr>
        </p:nvSpPr>
        <p:spPr>
          <a:xfrm>
            <a:off x="4211960" y="2815605"/>
            <a:ext cx="4527550" cy="664418"/>
          </a:xfrm>
          <a:prstGeom prst="rect">
            <a:avLst/>
          </a:prstGeom>
          <a:noFill/>
          <a:ln>
            <a:noFill/>
          </a:ln>
        </p:spPr>
        <p:txBody>
          <a:bodyPr spcFirstLastPara="1" wrap="square" lIns="0" tIns="0" rIns="0" bIns="0" anchor="t" anchorCtr="0">
            <a:noAutofit/>
          </a:bodyPr>
          <a:lstStyle>
            <a:lvl1pPr marL="457206" lvl="0" indent="-228604" algn="l">
              <a:lnSpc>
                <a:spcPct val="100000"/>
              </a:lnSpc>
              <a:spcBef>
                <a:spcPts val="1801"/>
              </a:spcBef>
              <a:spcAft>
                <a:spcPts val="0"/>
              </a:spcAft>
              <a:buClr>
                <a:srgbClr val="575757"/>
              </a:buClr>
              <a:buSzPts val="2000"/>
              <a:buNone/>
              <a:defRPr sz="2000">
                <a:solidFill>
                  <a:srgbClr val="575757"/>
                </a:solidFil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pic>
        <p:nvPicPr>
          <p:cNvPr id="21" name="Google Shape;21;p14"/>
          <p:cNvPicPr preferRelativeResize="0"/>
          <p:nvPr/>
        </p:nvPicPr>
        <p:blipFill rotWithShape="1">
          <a:blip r:embed="rId2">
            <a:alphaModFix/>
          </a:blip>
          <a:srcRect/>
          <a:stretch/>
        </p:blipFill>
        <p:spPr>
          <a:xfrm>
            <a:off x="2562537" y="222406"/>
            <a:ext cx="1361390" cy="4698691"/>
          </a:xfrm>
          <a:prstGeom prst="rect">
            <a:avLst/>
          </a:prstGeom>
          <a:noFill/>
          <a:ln>
            <a:noFill/>
          </a:ln>
        </p:spPr>
      </p:pic>
      <p:sp>
        <p:nvSpPr>
          <p:cNvPr id="22" name="Google Shape;22;p14"/>
          <p:cNvSpPr/>
          <p:nvPr/>
        </p:nvSpPr>
        <p:spPr>
          <a:xfrm>
            <a:off x="0" y="4948014"/>
            <a:ext cx="9144000" cy="216024"/>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23" name="Google Shape;23;p14"/>
          <p:cNvSpPr txBox="1">
            <a:spLocks noGrp="1"/>
          </p:cNvSpPr>
          <p:nvPr>
            <p:ph type="body" idx="2"/>
          </p:nvPr>
        </p:nvSpPr>
        <p:spPr>
          <a:xfrm>
            <a:off x="4211960" y="3914822"/>
            <a:ext cx="4527550" cy="385120"/>
          </a:xfrm>
          <a:prstGeom prst="rect">
            <a:avLst/>
          </a:prstGeom>
          <a:noFill/>
          <a:ln>
            <a:noFill/>
          </a:ln>
        </p:spPr>
        <p:txBody>
          <a:bodyPr spcFirstLastPara="1" wrap="square" lIns="0" tIns="0" rIns="0" bIns="0" anchor="t" anchorCtr="0">
            <a:normAutofit/>
          </a:bodyPr>
          <a:lstStyle>
            <a:lvl1pPr marL="457206" lvl="0" indent="-228604" algn="l">
              <a:lnSpc>
                <a:spcPct val="100000"/>
              </a:lnSpc>
              <a:spcBef>
                <a:spcPts val="1801"/>
              </a:spcBef>
              <a:spcAft>
                <a:spcPts val="0"/>
              </a:spcAft>
              <a:buClr>
                <a:srgbClr val="575757"/>
              </a:buClr>
              <a:buSzPts val="1200"/>
              <a:buNone/>
              <a:defRPr sz="1200" b="0">
                <a:solidFill>
                  <a:srgbClr val="575757"/>
                </a:solidFil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grpSp>
        <p:nvGrpSpPr>
          <p:cNvPr id="24" name="Google Shape;24;p14"/>
          <p:cNvGrpSpPr/>
          <p:nvPr/>
        </p:nvGrpSpPr>
        <p:grpSpPr>
          <a:xfrm>
            <a:off x="844301" y="942398"/>
            <a:ext cx="1116603" cy="3258704"/>
            <a:chOff x="2168663" y="600819"/>
            <a:chExt cx="1116602" cy="3258704"/>
          </a:xfrm>
        </p:grpSpPr>
        <p:pic>
          <p:nvPicPr>
            <p:cNvPr id="25" name="Google Shape;25;p14"/>
            <p:cNvPicPr preferRelativeResize="0"/>
            <p:nvPr/>
          </p:nvPicPr>
          <p:blipFill rotWithShape="1">
            <a:blip r:embed="rId3">
              <a:alphaModFix/>
            </a:blip>
            <a:srcRect/>
            <a:stretch/>
          </p:blipFill>
          <p:spPr>
            <a:xfrm>
              <a:off x="2328655" y="1878706"/>
              <a:ext cx="796714" cy="702982"/>
            </a:xfrm>
            <a:prstGeom prst="rect">
              <a:avLst/>
            </a:prstGeom>
            <a:noFill/>
            <a:ln>
              <a:noFill/>
            </a:ln>
          </p:spPr>
        </p:pic>
        <p:pic>
          <p:nvPicPr>
            <p:cNvPr id="26" name="Google Shape;26;p14" descr="Text&#10;&#10;Description automatically generated"/>
            <p:cNvPicPr preferRelativeResize="0"/>
            <p:nvPr/>
          </p:nvPicPr>
          <p:blipFill rotWithShape="1">
            <a:blip r:embed="rId4">
              <a:alphaModFix/>
            </a:blip>
            <a:srcRect/>
            <a:stretch/>
          </p:blipFill>
          <p:spPr>
            <a:xfrm>
              <a:off x="2240458" y="720192"/>
              <a:ext cx="981207" cy="766974"/>
            </a:xfrm>
            <a:prstGeom prst="rect">
              <a:avLst/>
            </a:prstGeom>
            <a:noFill/>
            <a:ln>
              <a:noFill/>
            </a:ln>
          </p:spPr>
        </p:pic>
        <p:pic>
          <p:nvPicPr>
            <p:cNvPr id="27" name="Google Shape;27;p14"/>
            <p:cNvPicPr preferRelativeResize="0"/>
            <p:nvPr/>
          </p:nvPicPr>
          <p:blipFill rotWithShape="1">
            <a:blip r:embed="rId5">
              <a:alphaModFix/>
            </a:blip>
            <a:srcRect/>
            <a:stretch/>
          </p:blipFill>
          <p:spPr>
            <a:xfrm>
              <a:off x="2328655" y="3178156"/>
              <a:ext cx="797897" cy="450924"/>
            </a:xfrm>
            <a:prstGeom prst="rect">
              <a:avLst/>
            </a:prstGeom>
            <a:noFill/>
            <a:ln>
              <a:noFill/>
            </a:ln>
          </p:spPr>
        </p:pic>
        <p:sp>
          <p:nvSpPr>
            <p:cNvPr id="28" name="Google Shape;28;p14"/>
            <p:cNvSpPr/>
            <p:nvPr/>
          </p:nvSpPr>
          <p:spPr>
            <a:xfrm>
              <a:off x="2168665" y="600819"/>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29" name="Google Shape;29;p14"/>
            <p:cNvSpPr/>
            <p:nvPr/>
          </p:nvSpPr>
          <p:spPr>
            <a:xfrm>
              <a:off x="2168664" y="1737871"/>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30" name="Google Shape;30;p14"/>
            <p:cNvSpPr/>
            <p:nvPr/>
          </p:nvSpPr>
          <p:spPr>
            <a:xfrm>
              <a:off x="2168663" y="2874923"/>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gr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eux contenus">
  <p:cSld name="Deux contenus">
    <p:spTree>
      <p:nvGrpSpPr>
        <p:cNvPr id="1" name="Shape 119"/>
        <p:cNvGrpSpPr/>
        <p:nvPr/>
      </p:nvGrpSpPr>
      <p:grpSpPr>
        <a:xfrm>
          <a:off x="0" y="0"/>
          <a:ext cx="0" cy="0"/>
          <a:chOff x="0" y="0"/>
          <a:chExt cx="0" cy="0"/>
        </a:xfrm>
      </p:grpSpPr>
      <p:sp>
        <p:nvSpPr>
          <p:cNvPr id="120" name="Google Shape;120;p22"/>
          <p:cNvSpPr txBox="1">
            <a:spLocks noGrp="1"/>
          </p:cNvSpPr>
          <p:nvPr>
            <p:ph type="title"/>
          </p:nvPr>
        </p:nvSpPr>
        <p:spPr>
          <a:xfrm>
            <a:off x="827584" y="87474"/>
            <a:ext cx="8064092" cy="540006"/>
          </a:xfrm>
          <a:prstGeom prst="rect">
            <a:avLst/>
          </a:prstGeom>
          <a:noFill/>
          <a:ln>
            <a:noFill/>
          </a:ln>
        </p:spPr>
        <p:txBody>
          <a:bodyPr spcFirstLastPara="1" wrap="square" lIns="0" tIns="0" rIns="0" bIns="0" anchor="b" anchorCtr="0">
            <a:normAutofit/>
          </a:bodyPr>
          <a:lstStyle>
            <a:lvl1pPr lvl="0" algn="l">
              <a:lnSpc>
                <a:spcPct val="110000"/>
              </a:lnSpc>
              <a:spcBef>
                <a:spcPts val="0"/>
              </a:spcBef>
              <a:spcAft>
                <a:spcPts val="0"/>
              </a:spcAft>
              <a:buClr>
                <a:srgbClr val="006AB2"/>
              </a:buClr>
              <a:buSzPts val="20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22"/>
          <p:cNvSpPr txBox="1">
            <a:spLocks noGrp="1"/>
          </p:cNvSpPr>
          <p:nvPr>
            <p:ph type="sldNum" idx="12"/>
          </p:nvPr>
        </p:nvSpPr>
        <p:spPr>
          <a:xfrm>
            <a:off x="107504" y="4749992"/>
            <a:ext cx="287339" cy="273844"/>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a:t>
            </a:fld>
            <a:endParaRPr lang="fr-FR"/>
          </a:p>
        </p:txBody>
      </p:sp>
      <p:sp>
        <p:nvSpPr>
          <p:cNvPr id="122" name="Google Shape;122;p22"/>
          <p:cNvSpPr txBox="1">
            <a:spLocks noGrp="1"/>
          </p:cNvSpPr>
          <p:nvPr>
            <p:ph type="body" idx="1"/>
          </p:nvPr>
        </p:nvSpPr>
        <p:spPr>
          <a:xfrm>
            <a:off x="827587" y="843558"/>
            <a:ext cx="3889374" cy="3744416"/>
          </a:xfrm>
          <a:prstGeom prst="rect">
            <a:avLst/>
          </a:prstGeom>
          <a:noFill/>
          <a:ln>
            <a:noFill/>
          </a:ln>
        </p:spPr>
        <p:txBody>
          <a:bodyPr spcFirstLastPara="1" wrap="square" lIns="0" tIns="0" rIns="0" bIns="0" anchor="t" anchorCtr="0">
            <a:noAutofit/>
          </a:bodyPr>
          <a:lstStyle>
            <a:lvl1pPr marL="457206" lvl="0" indent="-228604" algn="l">
              <a:lnSpc>
                <a:spcPct val="100000"/>
              </a:lnSpc>
              <a:spcBef>
                <a:spcPts val="1801"/>
              </a:spcBef>
              <a:spcAft>
                <a:spcPts val="0"/>
              </a:spcAft>
              <a:buClr>
                <a:schemeClr val="dk2"/>
              </a:buClr>
              <a:buSzPts val="2400"/>
              <a:buNone/>
              <a:defRPr/>
            </a:lvl1pPr>
            <a:lvl2pPr marL="914411" lvl="1" indent="-342904" algn="l">
              <a:lnSpc>
                <a:spcPct val="100000"/>
              </a:lnSpc>
              <a:spcBef>
                <a:spcPts val="900"/>
              </a:spcBef>
              <a:spcAft>
                <a:spcPts val="0"/>
              </a:spcAft>
              <a:buSzPts val="1800"/>
              <a:buChar char="►"/>
              <a:defRPr>
                <a:solidFill>
                  <a:schemeClr val="dk2"/>
                </a:solidFill>
              </a:defRPr>
            </a:lvl2pPr>
            <a:lvl3pPr marL="1371617" lvl="2" indent="-330205" algn="l">
              <a:lnSpc>
                <a:spcPct val="100000"/>
              </a:lnSpc>
              <a:spcBef>
                <a:spcPts val="400"/>
              </a:spcBef>
              <a:spcAft>
                <a:spcPts val="0"/>
              </a:spcAft>
              <a:buClr>
                <a:srgbClr val="575757"/>
              </a:buClr>
              <a:buSzPts val="1600"/>
              <a:buChar char="&lt;"/>
              <a:defRPr>
                <a:solidFill>
                  <a:srgbClr val="575757"/>
                </a:solidFill>
              </a:defRPr>
            </a:lvl3pPr>
            <a:lvl4pPr marL="1828823" lvl="3" indent="-344173" algn="l">
              <a:lnSpc>
                <a:spcPct val="100000"/>
              </a:lnSpc>
              <a:spcBef>
                <a:spcPts val="400"/>
              </a:spcBef>
              <a:spcAft>
                <a:spcPts val="0"/>
              </a:spcAft>
              <a:buClr>
                <a:srgbClr val="575757"/>
              </a:buClr>
              <a:buSzPts val="1820"/>
              <a:buChar char="•"/>
              <a:defRPr sz="1401">
                <a:solidFill>
                  <a:srgbClr val="575757"/>
                </a:solidFill>
              </a:defRPr>
            </a:lvl4pPr>
            <a:lvl5pPr marL="2286029" lvl="4" indent="-312423" algn="l">
              <a:lnSpc>
                <a:spcPct val="100000"/>
              </a:lnSpc>
              <a:spcBef>
                <a:spcPts val="201"/>
              </a:spcBef>
              <a:spcAft>
                <a:spcPts val="0"/>
              </a:spcAft>
              <a:buClr>
                <a:srgbClr val="575757"/>
              </a:buClr>
              <a:buSzPts val="1320"/>
              <a:buChar char="•"/>
              <a:defRPr sz="1200">
                <a:solidFill>
                  <a:srgbClr val="575757"/>
                </a:solidFill>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123" name="Google Shape;123;p22"/>
          <p:cNvSpPr txBox="1">
            <a:spLocks noGrp="1"/>
          </p:cNvSpPr>
          <p:nvPr>
            <p:ph type="body" idx="2"/>
          </p:nvPr>
        </p:nvSpPr>
        <p:spPr>
          <a:xfrm>
            <a:off x="5002303" y="843558"/>
            <a:ext cx="3889374" cy="3744416"/>
          </a:xfrm>
          <a:prstGeom prst="rect">
            <a:avLst/>
          </a:prstGeom>
          <a:noFill/>
          <a:ln>
            <a:noFill/>
          </a:ln>
        </p:spPr>
        <p:txBody>
          <a:bodyPr spcFirstLastPara="1" wrap="square" lIns="0" tIns="0" rIns="0" bIns="0" anchor="t" anchorCtr="0">
            <a:normAutofit/>
          </a:bodyPr>
          <a:lstStyle>
            <a:lvl1pPr marL="457206" lvl="0" indent="-228604" algn="l">
              <a:lnSpc>
                <a:spcPct val="100000"/>
              </a:lnSpc>
              <a:spcBef>
                <a:spcPts val="1801"/>
              </a:spcBef>
              <a:spcAft>
                <a:spcPts val="0"/>
              </a:spcAft>
              <a:buClr>
                <a:schemeClr val="dk2"/>
              </a:buClr>
              <a:buSzPts val="2400"/>
              <a:buNone/>
              <a:defRPr/>
            </a:lvl1pPr>
            <a:lvl2pPr marL="914411" lvl="1" indent="-342904" algn="l">
              <a:lnSpc>
                <a:spcPct val="100000"/>
              </a:lnSpc>
              <a:spcBef>
                <a:spcPts val="900"/>
              </a:spcBef>
              <a:spcAft>
                <a:spcPts val="0"/>
              </a:spcAft>
              <a:buSzPts val="1800"/>
              <a:buChar char="►"/>
              <a:defRPr>
                <a:solidFill>
                  <a:schemeClr val="dk2"/>
                </a:solidFill>
              </a:defRPr>
            </a:lvl2pPr>
            <a:lvl3pPr marL="1371617" lvl="2" indent="-330205" algn="l">
              <a:lnSpc>
                <a:spcPct val="100000"/>
              </a:lnSpc>
              <a:spcBef>
                <a:spcPts val="400"/>
              </a:spcBef>
              <a:spcAft>
                <a:spcPts val="0"/>
              </a:spcAft>
              <a:buClr>
                <a:srgbClr val="575757"/>
              </a:buClr>
              <a:buSzPts val="1600"/>
              <a:buChar char="&lt;"/>
              <a:defRPr>
                <a:solidFill>
                  <a:srgbClr val="575757"/>
                </a:solidFill>
              </a:defRPr>
            </a:lvl3pPr>
            <a:lvl4pPr marL="1828823" lvl="3" indent="-344173" algn="l">
              <a:lnSpc>
                <a:spcPct val="100000"/>
              </a:lnSpc>
              <a:spcBef>
                <a:spcPts val="400"/>
              </a:spcBef>
              <a:spcAft>
                <a:spcPts val="0"/>
              </a:spcAft>
              <a:buClr>
                <a:srgbClr val="575757"/>
              </a:buClr>
              <a:buSzPts val="1820"/>
              <a:buChar char="•"/>
              <a:defRPr sz="1401">
                <a:solidFill>
                  <a:srgbClr val="575757"/>
                </a:solidFill>
              </a:defRPr>
            </a:lvl4pPr>
            <a:lvl5pPr marL="2286029" lvl="4" indent="-312423" algn="l">
              <a:lnSpc>
                <a:spcPct val="100000"/>
              </a:lnSpc>
              <a:spcBef>
                <a:spcPts val="201"/>
              </a:spcBef>
              <a:spcAft>
                <a:spcPts val="0"/>
              </a:spcAft>
              <a:buClr>
                <a:srgbClr val="575757"/>
              </a:buClr>
              <a:buSzPts val="1320"/>
              <a:buChar char="•"/>
              <a:defRPr sz="1200">
                <a:solidFill>
                  <a:srgbClr val="575757"/>
                </a:solidFill>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124" name="Google Shape;124;p22"/>
          <p:cNvSpPr txBox="1">
            <a:spLocks noGrp="1"/>
          </p:cNvSpPr>
          <p:nvPr>
            <p:ph type="ftr" idx="11"/>
          </p:nvPr>
        </p:nvSpPr>
        <p:spPr>
          <a:xfrm>
            <a:off x="408754" y="4749992"/>
            <a:ext cx="6926485" cy="273844"/>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Clr>
                <a:srgbClr val="575757"/>
              </a:buClr>
              <a:buSzPts val="800"/>
              <a:buFont typeface="Arial"/>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133"/>
        <p:cNvGrpSpPr/>
        <p:nvPr/>
      </p:nvGrpSpPr>
      <p:grpSpPr>
        <a:xfrm>
          <a:off x="0" y="0"/>
          <a:ext cx="0" cy="0"/>
          <a:chOff x="0" y="0"/>
          <a:chExt cx="0" cy="0"/>
        </a:xfrm>
      </p:grpSpPr>
      <p:sp>
        <p:nvSpPr>
          <p:cNvPr id="134" name="Google Shape;134;g23cf1af4b80_2_326"/>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lvl1pPr lvl="0" algn="l">
              <a:lnSpc>
                <a:spcPct val="110000"/>
              </a:lnSpc>
              <a:spcBef>
                <a:spcPts val="0"/>
              </a:spcBef>
              <a:spcAft>
                <a:spcPts val="0"/>
              </a:spcAft>
              <a:buClr>
                <a:srgbClr val="006AB2"/>
              </a:buClr>
              <a:buSzPts val="20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5" name="Google Shape;135;g23cf1af4b80_2_326"/>
          <p:cNvSpPr txBox="1">
            <a:spLocks noGrp="1"/>
          </p:cNvSpPr>
          <p:nvPr>
            <p:ph type="sldNum" idx="12"/>
          </p:nvPr>
        </p:nvSpPr>
        <p:spPr>
          <a:xfrm>
            <a:off x="107505" y="4749992"/>
            <a:ext cx="287401" cy="273900"/>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a:t>
            </a:fld>
            <a:endParaRPr lang="fr-FR"/>
          </a:p>
        </p:txBody>
      </p:sp>
      <p:sp>
        <p:nvSpPr>
          <p:cNvPr id="136" name="Google Shape;136;g23cf1af4b80_2_326"/>
          <p:cNvSpPr txBox="1">
            <a:spLocks noGrp="1"/>
          </p:cNvSpPr>
          <p:nvPr>
            <p:ph type="ftr" idx="11"/>
          </p:nvPr>
        </p:nvSpPr>
        <p:spPr>
          <a:xfrm>
            <a:off x="408754" y="4749992"/>
            <a:ext cx="6926400" cy="2739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Clr>
                <a:srgbClr val="575757"/>
              </a:buClr>
              <a:buSzPts val="800"/>
              <a:buFont typeface="Arial"/>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7" name="Google Shape;137;g23cf1af4b80_2_326"/>
          <p:cNvSpPr txBox="1">
            <a:spLocks noGrp="1"/>
          </p:cNvSpPr>
          <p:nvPr>
            <p:ph type="body" idx="1"/>
          </p:nvPr>
        </p:nvSpPr>
        <p:spPr>
          <a:xfrm>
            <a:off x="827584" y="843558"/>
            <a:ext cx="8064900" cy="3744300"/>
          </a:xfrm>
          <a:prstGeom prst="rect">
            <a:avLst/>
          </a:prstGeom>
          <a:noFill/>
          <a:ln>
            <a:noFill/>
          </a:ln>
        </p:spPr>
        <p:txBody>
          <a:bodyPr spcFirstLastPara="1" wrap="square" lIns="0" tIns="0" rIns="0" bIns="0" anchor="t" anchorCtr="0">
            <a:normAutofit/>
          </a:bodyPr>
          <a:lstStyle>
            <a:lvl1pPr marL="457206" lvl="0" indent="-228604" algn="l">
              <a:lnSpc>
                <a:spcPct val="100000"/>
              </a:lnSpc>
              <a:spcBef>
                <a:spcPts val="1801"/>
              </a:spcBef>
              <a:spcAft>
                <a:spcPts val="0"/>
              </a:spcAft>
              <a:buClr>
                <a:schemeClr val="dk2"/>
              </a:buClr>
              <a:buSzPts val="1800"/>
              <a:buNone/>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44173" algn="l">
              <a:lnSpc>
                <a:spcPct val="100000"/>
              </a:lnSpc>
              <a:spcBef>
                <a:spcPts val="400"/>
              </a:spcBef>
              <a:spcAft>
                <a:spcPts val="0"/>
              </a:spcAft>
              <a:buClr>
                <a:srgbClr val="575757"/>
              </a:buClr>
              <a:buSzPts val="1820"/>
              <a:buChar char="•"/>
              <a:defRPr sz="1401"/>
            </a:lvl4pPr>
            <a:lvl5pPr marL="2286029" lvl="4" indent="-312423" algn="l">
              <a:lnSpc>
                <a:spcPct val="100000"/>
              </a:lnSpc>
              <a:spcBef>
                <a:spcPts val="201"/>
              </a:spcBef>
              <a:spcAft>
                <a:spcPts val="0"/>
              </a:spcAft>
              <a:buClr>
                <a:srgbClr val="575757"/>
              </a:buClr>
              <a:buSzPts val="1320"/>
              <a:buChar char="•"/>
              <a:defRPr sz="1200"/>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Page de garde standard">
  <p:cSld name="1_Page de garde standard">
    <p:spTree>
      <p:nvGrpSpPr>
        <p:cNvPr id="1" name="Shape 144"/>
        <p:cNvGrpSpPr/>
        <p:nvPr/>
      </p:nvGrpSpPr>
      <p:grpSpPr>
        <a:xfrm>
          <a:off x="0" y="0"/>
          <a:ext cx="0" cy="0"/>
          <a:chOff x="0" y="0"/>
          <a:chExt cx="0" cy="0"/>
        </a:xfrm>
      </p:grpSpPr>
      <p:sp>
        <p:nvSpPr>
          <p:cNvPr id="145" name="Google Shape;145;g23cf1af4b80_2_293"/>
          <p:cNvSpPr/>
          <p:nvPr/>
        </p:nvSpPr>
        <p:spPr>
          <a:xfrm>
            <a:off x="0" y="-2046"/>
            <a:ext cx="9144000" cy="8457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146" name="Google Shape;146;g23cf1af4b80_2_293"/>
          <p:cNvSpPr txBox="1">
            <a:spLocks noGrp="1"/>
          </p:cNvSpPr>
          <p:nvPr>
            <p:ph type="ctrTitle"/>
          </p:nvPr>
        </p:nvSpPr>
        <p:spPr>
          <a:xfrm>
            <a:off x="4211962" y="1683271"/>
            <a:ext cx="4527600" cy="1032600"/>
          </a:xfrm>
          <a:prstGeom prst="rect">
            <a:avLst/>
          </a:prstGeom>
          <a:noFill/>
          <a:ln>
            <a:noFill/>
          </a:ln>
        </p:spPr>
        <p:txBody>
          <a:bodyPr spcFirstLastPara="1" wrap="square" lIns="0" tIns="0" rIns="0" bIns="0" anchor="ctr" anchorCtr="0">
            <a:noAutofit/>
          </a:bodyPr>
          <a:lstStyle>
            <a:lvl1pPr lvl="0" algn="l">
              <a:lnSpc>
                <a:spcPct val="96428"/>
              </a:lnSpc>
              <a:spcBef>
                <a:spcPts val="0"/>
              </a:spcBef>
              <a:spcAft>
                <a:spcPts val="0"/>
              </a:spcAft>
              <a:buClr>
                <a:srgbClr val="006AB2"/>
              </a:buClr>
              <a:buSzPts val="2800"/>
              <a:buFont typeface="Arial"/>
              <a:buNone/>
              <a:defRPr sz="2800">
                <a:solidFill>
                  <a:srgbClr val="006AB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7" name="Google Shape;147;g23cf1af4b80_2_293"/>
          <p:cNvSpPr txBox="1">
            <a:spLocks noGrp="1"/>
          </p:cNvSpPr>
          <p:nvPr>
            <p:ph type="body" idx="1"/>
          </p:nvPr>
        </p:nvSpPr>
        <p:spPr>
          <a:xfrm>
            <a:off x="4211962" y="2815605"/>
            <a:ext cx="4527600" cy="664500"/>
          </a:xfrm>
          <a:prstGeom prst="rect">
            <a:avLst/>
          </a:prstGeom>
          <a:noFill/>
          <a:ln>
            <a:noFill/>
          </a:ln>
        </p:spPr>
        <p:txBody>
          <a:bodyPr spcFirstLastPara="1" wrap="square" lIns="0" tIns="0" rIns="0" bIns="0" anchor="t" anchorCtr="0">
            <a:noAutofit/>
          </a:bodyPr>
          <a:lstStyle>
            <a:lvl1pPr marL="457206" lvl="0" indent="-228604" algn="l">
              <a:lnSpc>
                <a:spcPct val="100000"/>
              </a:lnSpc>
              <a:spcBef>
                <a:spcPts val="1801"/>
              </a:spcBef>
              <a:spcAft>
                <a:spcPts val="0"/>
              </a:spcAft>
              <a:buClr>
                <a:srgbClr val="575757"/>
              </a:buClr>
              <a:buSzPts val="2000"/>
              <a:buNone/>
              <a:defRPr sz="2000">
                <a:solidFill>
                  <a:srgbClr val="575757"/>
                </a:solidFil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pic>
        <p:nvPicPr>
          <p:cNvPr id="148" name="Google Shape;148;g23cf1af4b80_2_293"/>
          <p:cNvPicPr preferRelativeResize="0"/>
          <p:nvPr/>
        </p:nvPicPr>
        <p:blipFill rotWithShape="1">
          <a:blip r:embed="rId2">
            <a:alphaModFix/>
          </a:blip>
          <a:srcRect/>
          <a:stretch/>
        </p:blipFill>
        <p:spPr>
          <a:xfrm>
            <a:off x="2562537" y="222406"/>
            <a:ext cx="1361390" cy="4698691"/>
          </a:xfrm>
          <a:prstGeom prst="rect">
            <a:avLst/>
          </a:prstGeom>
          <a:noFill/>
          <a:ln>
            <a:noFill/>
          </a:ln>
        </p:spPr>
      </p:pic>
      <p:sp>
        <p:nvSpPr>
          <p:cNvPr id="149" name="Google Shape;149;g23cf1af4b80_2_293"/>
          <p:cNvSpPr/>
          <p:nvPr/>
        </p:nvSpPr>
        <p:spPr>
          <a:xfrm>
            <a:off x="0" y="4948014"/>
            <a:ext cx="9144000" cy="2160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50" name="Google Shape;150;g23cf1af4b80_2_293"/>
          <p:cNvSpPr txBox="1">
            <a:spLocks noGrp="1"/>
          </p:cNvSpPr>
          <p:nvPr>
            <p:ph type="body" idx="2"/>
          </p:nvPr>
        </p:nvSpPr>
        <p:spPr>
          <a:xfrm>
            <a:off x="4211962" y="3914822"/>
            <a:ext cx="4527600" cy="385200"/>
          </a:xfrm>
          <a:prstGeom prst="rect">
            <a:avLst/>
          </a:prstGeom>
          <a:noFill/>
          <a:ln>
            <a:noFill/>
          </a:ln>
        </p:spPr>
        <p:txBody>
          <a:bodyPr spcFirstLastPara="1" wrap="square" lIns="0" tIns="0" rIns="0" bIns="0" anchor="t" anchorCtr="0">
            <a:normAutofit/>
          </a:bodyPr>
          <a:lstStyle>
            <a:lvl1pPr marL="457206" lvl="0" indent="-228604" algn="l">
              <a:lnSpc>
                <a:spcPct val="100000"/>
              </a:lnSpc>
              <a:spcBef>
                <a:spcPts val="1801"/>
              </a:spcBef>
              <a:spcAft>
                <a:spcPts val="0"/>
              </a:spcAft>
              <a:buClr>
                <a:srgbClr val="575757"/>
              </a:buClr>
              <a:buSzPts val="1200"/>
              <a:buNone/>
              <a:defRPr sz="1200" b="0">
                <a:solidFill>
                  <a:srgbClr val="575757"/>
                </a:solidFil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grpSp>
        <p:nvGrpSpPr>
          <p:cNvPr id="151" name="Google Shape;151;g23cf1af4b80_2_293"/>
          <p:cNvGrpSpPr/>
          <p:nvPr/>
        </p:nvGrpSpPr>
        <p:grpSpPr>
          <a:xfrm>
            <a:off x="701675" y="420756"/>
            <a:ext cx="1401948" cy="4395756"/>
            <a:chOff x="2026038" y="600819"/>
            <a:chExt cx="1401948" cy="4395756"/>
          </a:xfrm>
        </p:grpSpPr>
        <p:pic>
          <p:nvPicPr>
            <p:cNvPr id="152" name="Google Shape;152;g23cf1af4b80_2_293"/>
            <p:cNvPicPr preferRelativeResize="0"/>
            <p:nvPr/>
          </p:nvPicPr>
          <p:blipFill rotWithShape="1">
            <a:blip r:embed="rId3">
              <a:alphaModFix/>
            </a:blip>
            <a:srcRect/>
            <a:stretch/>
          </p:blipFill>
          <p:spPr>
            <a:xfrm>
              <a:off x="2328655" y="1878706"/>
              <a:ext cx="796714" cy="702982"/>
            </a:xfrm>
            <a:prstGeom prst="rect">
              <a:avLst/>
            </a:prstGeom>
            <a:noFill/>
            <a:ln>
              <a:noFill/>
            </a:ln>
          </p:spPr>
        </p:pic>
        <p:pic>
          <p:nvPicPr>
            <p:cNvPr id="153" name="Google Shape;153;g23cf1af4b80_2_293" descr="Text&#10;&#10;Description automatically generated"/>
            <p:cNvPicPr preferRelativeResize="0"/>
            <p:nvPr/>
          </p:nvPicPr>
          <p:blipFill rotWithShape="1">
            <a:blip r:embed="rId4">
              <a:alphaModFix/>
            </a:blip>
            <a:srcRect/>
            <a:stretch/>
          </p:blipFill>
          <p:spPr>
            <a:xfrm>
              <a:off x="2240458" y="720192"/>
              <a:ext cx="981207" cy="766974"/>
            </a:xfrm>
            <a:prstGeom prst="rect">
              <a:avLst/>
            </a:prstGeom>
            <a:noFill/>
            <a:ln>
              <a:noFill/>
            </a:ln>
          </p:spPr>
        </p:pic>
        <p:pic>
          <p:nvPicPr>
            <p:cNvPr id="154" name="Google Shape;154;g23cf1af4b80_2_293" descr="Logo, company name&#10;&#10;Description automatically generated"/>
            <p:cNvPicPr preferRelativeResize="0"/>
            <p:nvPr/>
          </p:nvPicPr>
          <p:blipFill rotWithShape="1">
            <a:blip r:embed="rId5">
              <a:alphaModFix/>
            </a:blip>
            <a:srcRect/>
            <a:stretch/>
          </p:blipFill>
          <p:spPr>
            <a:xfrm>
              <a:off x="2026038" y="3995018"/>
              <a:ext cx="1401948" cy="856580"/>
            </a:xfrm>
            <a:prstGeom prst="rect">
              <a:avLst/>
            </a:prstGeom>
            <a:noFill/>
            <a:ln>
              <a:noFill/>
            </a:ln>
          </p:spPr>
        </p:pic>
        <p:pic>
          <p:nvPicPr>
            <p:cNvPr id="155" name="Google Shape;155;g23cf1af4b80_2_293"/>
            <p:cNvPicPr preferRelativeResize="0"/>
            <p:nvPr/>
          </p:nvPicPr>
          <p:blipFill rotWithShape="1">
            <a:blip r:embed="rId6">
              <a:alphaModFix/>
            </a:blip>
            <a:srcRect/>
            <a:stretch/>
          </p:blipFill>
          <p:spPr>
            <a:xfrm>
              <a:off x="2328655" y="3178156"/>
              <a:ext cx="797897" cy="450924"/>
            </a:xfrm>
            <a:prstGeom prst="rect">
              <a:avLst/>
            </a:prstGeom>
            <a:noFill/>
            <a:ln>
              <a:noFill/>
            </a:ln>
          </p:spPr>
        </p:pic>
        <p:sp>
          <p:nvSpPr>
            <p:cNvPr id="156" name="Google Shape;156;g23cf1af4b80_2_293"/>
            <p:cNvSpPr/>
            <p:nvPr/>
          </p:nvSpPr>
          <p:spPr>
            <a:xfrm>
              <a:off x="2168665" y="600819"/>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57" name="Google Shape;157;g23cf1af4b80_2_293"/>
            <p:cNvSpPr/>
            <p:nvPr/>
          </p:nvSpPr>
          <p:spPr>
            <a:xfrm>
              <a:off x="2168664" y="1737871"/>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58" name="Google Shape;158;g23cf1af4b80_2_293"/>
            <p:cNvSpPr/>
            <p:nvPr/>
          </p:nvSpPr>
          <p:spPr>
            <a:xfrm>
              <a:off x="2168663" y="2874923"/>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59" name="Google Shape;159;g23cf1af4b80_2_293"/>
            <p:cNvSpPr/>
            <p:nvPr/>
          </p:nvSpPr>
          <p:spPr>
            <a:xfrm>
              <a:off x="2168662" y="4011975"/>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gr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ommaire">
  <p:cSld name="Sommaire">
    <p:spTree>
      <p:nvGrpSpPr>
        <p:cNvPr id="1" name="Shape 160"/>
        <p:cNvGrpSpPr/>
        <p:nvPr/>
      </p:nvGrpSpPr>
      <p:grpSpPr>
        <a:xfrm>
          <a:off x="0" y="0"/>
          <a:ext cx="0" cy="0"/>
          <a:chOff x="0" y="0"/>
          <a:chExt cx="0" cy="0"/>
        </a:xfrm>
      </p:grpSpPr>
      <p:sp>
        <p:nvSpPr>
          <p:cNvPr id="161" name="Google Shape;161;g23cf1af4b80_2_309"/>
          <p:cNvSpPr/>
          <p:nvPr/>
        </p:nvSpPr>
        <p:spPr>
          <a:xfrm>
            <a:off x="0" y="-2046"/>
            <a:ext cx="9144000" cy="8457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162" name="Google Shape;162;g23cf1af4b80_2_309"/>
          <p:cNvSpPr txBox="1">
            <a:spLocks noGrp="1"/>
          </p:cNvSpPr>
          <p:nvPr>
            <p:ph type="sldNum" idx="12"/>
          </p:nvPr>
        </p:nvSpPr>
        <p:spPr>
          <a:xfrm>
            <a:off x="107505" y="4749992"/>
            <a:ext cx="287401" cy="273900"/>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a:t>
            </a:fld>
            <a:endParaRPr lang="fr-FR"/>
          </a:p>
        </p:txBody>
      </p:sp>
      <p:sp>
        <p:nvSpPr>
          <p:cNvPr id="163" name="Google Shape;163;g23cf1af4b80_2_309"/>
          <p:cNvSpPr txBox="1">
            <a:spLocks noGrp="1"/>
          </p:cNvSpPr>
          <p:nvPr>
            <p:ph type="body" idx="1"/>
          </p:nvPr>
        </p:nvSpPr>
        <p:spPr>
          <a:xfrm>
            <a:off x="4427539" y="1767822"/>
            <a:ext cx="2736300" cy="2160300"/>
          </a:xfrm>
          <a:prstGeom prst="rect">
            <a:avLst/>
          </a:prstGeom>
          <a:noFill/>
          <a:ln>
            <a:noFill/>
          </a:ln>
        </p:spPr>
        <p:txBody>
          <a:bodyPr spcFirstLastPara="1" wrap="square" lIns="0" tIns="0" rIns="0" bIns="0" anchor="t" anchorCtr="0">
            <a:normAutofit/>
          </a:bodyPr>
          <a:lstStyle>
            <a:lvl1pPr marL="457206" lvl="0" indent="-228604" algn="l">
              <a:lnSpc>
                <a:spcPct val="150000"/>
              </a:lnSpc>
              <a:spcBef>
                <a:spcPts val="201"/>
              </a:spcBef>
              <a:spcAft>
                <a:spcPts val="0"/>
              </a:spcAft>
              <a:buClr>
                <a:srgbClr val="575757"/>
              </a:buClr>
              <a:buSzPts val="1400"/>
              <a:buFont typeface="Arial"/>
              <a:buNone/>
              <a:defRPr sz="1401" b="1" cap="none">
                <a:solidFill>
                  <a:srgbClr val="575757"/>
                </a:solidFill>
                <a:latin typeface="Arial"/>
                <a:ea typeface="Arial"/>
                <a:cs typeface="Arial"/>
                <a:sym typeface="Aria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164" name="Google Shape;164;g23cf1af4b80_2_309"/>
          <p:cNvSpPr txBox="1">
            <a:spLocks noGrp="1"/>
          </p:cNvSpPr>
          <p:nvPr>
            <p:ph type="ftr" idx="11"/>
          </p:nvPr>
        </p:nvSpPr>
        <p:spPr>
          <a:xfrm>
            <a:off x="408754" y="4749992"/>
            <a:ext cx="6926400" cy="2739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Clr>
                <a:srgbClr val="575757"/>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5" name="Google Shape;165;g23cf1af4b80_2_309"/>
          <p:cNvSpPr txBox="1"/>
          <p:nvPr/>
        </p:nvSpPr>
        <p:spPr>
          <a:xfrm>
            <a:off x="4427538" y="915566"/>
            <a:ext cx="3096900" cy="1032600"/>
          </a:xfrm>
          <a:prstGeom prst="rect">
            <a:avLst/>
          </a:prstGeom>
          <a:noFill/>
          <a:ln>
            <a:noFill/>
          </a:ln>
        </p:spPr>
        <p:txBody>
          <a:bodyPr spcFirstLastPara="1" wrap="square" lIns="0" tIns="0" rIns="0" bIns="0" anchor="ctr" anchorCtr="0">
            <a:noAutofit/>
          </a:bodyPr>
          <a:lstStyle/>
          <a:p>
            <a:pPr marL="0" marR="0" lvl="0" indent="0" algn="l" rtl="0">
              <a:lnSpc>
                <a:spcPct val="96428"/>
              </a:lnSpc>
              <a:spcBef>
                <a:spcPts val="0"/>
              </a:spcBef>
              <a:spcAft>
                <a:spcPts val="0"/>
              </a:spcAft>
              <a:buClr>
                <a:srgbClr val="006AB2"/>
              </a:buClr>
              <a:buSzPts val="2800"/>
              <a:buFont typeface="Arial"/>
              <a:buNone/>
            </a:pPr>
            <a:r>
              <a:rPr lang="fr-FR" sz="2800" b="1" i="0" u="none" strike="noStrike" cap="none">
                <a:solidFill>
                  <a:srgbClr val="006AB2"/>
                </a:solidFill>
                <a:latin typeface="Arial"/>
                <a:ea typeface="Arial"/>
                <a:cs typeface="Arial"/>
                <a:sym typeface="Arial"/>
              </a:rPr>
              <a:t>Sommaire</a:t>
            </a:r>
            <a:endParaRPr sz="1401" b="0" i="0" u="none" strike="noStrike" cap="none">
              <a:solidFill>
                <a:srgbClr val="000000"/>
              </a:solidFill>
              <a:latin typeface="Arial"/>
              <a:ea typeface="Arial"/>
              <a:cs typeface="Arial"/>
              <a:sym typeface="Arial"/>
            </a:endParaRPr>
          </a:p>
        </p:txBody>
      </p:sp>
      <p:sp>
        <p:nvSpPr>
          <p:cNvPr id="166" name="Google Shape;166;g23cf1af4b80_2_309"/>
          <p:cNvSpPr/>
          <p:nvPr/>
        </p:nvSpPr>
        <p:spPr>
          <a:xfrm>
            <a:off x="0" y="-2046"/>
            <a:ext cx="9144000" cy="8457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167" name="Google Shape;167;g23cf1af4b80_2_309"/>
          <p:cNvSpPr txBox="1"/>
          <p:nvPr/>
        </p:nvSpPr>
        <p:spPr>
          <a:xfrm>
            <a:off x="4427538" y="915566"/>
            <a:ext cx="3096900" cy="1032600"/>
          </a:xfrm>
          <a:prstGeom prst="rect">
            <a:avLst/>
          </a:prstGeom>
          <a:noFill/>
          <a:ln>
            <a:noFill/>
          </a:ln>
        </p:spPr>
        <p:txBody>
          <a:bodyPr spcFirstLastPara="1" wrap="square" lIns="0" tIns="0" rIns="0" bIns="0" anchor="ctr" anchorCtr="0">
            <a:noAutofit/>
          </a:bodyPr>
          <a:lstStyle/>
          <a:p>
            <a:pPr marL="0" marR="0" lvl="0" indent="0" algn="l" rtl="0">
              <a:lnSpc>
                <a:spcPct val="96428"/>
              </a:lnSpc>
              <a:spcBef>
                <a:spcPts val="0"/>
              </a:spcBef>
              <a:spcAft>
                <a:spcPts val="0"/>
              </a:spcAft>
              <a:buClr>
                <a:srgbClr val="006AB2"/>
              </a:buClr>
              <a:buSzPts val="2800"/>
              <a:buFont typeface="Arial"/>
              <a:buNone/>
            </a:pPr>
            <a:r>
              <a:rPr lang="fr-FR" sz="2800" b="1" i="0" u="none" strike="noStrike" cap="none">
                <a:solidFill>
                  <a:srgbClr val="006AB2"/>
                </a:solidFill>
                <a:latin typeface="Arial"/>
                <a:ea typeface="Arial"/>
                <a:cs typeface="Arial"/>
                <a:sym typeface="Arial"/>
              </a:rPr>
              <a:t>Sommaire</a:t>
            </a:r>
            <a:endParaRPr sz="1401" b="0" i="0" u="none" strike="noStrike" cap="none">
              <a:solidFill>
                <a:srgbClr val="000000"/>
              </a:solidFill>
              <a:latin typeface="Arial"/>
              <a:ea typeface="Arial"/>
              <a:cs typeface="Arial"/>
              <a:sym typeface="Arial"/>
            </a:endParaRPr>
          </a:p>
        </p:txBody>
      </p:sp>
      <p:grpSp>
        <p:nvGrpSpPr>
          <p:cNvPr id="168" name="Google Shape;168;g23cf1af4b80_2_309"/>
          <p:cNvGrpSpPr/>
          <p:nvPr/>
        </p:nvGrpSpPr>
        <p:grpSpPr>
          <a:xfrm>
            <a:off x="701675" y="420756"/>
            <a:ext cx="1401948" cy="4395756"/>
            <a:chOff x="2026038" y="600819"/>
            <a:chExt cx="1401948" cy="4395756"/>
          </a:xfrm>
        </p:grpSpPr>
        <p:pic>
          <p:nvPicPr>
            <p:cNvPr id="169" name="Google Shape;169;g23cf1af4b80_2_309"/>
            <p:cNvPicPr preferRelativeResize="0"/>
            <p:nvPr/>
          </p:nvPicPr>
          <p:blipFill rotWithShape="1">
            <a:blip r:embed="rId2">
              <a:alphaModFix/>
            </a:blip>
            <a:srcRect/>
            <a:stretch/>
          </p:blipFill>
          <p:spPr>
            <a:xfrm>
              <a:off x="2328655" y="1878706"/>
              <a:ext cx="796714" cy="702982"/>
            </a:xfrm>
            <a:prstGeom prst="rect">
              <a:avLst/>
            </a:prstGeom>
            <a:noFill/>
            <a:ln>
              <a:noFill/>
            </a:ln>
          </p:spPr>
        </p:pic>
        <p:pic>
          <p:nvPicPr>
            <p:cNvPr id="170" name="Google Shape;170;g23cf1af4b80_2_309" descr="Text&#10;&#10;Description automatically generated"/>
            <p:cNvPicPr preferRelativeResize="0"/>
            <p:nvPr/>
          </p:nvPicPr>
          <p:blipFill rotWithShape="1">
            <a:blip r:embed="rId3">
              <a:alphaModFix/>
            </a:blip>
            <a:srcRect/>
            <a:stretch/>
          </p:blipFill>
          <p:spPr>
            <a:xfrm>
              <a:off x="2240458" y="720192"/>
              <a:ext cx="981207" cy="766974"/>
            </a:xfrm>
            <a:prstGeom prst="rect">
              <a:avLst/>
            </a:prstGeom>
            <a:noFill/>
            <a:ln>
              <a:noFill/>
            </a:ln>
          </p:spPr>
        </p:pic>
        <p:pic>
          <p:nvPicPr>
            <p:cNvPr id="171" name="Google Shape;171;g23cf1af4b80_2_309" descr="Logo, company name&#10;&#10;Description automatically generated"/>
            <p:cNvPicPr preferRelativeResize="0"/>
            <p:nvPr/>
          </p:nvPicPr>
          <p:blipFill rotWithShape="1">
            <a:blip r:embed="rId4">
              <a:alphaModFix/>
            </a:blip>
            <a:srcRect/>
            <a:stretch/>
          </p:blipFill>
          <p:spPr>
            <a:xfrm>
              <a:off x="2026038" y="3995018"/>
              <a:ext cx="1401948" cy="856580"/>
            </a:xfrm>
            <a:prstGeom prst="rect">
              <a:avLst/>
            </a:prstGeom>
            <a:noFill/>
            <a:ln>
              <a:noFill/>
            </a:ln>
          </p:spPr>
        </p:pic>
        <p:pic>
          <p:nvPicPr>
            <p:cNvPr id="172" name="Google Shape;172;g23cf1af4b80_2_309"/>
            <p:cNvPicPr preferRelativeResize="0"/>
            <p:nvPr/>
          </p:nvPicPr>
          <p:blipFill rotWithShape="1">
            <a:blip r:embed="rId5">
              <a:alphaModFix/>
            </a:blip>
            <a:srcRect/>
            <a:stretch/>
          </p:blipFill>
          <p:spPr>
            <a:xfrm>
              <a:off x="2328655" y="3178156"/>
              <a:ext cx="797897" cy="450924"/>
            </a:xfrm>
            <a:prstGeom prst="rect">
              <a:avLst/>
            </a:prstGeom>
            <a:noFill/>
            <a:ln>
              <a:noFill/>
            </a:ln>
          </p:spPr>
        </p:pic>
        <p:sp>
          <p:nvSpPr>
            <p:cNvPr id="173" name="Google Shape;173;g23cf1af4b80_2_309"/>
            <p:cNvSpPr/>
            <p:nvPr/>
          </p:nvSpPr>
          <p:spPr>
            <a:xfrm>
              <a:off x="2168665" y="600819"/>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74" name="Google Shape;174;g23cf1af4b80_2_309"/>
            <p:cNvSpPr/>
            <p:nvPr/>
          </p:nvSpPr>
          <p:spPr>
            <a:xfrm>
              <a:off x="2168664" y="1737871"/>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75" name="Google Shape;175;g23cf1af4b80_2_309"/>
            <p:cNvSpPr/>
            <p:nvPr/>
          </p:nvSpPr>
          <p:spPr>
            <a:xfrm>
              <a:off x="2168663" y="2874923"/>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76" name="Google Shape;176;g23cf1af4b80_2_309"/>
            <p:cNvSpPr/>
            <p:nvPr/>
          </p:nvSpPr>
          <p:spPr>
            <a:xfrm>
              <a:off x="2168662" y="4011975"/>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gr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age de fin">
  <p:cSld name="Page de fin">
    <p:spTree>
      <p:nvGrpSpPr>
        <p:cNvPr id="1" name="Shape 177"/>
        <p:cNvGrpSpPr/>
        <p:nvPr/>
      </p:nvGrpSpPr>
      <p:grpSpPr>
        <a:xfrm>
          <a:off x="0" y="0"/>
          <a:ext cx="0" cy="0"/>
          <a:chOff x="0" y="0"/>
          <a:chExt cx="0" cy="0"/>
        </a:xfrm>
      </p:grpSpPr>
      <p:sp>
        <p:nvSpPr>
          <p:cNvPr id="178" name="Google Shape;178;g23cf1af4b80_2_331"/>
          <p:cNvSpPr/>
          <p:nvPr/>
        </p:nvSpPr>
        <p:spPr>
          <a:xfrm>
            <a:off x="0" y="-2046"/>
            <a:ext cx="9144000" cy="7737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179" name="Google Shape;179;g23cf1af4b80_2_331"/>
          <p:cNvSpPr/>
          <p:nvPr/>
        </p:nvSpPr>
        <p:spPr>
          <a:xfrm>
            <a:off x="0" y="4948014"/>
            <a:ext cx="9144000" cy="2160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pic>
        <p:nvPicPr>
          <p:cNvPr id="180" name="Google Shape;180;g23cf1af4b80_2_331"/>
          <p:cNvPicPr preferRelativeResize="0"/>
          <p:nvPr/>
        </p:nvPicPr>
        <p:blipFill rotWithShape="1">
          <a:blip r:embed="rId2">
            <a:alphaModFix/>
          </a:blip>
          <a:srcRect/>
          <a:stretch/>
        </p:blipFill>
        <p:spPr>
          <a:xfrm>
            <a:off x="2562537" y="222406"/>
            <a:ext cx="1361390" cy="4698691"/>
          </a:xfrm>
          <a:prstGeom prst="rect">
            <a:avLst/>
          </a:prstGeom>
          <a:noFill/>
          <a:ln>
            <a:noFill/>
          </a:ln>
        </p:spPr>
      </p:pic>
      <p:sp>
        <p:nvSpPr>
          <p:cNvPr id="181" name="Google Shape;181;g23cf1af4b80_2_331"/>
          <p:cNvSpPr/>
          <p:nvPr/>
        </p:nvSpPr>
        <p:spPr>
          <a:xfrm>
            <a:off x="0" y="-2046"/>
            <a:ext cx="9144000" cy="7737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182" name="Google Shape;182;g23cf1af4b80_2_331"/>
          <p:cNvSpPr/>
          <p:nvPr/>
        </p:nvSpPr>
        <p:spPr>
          <a:xfrm>
            <a:off x="0" y="4948014"/>
            <a:ext cx="9144000" cy="2160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pic>
        <p:nvPicPr>
          <p:cNvPr id="183" name="Google Shape;183;g23cf1af4b80_2_331"/>
          <p:cNvPicPr preferRelativeResize="0"/>
          <p:nvPr/>
        </p:nvPicPr>
        <p:blipFill rotWithShape="1">
          <a:blip r:embed="rId2">
            <a:alphaModFix/>
          </a:blip>
          <a:srcRect/>
          <a:stretch/>
        </p:blipFill>
        <p:spPr>
          <a:xfrm>
            <a:off x="2562537" y="222406"/>
            <a:ext cx="1361390" cy="4698691"/>
          </a:xfrm>
          <a:prstGeom prst="rect">
            <a:avLst/>
          </a:prstGeom>
          <a:noFill/>
          <a:ln>
            <a:noFill/>
          </a:ln>
        </p:spPr>
      </p:pic>
      <p:grpSp>
        <p:nvGrpSpPr>
          <p:cNvPr id="184" name="Google Shape;184;g23cf1af4b80_2_331"/>
          <p:cNvGrpSpPr/>
          <p:nvPr/>
        </p:nvGrpSpPr>
        <p:grpSpPr>
          <a:xfrm>
            <a:off x="4804660" y="1261977"/>
            <a:ext cx="3353913" cy="2529300"/>
            <a:chOff x="4804660" y="1261977"/>
            <a:chExt cx="3353912" cy="2529300"/>
          </a:xfrm>
        </p:grpSpPr>
        <p:sp>
          <p:nvSpPr>
            <p:cNvPr id="185" name="Google Shape;185;g23cf1af4b80_2_331"/>
            <p:cNvSpPr txBox="1"/>
            <p:nvPr/>
          </p:nvSpPr>
          <p:spPr>
            <a:xfrm>
              <a:off x="4818086" y="1261977"/>
              <a:ext cx="3240300" cy="2529300"/>
            </a:xfrm>
            <a:prstGeom prst="rect">
              <a:avLst/>
            </a:prstGeom>
            <a:noFill/>
            <a:ln>
              <a:noFill/>
            </a:ln>
          </p:spPr>
          <p:txBody>
            <a:bodyPr spcFirstLastPara="1" wrap="square" lIns="72000" tIns="108000" rIns="72000" bIns="108000" anchor="t" anchorCtr="0">
              <a:normAutofit/>
            </a:bodyPr>
            <a:lstStyle/>
            <a:p>
              <a:pPr marL="0" marR="0" lvl="0" indent="0" algn="l" rtl="0">
                <a:lnSpc>
                  <a:spcPct val="100000"/>
                </a:lnSpc>
                <a:spcBef>
                  <a:spcPts val="0"/>
                </a:spcBef>
                <a:spcAft>
                  <a:spcPts val="0"/>
                </a:spcAft>
                <a:buClr>
                  <a:srgbClr val="000000"/>
                </a:buClr>
                <a:buSzPts val="2000"/>
                <a:buFont typeface="Arial"/>
                <a:buNone/>
              </a:pPr>
              <a:r>
                <a:rPr lang="fr-FR" sz="2000" b="1" i="0" u="none" strike="noStrike" cap="none">
                  <a:solidFill>
                    <a:srgbClr val="575757"/>
                  </a:solidFill>
                  <a:latin typeface="Arial"/>
                  <a:ea typeface="Arial"/>
                  <a:cs typeface="Arial"/>
                  <a:sym typeface="Arial"/>
                </a:rPr>
                <a:t>esante.gouv.fr</a:t>
              </a:r>
              <a:endParaRPr sz="1401"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r>
                <a:rPr lang="fr-FR" sz="1500" b="0" i="0" u="none" strike="noStrike" cap="none">
                  <a:solidFill>
                    <a:srgbClr val="575757"/>
                  </a:solidFill>
                  <a:latin typeface="Arial"/>
                  <a:ea typeface="Arial"/>
                  <a:cs typeface="Arial"/>
                  <a:sym typeface="Arial"/>
                </a:rPr>
                <a:t>Le portail pour accéder à l’ensemble des services et produits de l’agence du numérique en santé et s’informer sur l’actualité de la e-santé. </a:t>
              </a:r>
              <a:endParaRPr sz="1401"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575757"/>
                </a:solidFill>
                <a:latin typeface="Arial"/>
                <a:ea typeface="Arial"/>
                <a:cs typeface="Arial"/>
                <a:sym typeface="Arial"/>
              </a:endParaRPr>
            </a:p>
          </p:txBody>
        </p:sp>
        <p:pic>
          <p:nvPicPr>
            <p:cNvPr id="186" name="Google Shape;186;g23cf1af4b80_2_331" descr="Y:\Interne\Communication\Communication_2019\Crea_graphiques\Pictos\Picto_OK\Twitter_Logo_Blue.png"/>
            <p:cNvPicPr preferRelativeResize="0"/>
            <p:nvPr/>
          </p:nvPicPr>
          <p:blipFill rotWithShape="1">
            <a:blip r:embed="rId3">
              <a:alphaModFix/>
            </a:blip>
            <a:srcRect/>
            <a:stretch/>
          </p:blipFill>
          <p:spPr>
            <a:xfrm>
              <a:off x="4804660" y="2817758"/>
              <a:ext cx="422086" cy="422086"/>
            </a:xfrm>
            <a:prstGeom prst="rect">
              <a:avLst/>
            </a:prstGeom>
            <a:noFill/>
            <a:ln>
              <a:noFill/>
            </a:ln>
          </p:spPr>
        </p:pic>
        <p:pic>
          <p:nvPicPr>
            <p:cNvPr id="187" name="Google Shape;187;g23cf1af4b80_2_331" descr="Y:\Interne\Communication\Communication_2019\Crea_graphiques\Pictos\Picto_OK\LINKEDIN@2x.png"/>
            <p:cNvPicPr preferRelativeResize="0"/>
            <p:nvPr/>
          </p:nvPicPr>
          <p:blipFill rotWithShape="1">
            <a:blip r:embed="rId4">
              <a:alphaModFix/>
            </a:blip>
            <a:srcRect/>
            <a:stretch/>
          </p:blipFill>
          <p:spPr>
            <a:xfrm>
              <a:off x="4889703" y="3271808"/>
              <a:ext cx="252000" cy="252000"/>
            </a:xfrm>
            <a:prstGeom prst="rect">
              <a:avLst/>
            </a:prstGeom>
            <a:noFill/>
            <a:ln>
              <a:noFill/>
            </a:ln>
          </p:spPr>
        </p:pic>
        <p:pic>
          <p:nvPicPr>
            <p:cNvPr id="188" name="Google Shape;188;g23cf1af4b80_2_331" descr="Y:\Interne\Communication\Communication_2019\Crea_graphiques\Pictos\Picto_OK\Twitter_Logo_Blue.png"/>
            <p:cNvPicPr preferRelativeResize="0"/>
            <p:nvPr/>
          </p:nvPicPr>
          <p:blipFill rotWithShape="1">
            <a:blip r:embed="rId3">
              <a:alphaModFix/>
            </a:blip>
            <a:srcRect/>
            <a:stretch/>
          </p:blipFill>
          <p:spPr>
            <a:xfrm>
              <a:off x="4804660" y="2817758"/>
              <a:ext cx="422086" cy="422086"/>
            </a:xfrm>
            <a:prstGeom prst="rect">
              <a:avLst/>
            </a:prstGeom>
            <a:noFill/>
            <a:ln>
              <a:noFill/>
            </a:ln>
          </p:spPr>
        </p:pic>
        <p:pic>
          <p:nvPicPr>
            <p:cNvPr id="189" name="Google Shape;189;g23cf1af4b80_2_331" descr="Y:\Interne\Communication\Communication_2019\Crea_graphiques\Pictos\Picto_OK\LINKEDIN@2x.png"/>
            <p:cNvPicPr preferRelativeResize="0"/>
            <p:nvPr/>
          </p:nvPicPr>
          <p:blipFill rotWithShape="1">
            <a:blip r:embed="rId4">
              <a:alphaModFix/>
            </a:blip>
            <a:srcRect/>
            <a:stretch/>
          </p:blipFill>
          <p:spPr>
            <a:xfrm>
              <a:off x="4889703" y="3271808"/>
              <a:ext cx="252000" cy="252000"/>
            </a:xfrm>
            <a:prstGeom prst="rect">
              <a:avLst/>
            </a:prstGeom>
            <a:noFill/>
            <a:ln>
              <a:noFill/>
            </a:ln>
          </p:spPr>
        </p:pic>
        <p:sp>
          <p:nvSpPr>
            <p:cNvPr id="190" name="Google Shape;190;g23cf1af4b80_2_331"/>
            <p:cNvSpPr txBox="1"/>
            <p:nvPr/>
          </p:nvSpPr>
          <p:spPr>
            <a:xfrm>
              <a:off x="5220072" y="2859782"/>
              <a:ext cx="2938500" cy="649500"/>
            </a:xfrm>
            <a:prstGeom prst="rect">
              <a:avLst/>
            </a:prstGeom>
            <a:noFill/>
            <a:ln>
              <a:noFill/>
            </a:ln>
          </p:spPr>
          <p:txBody>
            <a:bodyPr spcFirstLastPara="1" wrap="square" lIns="72000" tIns="108000" rIns="72000" bIns="1080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fr-FR" sz="900" b="0" i="0" u="none" strike="noStrike" cap="none">
                  <a:solidFill>
                    <a:srgbClr val="575757"/>
                  </a:solidFill>
                  <a:latin typeface="Arial"/>
                  <a:ea typeface="Arial"/>
                  <a:cs typeface="Arial"/>
                  <a:sym typeface="Arial"/>
                </a:rPr>
                <a:t>@esante_gouv_fr</a:t>
              </a:r>
              <a:endParaRPr sz="1401" b="0" i="0" u="none" strike="noStrike" cap="none">
                <a:solidFill>
                  <a:srgbClr val="000000"/>
                </a:solidFill>
                <a:latin typeface="Arial"/>
                <a:ea typeface="Arial"/>
                <a:cs typeface="Arial"/>
                <a:sym typeface="Arial"/>
              </a:endParaRPr>
            </a:p>
            <a:p>
              <a:pPr marL="0" marR="0" lvl="0" indent="0" algn="l" rtl="0">
                <a:lnSpc>
                  <a:spcPct val="100000"/>
                </a:lnSpc>
                <a:spcBef>
                  <a:spcPts val="601"/>
                </a:spcBef>
                <a:spcAft>
                  <a:spcPts val="0"/>
                </a:spcAft>
                <a:buClr>
                  <a:srgbClr val="000000"/>
                </a:buClr>
                <a:buSzPts val="300"/>
                <a:buFont typeface="Arial"/>
                <a:buNone/>
              </a:pPr>
              <a:endParaRPr sz="300" b="0" i="0" u="none" strike="noStrike" cap="none">
                <a:solidFill>
                  <a:srgbClr val="575757"/>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500"/>
                <a:buFont typeface="Arial"/>
                <a:buNone/>
              </a:pPr>
              <a:endParaRPr sz="500" b="0" i="0" u="none" strike="noStrike" cap="none">
                <a:solidFill>
                  <a:srgbClr val="575757"/>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r>
                <a:rPr lang="fr-FR" sz="900" b="0" i="0" u="none" strike="noStrike" cap="none">
                  <a:solidFill>
                    <a:srgbClr val="575757"/>
                  </a:solidFill>
                  <a:latin typeface="Arial"/>
                  <a:ea typeface="Arial"/>
                  <a:cs typeface="Arial"/>
                  <a:sym typeface="Arial"/>
                </a:rPr>
                <a:t>linkedin.com/company/agence-du-numerique-en-sante</a:t>
              </a:r>
              <a:endParaRPr sz="800" b="0" i="0" u="none" strike="noStrike" cap="none">
                <a:solidFill>
                  <a:srgbClr val="575757"/>
                </a:solidFill>
                <a:latin typeface="Arial"/>
                <a:ea typeface="Arial"/>
                <a:cs typeface="Arial"/>
                <a:sym typeface="Arial"/>
              </a:endParaRPr>
            </a:p>
          </p:txBody>
        </p:sp>
      </p:grpSp>
      <p:grpSp>
        <p:nvGrpSpPr>
          <p:cNvPr id="191" name="Google Shape;191;g23cf1af4b80_2_331"/>
          <p:cNvGrpSpPr/>
          <p:nvPr/>
        </p:nvGrpSpPr>
        <p:grpSpPr>
          <a:xfrm>
            <a:off x="701675" y="420756"/>
            <a:ext cx="1401948" cy="4395756"/>
            <a:chOff x="2026038" y="600819"/>
            <a:chExt cx="1401948" cy="4395756"/>
          </a:xfrm>
        </p:grpSpPr>
        <p:pic>
          <p:nvPicPr>
            <p:cNvPr id="192" name="Google Shape;192;g23cf1af4b80_2_331"/>
            <p:cNvPicPr preferRelativeResize="0"/>
            <p:nvPr/>
          </p:nvPicPr>
          <p:blipFill rotWithShape="1">
            <a:blip r:embed="rId5">
              <a:alphaModFix/>
            </a:blip>
            <a:srcRect/>
            <a:stretch/>
          </p:blipFill>
          <p:spPr>
            <a:xfrm>
              <a:off x="2328655" y="1878706"/>
              <a:ext cx="796714" cy="702982"/>
            </a:xfrm>
            <a:prstGeom prst="rect">
              <a:avLst/>
            </a:prstGeom>
            <a:noFill/>
            <a:ln>
              <a:noFill/>
            </a:ln>
          </p:spPr>
        </p:pic>
        <p:pic>
          <p:nvPicPr>
            <p:cNvPr id="193" name="Google Shape;193;g23cf1af4b80_2_331" descr="Text&#10;&#10;Description automatically generated"/>
            <p:cNvPicPr preferRelativeResize="0"/>
            <p:nvPr/>
          </p:nvPicPr>
          <p:blipFill rotWithShape="1">
            <a:blip r:embed="rId6">
              <a:alphaModFix/>
            </a:blip>
            <a:srcRect/>
            <a:stretch/>
          </p:blipFill>
          <p:spPr>
            <a:xfrm>
              <a:off x="2240458" y="720192"/>
              <a:ext cx="981207" cy="766974"/>
            </a:xfrm>
            <a:prstGeom prst="rect">
              <a:avLst/>
            </a:prstGeom>
            <a:noFill/>
            <a:ln>
              <a:noFill/>
            </a:ln>
          </p:spPr>
        </p:pic>
        <p:pic>
          <p:nvPicPr>
            <p:cNvPr id="194" name="Google Shape;194;g23cf1af4b80_2_331" descr="Logo, company name&#10;&#10;Description automatically generated"/>
            <p:cNvPicPr preferRelativeResize="0"/>
            <p:nvPr/>
          </p:nvPicPr>
          <p:blipFill rotWithShape="1">
            <a:blip r:embed="rId7">
              <a:alphaModFix/>
            </a:blip>
            <a:srcRect/>
            <a:stretch/>
          </p:blipFill>
          <p:spPr>
            <a:xfrm>
              <a:off x="2026038" y="3995018"/>
              <a:ext cx="1401948" cy="856580"/>
            </a:xfrm>
            <a:prstGeom prst="rect">
              <a:avLst/>
            </a:prstGeom>
            <a:noFill/>
            <a:ln>
              <a:noFill/>
            </a:ln>
          </p:spPr>
        </p:pic>
        <p:pic>
          <p:nvPicPr>
            <p:cNvPr id="195" name="Google Shape;195;g23cf1af4b80_2_331"/>
            <p:cNvPicPr preferRelativeResize="0"/>
            <p:nvPr/>
          </p:nvPicPr>
          <p:blipFill rotWithShape="1">
            <a:blip r:embed="rId8">
              <a:alphaModFix/>
            </a:blip>
            <a:srcRect/>
            <a:stretch/>
          </p:blipFill>
          <p:spPr>
            <a:xfrm>
              <a:off x="2328655" y="3178156"/>
              <a:ext cx="797897" cy="450924"/>
            </a:xfrm>
            <a:prstGeom prst="rect">
              <a:avLst/>
            </a:prstGeom>
            <a:noFill/>
            <a:ln>
              <a:noFill/>
            </a:ln>
          </p:spPr>
        </p:pic>
        <p:sp>
          <p:nvSpPr>
            <p:cNvPr id="196" name="Google Shape;196;g23cf1af4b80_2_331"/>
            <p:cNvSpPr/>
            <p:nvPr/>
          </p:nvSpPr>
          <p:spPr>
            <a:xfrm>
              <a:off x="2168665" y="600819"/>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97" name="Google Shape;197;g23cf1af4b80_2_331"/>
            <p:cNvSpPr/>
            <p:nvPr/>
          </p:nvSpPr>
          <p:spPr>
            <a:xfrm>
              <a:off x="2168664" y="1737871"/>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98" name="Google Shape;198;g23cf1af4b80_2_331"/>
            <p:cNvSpPr/>
            <p:nvPr/>
          </p:nvSpPr>
          <p:spPr>
            <a:xfrm>
              <a:off x="2168663" y="2874923"/>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99" name="Google Shape;199;g23cf1af4b80_2_331"/>
            <p:cNvSpPr/>
            <p:nvPr/>
          </p:nvSpPr>
          <p:spPr>
            <a:xfrm>
              <a:off x="2168662" y="4011975"/>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gr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Intercalaire">
  <p:cSld name="Intercalaire">
    <p:spTree>
      <p:nvGrpSpPr>
        <p:cNvPr id="1" name="Shape 200"/>
        <p:cNvGrpSpPr/>
        <p:nvPr/>
      </p:nvGrpSpPr>
      <p:grpSpPr>
        <a:xfrm>
          <a:off x="0" y="0"/>
          <a:ext cx="0" cy="0"/>
          <a:chOff x="0" y="0"/>
          <a:chExt cx="0" cy="0"/>
        </a:xfrm>
      </p:grpSpPr>
      <p:sp>
        <p:nvSpPr>
          <p:cNvPr id="201" name="Google Shape;201;g23cf1af4b80_2_354"/>
          <p:cNvSpPr/>
          <p:nvPr/>
        </p:nvSpPr>
        <p:spPr>
          <a:xfrm>
            <a:off x="0" y="-2046"/>
            <a:ext cx="9144000" cy="7737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202" name="Google Shape;202;g23cf1af4b80_2_354"/>
          <p:cNvSpPr txBox="1">
            <a:spLocks noGrp="1"/>
          </p:cNvSpPr>
          <p:nvPr>
            <p:ph type="sldNum" idx="12"/>
          </p:nvPr>
        </p:nvSpPr>
        <p:spPr>
          <a:xfrm>
            <a:off x="107505" y="4749992"/>
            <a:ext cx="287401" cy="273900"/>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a:t>
            </a:fld>
            <a:endParaRPr lang="fr-FR"/>
          </a:p>
        </p:txBody>
      </p:sp>
      <p:pic>
        <p:nvPicPr>
          <p:cNvPr id="203" name="Google Shape;203;g23cf1af4b80_2_354"/>
          <p:cNvPicPr preferRelativeResize="0"/>
          <p:nvPr/>
        </p:nvPicPr>
        <p:blipFill rotWithShape="1">
          <a:blip r:embed="rId2">
            <a:alphaModFix/>
          </a:blip>
          <a:srcRect/>
          <a:stretch/>
        </p:blipFill>
        <p:spPr>
          <a:xfrm>
            <a:off x="2592001" y="144017"/>
            <a:ext cx="1310181" cy="4803997"/>
          </a:xfrm>
          <a:prstGeom prst="rect">
            <a:avLst/>
          </a:prstGeom>
          <a:noFill/>
          <a:ln>
            <a:noFill/>
          </a:ln>
        </p:spPr>
      </p:pic>
      <p:sp>
        <p:nvSpPr>
          <p:cNvPr id="204" name="Google Shape;204;g23cf1af4b80_2_354"/>
          <p:cNvSpPr txBox="1">
            <a:spLocks noGrp="1"/>
          </p:cNvSpPr>
          <p:nvPr>
            <p:ph type="ctrTitle"/>
          </p:nvPr>
        </p:nvSpPr>
        <p:spPr>
          <a:xfrm>
            <a:off x="4427538" y="1683271"/>
            <a:ext cx="4311900" cy="1032600"/>
          </a:xfrm>
          <a:prstGeom prst="rect">
            <a:avLst/>
          </a:prstGeom>
          <a:noFill/>
          <a:ln>
            <a:noFill/>
          </a:ln>
        </p:spPr>
        <p:txBody>
          <a:bodyPr spcFirstLastPara="1" wrap="square" lIns="0" tIns="0" rIns="0" bIns="0" anchor="ctr" anchorCtr="0">
            <a:noAutofit/>
          </a:bodyPr>
          <a:lstStyle>
            <a:lvl1pPr lvl="0" algn="l">
              <a:lnSpc>
                <a:spcPct val="96428"/>
              </a:lnSpc>
              <a:spcBef>
                <a:spcPts val="0"/>
              </a:spcBef>
              <a:spcAft>
                <a:spcPts val="0"/>
              </a:spcAft>
              <a:buClr>
                <a:srgbClr val="006AB2"/>
              </a:buClr>
              <a:buSzPts val="2800"/>
              <a:buFont typeface="Arial"/>
              <a:buNone/>
              <a:defRPr sz="2800">
                <a:solidFill>
                  <a:srgbClr val="006AB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5" name="Google Shape;205;g23cf1af4b80_2_354"/>
          <p:cNvSpPr txBox="1">
            <a:spLocks noGrp="1"/>
          </p:cNvSpPr>
          <p:nvPr>
            <p:ph type="body" idx="1"/>
          </p:nvPr>
        </p:nvSpPr>
        <p:spPr>
          <a:xfrm>
            <a:off x="4427538" y="2815605"/>
            <a:ext cx="4311900" cy="664500"/>
          </a:xfrm>
          <a:prstGeom prst="rect">
            <a:avLst/>
          </a:prstGeom>
          <a:noFill/>
          <a:ln>
            <a:noFill/>
          </a:ln>
        </p:spPr>
        <p:txBody>
          <a:bodyPr spcFirstLastPara="1" wrap="square" lIns="0" tIns="0" rIns="0" bIns="0" anchor="t" anchorCtr="0">
            <a:noAutofit/>
          </a:bodyPr>
          <a:lstStyle>
            <a:lvl1pPr marL="457206" lvl="0" indent="-228604" algn="l">
              <a:lnSpc>
                <a:spcPct val="100000"/>
              </a:lnSpc>
              <a:spcBef>
                <a:spcPts val="1801"/>
              </a:spcBef>
              <a:spcAft>
                <a:spcPts val="0"/>
              </a:spcAft>
              <a:buClr>
                <a:srgbClr val="575757"/>
              </a:buClr>
              <a:buSzPts val="2000"/>
              <a:buNone/>
              <a:defRPr sz="2000">
                <a:solidFill>
                  <a:srgbClr val="575757"/>
                </a:solidFil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206" name="Google Shape;206;g23cf1af4b80_2_354"/>
          <p:cNvSpPr/>
          <p:nvPr/>
        </p:nvSpPr>
        <p:spPr>
          <a:xfrm>
            <a:off x="0" y="-2046"/>
            <a:ext cx="9144000" cy="7737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pic>
        <p:nvPicPr>
          <p:cNvPr id="207" name="Google Shape;207;g23cf1af4b80_2_354"/>
          <p:cNvPicPr preferRelativeResize="0"/>
          <p:nvPr/>
        </p:nvPicPr>
        <p:blipFill rotWithShape="1">
          <a:blip r:embed="rId2">
            <a:alphaModFix/>
          </a:blip>
          <a:srcRect/>
          <a:stretch/>
        </p:blipFill>
        <p:spPr>
          <a:xfrm>
            <a:off x="2592001" y="144017"/>
            <a:ext cx="1310181" cy="4803997"/>
          </a:xfrm>
          <a:prstGeom prst="rect">
            <a:avLst/>
          </a:prstGeom>
          <a:noFill/>
          <a:ln>
            <a:noFill/>
          </a:ln>
        </p:spPr>
      </p:pic>
      <p:grpSp>
        <p:nvGrpSpPr>
          <p:cNvPr id="208" name="Google Shape;208;g23cf1af4b80_2_354"/>
          <p:cNvGrpSpPr/>
          <p:nvPr/>
        </p:nvGrpSpPr>
        <p:grpSpPr>
          <a:xfrm>
            <a:off x="701675" y="420756"/>
            <a:ext cx="1401948" cy="4395756"/>
            <a:chOff x="2026038" y="600819"/>
            <a:chExt cx="1401948" cy="4395756"/>
          </a:xfrm>
        </p:grpSpPr>
        <p:pic>
          <p:nvPicPr>
            <p:cNvPr id="209" name="Google Shape;209;g23cf1af4b80_2_354"/>
            <p:cNvPicPr preferRelativeResize="0"/>
            <p:nvPr/>
          </p:nvPicPr>
          <p:blipFill rotWithShape="1">
            <a:blip r:embed="rId3">
              <a:alphaModFix/>
            </a:blip>
            <a:srcRect/>
            <a:stretch/>
          </p:blipFill>
          <p:spPr>
            <a:xfrm>
              <a:off x="2328655" y="1878706"/>
              <a:ext cx="796714" cy="702982"/>
            </a:xfrm>
            <a:prstGeom prst="rect">
              <a:avLst/>
            </a:prstGeom>
            <a:noFill/>
            <a:ln>
              <a:noFill/>
            </a:ln>
          </p:spPr>
        </p:pic>
        <p:pic>
          <p:nvPicPr>
            <p:cNvPr id="210" name="Google Shape;210;g23cf1af4b80_2_354" descr="Text&#10;&#10;Description automatically generated"/>
            <p:cNvPicPr preferRelativeResize="0"/>
            <p:nvPr/>
          </p:nvPicPr>
          <p:blipFill rotWithShape="1">
            <a:blip r:embed="rId4">
              <a:alphaModFix/>
            </a:blip>
            <a:srcRect/>
            <a:stretch/>
          </p:blipFill>
          <p:spPr>
            <a:xfrm>
              <a:off x="2240458" y="720192"/>
              <a:ext cx="981207" cy="766974"/>
            </a:xfrm>
            <a:prstGeom prst="rect">
              <a:avLst/>
            </a:prstGeom>
            <a:noFill/>
            <a:ln>
              <a:noFill/>
            </a:ln>
          </p:spPr>
        </p:pic>
        <p:pic>
          <p:nvPicPr>
            <p:cNvPr id="211" name="Google Shape;211;g23cf1af4b80_2_354" descr="Logo, company name&#10;&#10;Description automatically generated"/>
            <p:cNvPicPr preferRelativeResize="0"/>
            <p:nvPr/>
          </p:nvPicPr>
          <p:blipFill rotWithShape="1">
            <a:blip r:embed="rId5">
              <a:alphaModFix/>
            </a:blip>
            <a:srcRect/>
            <a:stretch/>
          </p:blipFill>
          <p:spPr>
            <a:xfrm>
              <a:off x="2026038" y="3995018"/>
              <a:ext cx="1401948" cy="856580"/>
            </a:xfrm>
            <a:prstGeom prst="rect">
              <a:avLst/>
            </a:prstGeom>
            <a:noFill/>
            <a:ln>
              <a:noFill/>
            </a:ln>
          </p:spPr>
        </p:pic>
        <p:pic>
          <p:nvPicPr>
            <p:cNvPr id="212" name="Google Shape;212;g23cf1af4b80_2_354"/>
            <p:cNvPicPr preferRelativeResize="0"/>
            <p:nvPr/>
          </p:nvPicPr>
          <p:blipFill rotWithShape="1">
            <a:blip r:embed="rId6">
              <a:alphaModFix/>
            </a:blip>
            <a:srcRect/>
            <a:stretch/>
          </p:blipFill>
          <p:spPr>
            <a:xfrm>
              <a:off x="2328655" y="3178156"/>
              <a:ext cx="797897" cy="450924"/>
            </a:xfrm>
            <a:prstGeom prst="rect">
              <a:avLst/>
            </a:prstGeom>
            <a:noFill/>
            <a:ln>
              <a:noFill/>
            </a:ln>
          </p:spPr>
        </p:pic>
        <p:sp>
          <p:nvSpPr>
            <p:cNvPr id="213" name="Google Shape;213;g23cf1af4b80_2_354"/>
            <p:cNvSpPr/>
            <p:nvPr/>
          </p:nvSpPr>
          <p:spPr>
            <a:xfrm>
              <a:off x="2168665" y="600819"/>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214" name="Google Shape;214;g23cf1af4b80_2_354"/>
            <p:cNvSpPr/>
            <p:nvPr/>
          </p:nvSpPr>
          <p:spPr>
            <a:xfrm>
              <a:off x="2168664" y="1737871"/>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215" name="Google Shape;215;g23cf1af4b80_2_354"/>
            <p:cNvSpPr/>
            <p:nvPr/>
          </p:nvSpPr>
          <p:spPr>
            <a:xfrm>
              <a:off x="2168663" y="2874923"/>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216" name="Google Shape;216;g23cf1af4b80_2_354"/>
            <p:cNvSpPr/>
            <p:nvPr/>
          </p:nvSpPr>
          <p:spPr>
            <a:xfrm>
              <a:off x="2168662" y="4011975"/>
              <a:ext cx="1116600" cy="984600"/>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gr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_Titre et contenu">
  <p:cSld name="1_Titre et contenu">
    <p:spTree>
      <p:nvGrpSpPr>
        <p:cNvPr id="1" name="Shape 217"/>
        <p:cNvGrpSpPr/>
        <p:nvPr/>
      </p:nvGrpSpPr>
      <p:grpSpPr>
        <a:xfrm>
          <a:off x="0" y="0"/>
          <a:ext cx="0" cy="0"/>
          <a:chOff x="0" y="0"/>
          <a:chExt cx="0" cy="0"/>
        </a:xfrm>
      </p:grpSpPr>
      <p:sp>
        <p:nvSpPr>
          <p:cNvPr id="218" name="Google Shape;218;g23cf1af4b80_2_371"/>
          <p:cNvSpPr/>
          <p:nvPr/>
        </p:nvSpPr>
        <p:spPr>
          <a:xfrm>
            <a:off x="0" y="627534"/>
            <a:ext cx="9144000" cy="1440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pic>
        <p:nvPicPr>
          <p:cNvPr id="219" name="Google Shape;219;g23cf1af4b80_2_371" descr="Une image contenant personne, intérieur, tenant, alimentation&#10;&#10;Description générée automatiquement"/>
          <p:cNvPicPr preferRelativeResize="0"/>
          <p:nvPr/>
        </p:nvPicPr>
        <p:blipFill rotWithShape="1">
          <a:blip r:embed="rId2">
            <a:alphaModFix/>
          </a:blip>
          <a:srcRect/>
          <a:stretch/>
        </p:blipFill>
        <p:spPr>
          <a:xfrm>
            <a:off x="1621891" y="2256"/>
            <a:ext cx="7522110" cy="5141245"/>
          </a:xfrm>
          <a:prstGeom prst="rect">
            <a:avLst/>
          </a:prstGeom>
          <a:noFill/>
          <a:ln>
            <a:noFill/>
          </a:ln>
        </p:spPr>
      </p:pic>
      <p:sp>
        <p:nvSpPr>
          <p:cNvPr id="220" name="Google Shape;220;g23cf1af4b80_2_371"/>
          <p:cNvSpPr txBox="1">
            <a:spLocks noGrp="1"/>
          </p:cNvSpPr>
          <p:nvPr>
            <p:ph type="body" idx="1"/>
          </p:nvPr>
        </p:nvSpPr>
        <p:spPr>
          <a:xfrm>
            <a:off x="2268538" y="915988"/>
            <a:ext cx="2735401" cy="1511400"/>
          </a:xfrm>
          <a:prstGeom prst="rect">
            <a:avLst/>
          </a:prstGeom>
          <a:noFill/>
          <a:ln>
            <a:noFill/>
          </a:ln>
        </p:spPr>
        <p:txBody>
          <a:bodyPr spcFirstLastPara="1" wrap="square" lIns="0" tIns="0" rIns="0" bIns="0" anchor="t" anchorCtr="0">
            <a:normAutofit/>
          </a:bodyPr>
          <a:lstStyle>
            <a:lvl1pPr marL="457206" lvl="0" indent="-228604" algn="l">
              <a:lnSpc>
                <a:spcPct val="80000"/>
              </a:lnSpc>
              <a:spcBef>
                <a:spcPts val="1801"/>
              </a:spcBef>
              <a:spcAft>
                <a:spcPts val="0"/>
              </a:spcAft>
              <a:buClr>
                <a:schemeClr val="lt1"/>
              </a:buClr>
              <a:buSzPts val="3200"/>
              <a:buNone/>
              <a:defRPr sz="3200" cap="none">
                <a:solidFill>
                  <a:schemeClr val="lt1"/>
                </a:solidFill>
              </a:defRPr>
            </a:lvl1pPr>
            <a:lvl2pPr marL="914411" lvl="1" indent="-228604" algn="l">
              <a:lnSpc>
                <a:spcPct val="80000"/>
              </a:lnSpc>
              <a:spcBef>
                <a:spcPts val="900"/>
              </a:spcBef>
              <a:spcAft>
                <a:spcPts val="0"/>
              </a:spcAft>
              <a:buSzPts val="3200"/>
              <a:buNone/>
              <a:defRPr sz="3200">
                <a:solidFill>
                  <a:schemeClr val="lt1"/>
                </a:solidFill>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221" name="Google Shape;221;g23cf1af4b80_2_371"/>
          <p:cNvSpPr txBox="1">
            <a:spLocks noGrp="1"/>
          </p:cNvSpPr>
          <p:nvPr>
            <p:ph type="body" idx="2"/>
          </p:nvPr>
        </p:nvSpPr>
        <p:spPr>
          <a:xfrm>
            <a:off x="2268538" y="2427288"/>
            <a:ext cx="2951401" cy="1873200"/>
          </a:xfrm>
          <a:prstGeom prst="rect">
            <a:avLst/>
          </a:prstGeom>
          <a:noFill/>
          <a:ln>
            <a:noFill/>
          </a:ln>
        </p:spPr>
        <p:txBody>
          <a:bodyPr spcFirstLastPara="1" wrap="square" lIns="0" tIns="0" rIns="0" bIns="0" anchor="t" anchorCtr="0">
            <a:normAutofit/>
          </a:bodyPr>
          <a:lstStyle>
            <a:lvl1pPr marL="457206" lvl="0" indent="-228604" algn="l">
              <a:lnSpc>
                <a:spcPct val="80000"/>
              </a:lnSpc>
              <a:spcBef>
                <a:spcPts val="0"/>
              </a:spcBef>
              <a:spcAft>
                <a:spcPts val="0"/>
              </a:spcAft>
              <a:buClr>
                <a:schemeClr val="lt1"/>
              </a:buClr>
              <a:buSzPts val="1400"/>
              <a:buNone/>
              <a:defRPr sz="1401" b="0">
                <a:solidFill>
                  <a:schemeClr val="lt1"/>
                </a:solidFil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222" name="Google Shape;222;g23cf1af4b80_2_371"/>
          <p:cNvSpPr txBox="1">
            <a:spLocks noGrp="1"/>
          </p:cNvSpPr>
          <p:nvPr>
            <p:ph type="sldNum" idx="12"/>
          </p:nvPr>
        </p:nvSpPr>
        <p:spPr>
          <a:xfrm>
            <a:off x="107505" y="4749992"/>
            <a:ext cx="287401" cy="273900"/>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a:t>
            </a:fld>
            <a:endParaRPr lang="fr-FR"/>
          </a:p>
        </p:txBody>
      </p:sp>
      <p:sp>
        <p:nvSpPr>
          <p:cNvPr id="223" name="Google Shape;223;g23cf1af4b80_2_371"/>
          <p:cNvSpPr/>
          <p:nvPr/>
        </p:nvSpPr>
        <p:spPr>
          <a:xfrm>
            <a:off x="0" y="627534"/>
            <a:ext cx="9144000" cy="1440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pic>
        <p:nvPicPr>
          <p:cNvPr id="224" name="Google Shape;224;g23cf1af4b80_2_371" descr="Une image contenant personne, intérieur, tenant, alimentation&#10;&#10;Description générée automatiquement"/>
          <p:cNvPicPr preferRelativeResize="0"/>
          <p:nvPr/>
        </p:nvPicPr>
        <p:blipFill rotWithShape="1">
          <a:blip r:embed="rId2">
            <a:alphaModFix/>
          </a:blip>
          <a:srcRect/>
          <a:stretch/>
        </p:blipFill>
        <p:spPr>
          <a:xfrm>
            <a:off x="1621891" y="2256"/>
            <a:ext cx="7522110" cy="5141245"/>
          </a:xfrm>
          <a:prstGeom prst="rect">
            <a:avLst/>
          </a:prstGeom>
          <a:noFill/>
          <a:ln>
            <a:noFill/>
          </a:ln>
        </p:spPr>
      </p:pic>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Disposition personnalisée">
  <p:cSld name="Disposition personnalisée">
    <p:spTree>
      <p:nvGrpSpPr>
        <p:cNvPr id="1" name="Shape 225"/>
        <p:cNvGrpSpPr/>
        <p:nvPr/>
      </p:nvGrpSpPr>
      <p:grpSpPr>
        <a:xfrm>
          <a:off x="0" y="0"/>
          <a:ext cx="0" cy="0"/>
          <a:chOff x="0" y="0"/>
          <a:chExt cx="0" cy="0"/>
        </a:xfrm>
      </p:grpSpPr>
      <p:pic>
        <p:nvPicPr>
          <p:cNvPr id="226" name="Google Shape;226;g23cf1af4b80_2_379" descr="Une image contenant personne, intérieur, homme, table&#10;&#10;Description générée automatiquement"/>
          <p:cNvPicPr preferRelativeResize="0"/>
          <p:nvPr/>
        </p:nvPicPr>
        <p:blipFill rotWithShape="1">
          <a:blip r:embed="rId2">
            <a:alphaModFix/>
          </a:blip>
          <a:srcRect/>
          <a:stretch/>
        </p:blipFill>
        <p:spPr>
          <a:xfrm>
            <a:off x="-18207" y="-13947"/>
            <a:ext cx="9190185" cy="5171392"/>
          </a:xfrm>
          <a:prstGeom prst="rect">
            <a:avLst/>
          </a:prstGeom>
          <a:noFill/>
          <a:ln>
            <a:noFill/>
          </a:ln>
        </p:spPr>
      </p:pic>
      <p:pic>
        <p:nvPicPr>
          <p:cNvPr id="227" name="Google Shape;227;g23cf1af4b80_2_379"/>
          <p:cNvPicPr preferRelativeResize="0"/>
          <p:nvPr/>
        </p:nvPicPr>
        <p:blipFill rotWithShape="1">
          <a:blip r:embed="rId3">
            <a:alphaModFix/>
          </a:blip>
          <a:srcRect/>
          <a:stretch/>
        </p:blipFill>
        <p:spPr>
          <a:xfrm>
            <a:off x="179513" y="189714"/>
            <a:ext cx="657372" cy="581836"/>
          </a:xfrm>
          <a:prstGeom prst="rect">
            <a:avLst/>
          </a:prstGeom>
          <a:noFill/>
          <a:ln>
            <a:noFill/>
          </a:ln>
        </p:spPr>
      </p:pic>
      <p:sp>
        <p:nvSpPr>
          <p:cNvPr id="228" name="Google Shape;228;g23cf1af4b80_2_379"/>
          <p:cNvSpPr txBox="1">
            <a:spLocks noGrp="1"/>
          </p:cNvSpPr>
          <p:nvPr>
            <p:ph type="body" idx="1"/>
          </p:nvPr>
        </p:nvSpPr>
        <p:spPr>
          <a:xfrm>
            <a:off x="2124075" y="987425"/>
            <a:ext cx="2736000" cy="1871700"/>
          </a:xfrm>
          <a:prstGeom prst="rect">
            <a:avLst/>
          </a:prstGeom>
          <a:noFill/>
          <a:ln>
            <a:noFill/>
          </a:ln>
        </p:spPr>
        <p:txBody>
          <a:bodyPr spcFirstLastPara="1" wrap="square" lIns="0" tIns="0" rIns="0" bIns="0" anchor="t" anchorCtr="0">
            <a:normAutofit/>
          </a:bodyPr>
          <a:lstStyle>
            <a:lvl1pPr marL="457206" lvl="0" indent="-228604" algn="l">
              <a:lnSpc>
                <a:spcPct val="100000"/>
              </a:lnSpc>
              <a:spcBef>
                <a:spcPts val="1801"/>
              </a:spcBef>
              <a:spcAft>
                <a:spcPts val="0"/>
              </a:spcAft>
              <a:buClr>
                <a:schemeClr val="dk2"/>
              </a:buClr>
              <a:buSzPts val="2800"/>
              <a:buNone/>
              <a:defRPr sz="2800" cap="none"/>
            </a:lvl1pPr>
            <a:lvl2pPr marL="914411" lvl="1" indent="-228604" algn="l">
              <a:lnSpc>
                <a:spcPct val="100000"/>
              </a:lnSpc>
              <a:spcBef>
                <a:spcPts val="900"/>
              </a:spcBef>
              <a:spcAft>
                <a:spcPts val="0"/>
              </a:spcAft>
              <a:buSzPts val="3200"/>
              <a:buNone/>
              <a:defRPr sz="3200"/>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229" name="Google Shape;229;g23cf1af4b80_2_379"/>
          <p:cNvSpPr txBox="1">
            <a:spLocks noGrp="1"/>
          </p:cNvSpPr>
          <p:nvPr>
            <p:ph type="body" idx="2"/>
          </p:nvPr>
        </p:nvSpPr>
        <p:spPr>
          <a:xfrm>
            <a:off x="5004048" y="987425"/>
            <a:ext cx="3457500" cy="1871700"/>
          </a:xfrm>
          <a:prstGeom prst="rect">
            <a:avLst/>
          </a:prstGeom>
          <a:noFill/>
          <a:ln>
            <a:noFill/>
          </a:ln>
        </p:spPr>
        <p:txBody>
          <a:bodyPr spcFirstLastPara="1" wrap="square" lIns="0" tIns="0" rIns="0" bIns="0" anchor="t" anchorCtr="0">
            <a:normAutofit/>
          </a:bodyPr>
          <a:lstStyle>
            <a:lvl1pPr marL="457206" lvl="0" indent="-228604" algn="l">
              <a:lnSpc>
                <a:spcPct val="80000"/>
              </a:lnSpc>
              <a:spcBef>
                <a:spcPts val="0"/>
              </a:spcBef>
              <a:spcAft>
                <a:spcPts val="0"/>
              </a:spcAft>
              <a:buClr>
                <a:schemeClr val="dk2"/>
              </a:buClr>
              <a:buSzPts val="1400"/>
              <a:buNone/>
              <a:defRPr sz="1401" b="0"/>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pic>
        <p:nvPicPr>
          <p:cNvPr id="230" name="Google Shape;230;g23cf1af4b80_2_379" descr="Une image contenant personne, intérieur, homme, table&#10;&#10;Description générée automatiquement"/>
          <p:cNvPicPr preferRelativeResize="0"/>
          <p:nvPr/>
        </p:nvPicPr>
        <p:blipFill rotWithShape="1">
          <a:blip r:embed="rId2">
            <a:alphaModFix/>
          </a:blip>
          <a:srcRect/>
          <a:stretch/>
        </p:blipFill>
        <p:spPr>
          <a:xfrm>
            <a:off x="-18207" y="-13947"/>
            <a:ext cx="9190185" cy="5171392"/>
          </a:xfrm>
          <a:prstGeom prst="rect">
            <a:avLst/>
          </a:prstGeom>
          <a:noFill/>
          <a:ln>
            <a:noFill/>
          </a:ln>
        </p:spPr>
      </p:pic>
      <p:pic>
        <p:nvPicPr>
          <p:cNvPr id="231" name="Google Shape;231;g23cf1af4b80_2_379"/>
          <p:cNvPicPr preferRelativeResize="0"/>
          <p:nvPr/>
        </p:nvPicPr>
        <p:blipFill rotWithShape="1">
          <a:blip r:embed="rId3">
            <a:alphaModFix/>
          </a:blip>
          <a:srcRect/>
          <a:stretch/>
        </p:blipFill>
        <p:spPr>
          <a:xfrm>
            <a:off x="179513" y="189714"/>
            <a:ext cx="657372" cy="581836"/>
          </a:xfrm>
          <a:prstGeom prst="rect">
            <a:avLst/>
          </a:prstGeom>
          <a:noFill/>
          <a:ln>
            <a:noFill/>
          </a:ln>
        </p:spPr>
      </p:pic>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re seul">
  <p:cSld name="Titre seul">
    <p:spTree>
      <p:nvGrpSpPr>
        <p:cNvPr id="1" name="Shape 232"/>
        <p:cNvGrpSpPr/>
        <p:nvPr/>
      </p:nvGrpSpPr>
      <p:grpSpPr>
        <a:xfrm>
          <a:off x="0" y="0"/>
          <a:ext cx="0" cy="0"/>
          <a:chOff x="0" y="0"/>
          <a:chExt cx="0" cy="0"/>
        </a:xfrm>
      </p:grpSpPr>
      <p:sp>
        <p:nvSpPr>
          <p:cNvPr id="233" name="Google Shape;233;g23cf1af4b80_2_386"/>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lvl1pPr lvl="0" algn="l">
              <a:lnSpc>
                <a:spcPct val="110000"/>
              </a:lnSpc>
              <a:spcBef>
                <a:spcPts val="0"/>
              </a:spcBef>
              <a:spcAft>
                <a:spcPts val="0"/>
              </a:spcAft>
              <a:buClr>
                <a:srgbClr val="006AB2"/>
              </a:buClr>
              <a:buSzPts val="20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4" name="Google Shape;234;g23cf1af4b80_2_386"/>
          <p:cNvSpPr txBox="1">
            <a:spLocks noGrp="1"/>
          </p:cNvSpPr>
          <p:nvPr>
            <p:ph type="sldNum" idx="12"/>
          </p:nvPr>
        </p:nvSpPr>
        <p:spPr>
          <a:xfrm>
            <a:off x="107505" y="4749992"/>
            <a:ext cx="287401" cy="273900"/>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a:t>
            </a:fld>
            <a:endParaRPr lang="fr-FR"/>
          </a:p>
        </p:txBody>
      </p:sp>
      <p:sp>
        <p:nvSpPr>
          <p:cNvPr id="235" name="Google Shape;235;g23cf1af4b80_2_386"/>
          <p:cNvSpPr txBox="1">
            <a:spLocks noGrp="1"/>
          </p:cNvSpPr>
          <p:nvPr>
            <p:ph type="ftr" idx="11"/>
          </p:nvPr>
        </p:nvSpPr>
        <p:spPr>
          <a:xfrm>
            <a:off x="408754" y="4749992"/>
            <a:ext cx="6926400" cy="2739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Clr>
                <a:srgbClr val="575757"/>
              </a:buClr>
              <a:buSzPts val="800"/>
              <a:buFont typeface="Arial"/>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Page de garde standard 1">
  <p:cSld name="1_Page de garde standard_1">
    <p:spTree>
      <p:nvGrpSpPr>
        <p:cNvPr id="1" name="Shape 31"/>
        <p:cNvGrpSpPr/>
        <p:nvPr/>
      </p:nvGrpSpPr>
      <p:grpSpPr>
        <a:xfrm>
          <a:off x="0" y="0"/>
          <a:ext cx="0" cy="0"/>
          <a:chOff x="0" y="0"/>
          <a:chExt cx="0" cy="0"/>
        </a:xfrm>
      </p:grpSpPr>
      <p:sp>
        <p:nvSpPr>
          <p:cNvPr id="32" name="Google Shape;32;g25a1a78a644_0_16"/>
          <p:cNvSpPr/>
          <p:nvPr/>
        </p:nvSpPr>
        <p:spPr>
          <a:xfrm>
            <a:off x="0" y="-2046"/>
            <a:ext cx="9144000" cy="8457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33" name="Google Shape;33;g25a1a78a644_0_16"/>
          <p:cNvSpPr txBox="1">
            <a:spLocks noGrp="1"/>
          </p:cNvSpPr>
          <p:nvPr>
            <p:ph type="ctrTitle"/>
          </p:nvPr>
        </p:nvSpPr>
        <p:spPr>
          <a:xfrm>
            <a:off x="3239673" y="1683275"/>
            <a:ext cx="5499900" cy="1032600"/>
          </a:xfrm>
          <a:prstGeom prst="rect">
            <a:avLst/>
          </a:prstGeom>
          <a:noFill/>
          <a:ln>
            <a:noFill/>
          </a:ln>
        </p:spPr>
        <p:txBody>
          <a:bodyPr spcFirstLastPara="1" wrap="square" lIns="0" tIns="0" rIns="0" bIns="0" anchor="ctr" anchorCtr="0">
            <a:noAutofit/>
          </a:bodyPr>
          <a:lstStyle>
            <a:lvl1pPr lvl="0" algn="l">
              <a:lnSpc>
                <a:spcPct val="96428"/>
              </a:lnSpc>
              <a:spcBef>
                <a:spcPts val="0"/>
              </a:spcBef>
              <a:spcAft>
                <a:spcPts val="0"/>
              </a:spcAft>
              <a:buClr>
                <a:srgbClr val="006AB2"/>
              </a:buClr>
              <a:buSzPts val="2800"/>
              <a:buFont typeface="Arial"/>
              <a:buNone/>
              <a:defRPr sz="2800">
                <a:solidFill>
                  <a:srgbClr val="006AB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g25a1a78a644_0_16"/>
          <p:cNvSpPr txBox="1">
            <a:spLocks noGrp="1"/>
          </p:cNvSpPr>
          <p:nvPr>
            <p:ph type="body" idx="1"/>
          </p:nvPr>
        </p:nvSpPr>
        <p:spPr>
          <a:xfrm>
            <a:off x="3239526" y="2815600"/>
            <a:ext cx="5499900" cy="664500"/>
          </a:xfrm>
          <a:prstGeom prst="rect">
            <a:avLst/>
          </a:prstGeom>
          <a:noFill/>
          <a:ln>
            <a:noFill/>
          </a:ln>
        </p:spPr>
        <p:txBody>
          <a:bodyPr spcFirstLastPara="1" wrap="square" lIns="0" tIns="0" rIns="0" bIns="0" anchor="t" anchorCtr="0">
            <a:noAutofit/>
          </a:bodyPr>
          <a:lstStyle>
            <a:lvl1pPr marL="457206" lvl="0" indent="-228604" algn="l">
              <a:lnSpc>
                <a:spcPct val="100000"/>
              </a:lnSpc>
              <a:spcBef>
                <a:spcPts val="1801"/>
              </a:spcBef>
              <a:spcAft>
                <a:spcPts val="0"/>
              </a:spcAft>
              <a:buClr>
                <a:srgbClr val="575757"/>
              </a:buClr>
              <a:buSzPts val="2000"/>
              <a:buNone/>
              <a:defRPr sz="2000">
                <a:solidFill>
                  <a:srgbClr val="575757"/>
                </a:solidFil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pic>
        <p:nvPicPr>
          <p:cNvPr id="35" name="Google Shape;35;g25a1a78a644_0_16"/>
          <p:cNvPicPr preferRelativeResize="0"/>
          <p:nvPr/>
        </p:nvPicPr>
        <p:blipFill rotWithShape="1">
          <a:blip r:embed="rId2">
            <a:alphaModFix/>
          </a:blip>
          <a:srcRect/>
          <a:stretch/>
        </p:blipFill>
        <p:spPr>
          <a:xfrm>
            <a:off x="886137" y="222406"/>
            <a:ext cx="1361390" cy="4698691"/>
          </a:xfrm>
          <a:prstGeom prst="rect">
            <a:avLst/>
          </a:prstGeom>
          <a:noFill/>
          <a:ln>
            <a:noFill/>
          </a:ln>
        </p:spPr>
      </p:pic>
      <p:sp>
        <p:nvSpPr>
          <p:cNvPr id="36" name="Google Shape;36;g25a1a78a644_0_16"/>
          <p:cNvSpPr/>
          <p:nvPr/>
        </p:nvSpPr>
        <p:spPr>
          <a:xfrm>
            <a:off x="0" y="4948014"/>
            <a:ext cx="9144000" cy="216000"/>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37" name="Google Shape;37;g25a1a78a644_0_16"/>
          <p:cNvSpPr txBox="1">
            <a:spLocks noGrp="1"/>
          </p:cNvSpPr>
          <p:nvPr>
            <p:ph type="body" idx="2"/>
          </p:nvPr>
        </p:nvSpPr>
        <p:spPr>
          <a:xfrm>
            <a:off x="3239526" y="3914824"/>
            <a:ext cx="5499900" cy="385200"/>
          </a:xfrm>
          <a:prstGeom prst="rect">
            <a:avLst/>
          </a:prstGeom>
          <a:noFill/>
          <a:ln>
            <a:noFill/>
          </a:ln>
        </p:spPr>
        <p:txBody>
          <a:bodyPr spcFirstLastPara="1" wrap="square" lIns="0" tIns="0" rIns="0" bIns="0" anchor="t" anchorCtr="0">
            <a:normAutofit/>
          </a:bodyPr>
          <a:lstStyle>
            <a:lvl1pPr marL="457206" lvl="0" indent="-228604" algn="l">
              <a:lnSpc>
                <a:spcPct val="100000"/>
              </a:lnSpc>
              <a:spcBef>
                <a:spcPts val="1801"/>
              </a:spcBef>
              <a:spcAft>
                <a:spcPts val="0"/>
              </a:spcAft>
              <a:buClr>
                <a:srgbClr val="575757"/>
              </a:buClr>
              <a:buSzPts val="1200"/>
              <a:buNone/>
              <a:defRPr sz="1200" b="0">
                <a:solidFill>
                  <a:srgbClr val="575757"/>
                </a:solidFil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38"/>
        <p:cNvGrpSpPr/>
        <p:nvPr/>
      </p:nvGrpSpPr>
      <p:grpSpPr>
        <a:xfrm>
          <a:off x="0" y="0"/>
          <a:ext cx="0" cy="0"/>
          <a:chOff x="0" y="0"/>
          <a:chExt cx="0" cy="0"/>
        </a:xfrm>
      </p:grpSpPr>
      <p:sp>
        <p:nvSpPr>
          <p:cNvPr id="39" name="Google Shape;39;p16"/>
          <p:cNvSpPr txBox="1">
            <a:spLocks noGrp="1"/>
          </p:cNvSpPr>
          <p:nvPr>
            <p:ph type="title"/>
          </p:nvPr>
        </p:nvSpPr>
        <p:spPr>
          <a:xfrm>
            <a:off x="827584" y="87474"/>
            <a:ext cx="8064092" cy="540006"/>
          </a:xfrm>
          <a:prstGeom prst="rect">
            <a:avLst/>
          </a:prstGeom>
          <a:noFill/>
          <a:ln>
            <a:noFill/>
          </a:ln>
        </p:spPr>
        <p:txBody>
          <a:bodyPr spcFirstLastPara="1" wrap="square" lIns="0" tIns="0" rIns="0" bIns="0" anchor="b" anchorCtr="0">
            <a:normAutofit/>
          </a:bodyPr>
          <a:lstStyle>
            <a:lvl1pPr lvl="0" algn="l">
              <a:lnSpc>
                <a:spcPct val="110000"/>
              </a:lnSpc>
              <a:spcBef>
                <a:spcPts val="0"/>
              </a:spcBef>
              <a:spcAft>
                <a:spcPts val="0"/>
              </a:spcAft>
              <a:buClr>
                <a:srgbClr val="006AB2"/>
              </a:buClr>
              <a:buSzPts val="20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16"/>
          <p:cNvSpPr txBox="1">
            <a:spLocks noGrp="1"/>
          </p:cNvSpPr>
          <p:nvPr>
            <p:ph type="sldNum" idx="12"/>
          </p:nvPr>
        </p:nvSpPr>
        <p:spPr>
          <a:xfrm>
            <a:off x="107504" y="4749992"/>
            <a:ext cx="287339" cy="273844"/>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a:t>
            </a:fld>
            <a:endParaRPr lang="fr-FR"/>
          </a:p>
        </p:txBody>
      </p:sp>
      <p:sp>
        <p:nvSpPr>
          <p:cNvPr id="41" name="Google Shape;41;p16"/>
          <p:cNvSpPr txBox="1">
            <a:spLocks noGrp="1"/>
          </p:cNvSpPr>
          <p:nvPr>
            <p:ph type="ftr" idx="11"/>
          </p:nvPr>
        </p:nvSpPr>
        <p:spPr>
          <a:xfrm>
            <a:off x="408754" y="4749992"/>
            <a:ext cx="6926485" cy="273844"/>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Clr>
                <a:srgbClr val="575757"/>
              </a:buClr>
              <a:buSzPts val="800"/>
              <a:buFont typeface="Arial"/>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6"/>
          <p:cNvSpPr txBox="1">
            <a:spLocks noGrp="1"/>
          </p:cNvSpPr>
          <p:nvPr>
            <p:ph type="body" idx="1"/>
          </p:nvPr>
        </p:nvSpPr>
        <p:spPr>
          <a:xfrm>
            <a:off x="827584" y="843558"/>
            <a:ext cx="8064896" cy="3744416"/>
          </a:xfrm>
          <a:prstGeom prst="rect">
            <a:avLst/>
          </a:prstGeom>
          <a:noFill/>
          <a:ln>
            <a:noFill/>
          </a:ln>
        </p:spPr>
        <p:txBody>
          <a:bodyPr spcFirstLastPara="1" wrap="square" lIns="0" tIns="0" rIns="0" bIns="0" anchor="t" anchorCtr="0">
            <a:normAutofit/>
          </a:bodyPr>
          <a:lstStyle>
            <a:lvl1pPr marL="457206" lvl="0" indent="-228604" algn="l">
              <a:lnSpc>
                <a:spcPct val="100000"/>
              </a:lnSpc>
              <a:spcBef>
                <a:spcPts val="1801"/>
              </a:spcBef>
              <a:spcAft>
                <a:spcPts val="0"/>
              </a:spcAft>
              <a:buClr>
                <a:schemeClr val="dk2"/>
              </a:buClr>
              <a:buSzPts val="1800"/>
              <a:buNone/>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44173" algn="l">
              <a:lnSpc>
                <a:spcPct val="100000"/>
              </a:lnSpc>
              <a:spcBef>
                <a:spcPts val="400"/>
              </a:spcBef>
              <a:spcAft>
                <a:spcPts val="0"/>
              </a:spcAft>
              <a:buClr>
                <a:srgbClr val="575757"/>
              </a:buClr>
              <a:buSzPts val="1820"/>
              <a:buChar char="•"/>
              <a:defRPr sz="1401"/>
            </a:lvl4pPr>
            <a:lvl5pPr marL="2286029" lvl="4" indent="-312423" algn="l">
              <a:lnSpc>
                <a:spcPct val="100000"/>
              </a:lnSpc>
              <a:spcBef>
                <a:spcPts val="201"/>
              </a:spcBef>
              <a:spcAft>
                <a:spcPts val="0"/>
              </a:spcAft>
              <a:buClr>
                <a:srgbClr val="575757"/>
              </a:buClr>
              <a:buSzPts val="1320"/>
              <a:buChar char="•"/>
              <a:defRPr sz="1200"/>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ommaire">
  <p:cSld name="Sommaire">
    <p:spTree>
      <p:nvGrpSpPr>
        <p:cNvPr id="1" name="Shape 43"/>
        <p:cNvGrpSpPr/>
        <p:nvPr/>
      </p:nvGrpSpPr>
      <p:grpSpPr>
        <a:xfrm>
          <a:off x="0" y="0"/>
          <a:ext cx="0" cy="0"/>
          <a:chOff x="0" y="0"/>
          <a:chExt cx="0" cy="0"/>
        </a:xfrm>
      </p:grpSpPr>
      <p:sp>
        <p:nvSpPr>
          <p:cNvPr id="44" name="Google Shape;44;p15"/>
          <p:cNvSpPr/>
          <p:nvPr/>
        </p:nvSpPr>
        <p:spPr>
          <a:xfrm>
            <a:off x="0" y="-2046"/>
            <a:ext cx="9144000" cy="845604"/>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45" name="Google Shape;45;p15"/>
          <p:cNvSpPr txBox="1">
            <a:spLocks noGrp="1"/>
          </p:cNvSpPr>
          <p:nvPr>
            <p:ph type="sldNum" idx="12"/>
          </p:nvPr>
        </p:nvSpPr>
        <p:spPr>
          <a:xfrm>
            <a:off x="107504" y="4749992"/>
            <a:ext cx="287339" cy="273844"/>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a:t>
            </a:fld>
            <a:endParaRPr lang="fr-FR"/>
          </a:p>
        </p:txBody>
      </p:sp>
      <p:sp>
        <p:nvSpPr>
          <p:cNvPr id="46" name="Google Shape;46;p15"/>
          <p:cNvSpPr txBox="1">
            <a:spLocks noGrp="1"/>
          </p:cNvSpPr>
          <p:nvPr>
            <p:ph type="body" idx="1"/>
          </p:nvPr>
        </p:nvSpPr>
        <p:spPr>
          <a:xfrm>
            <a:off x="4427539" y="1767823"/>
            <a:ext cx="2736304" cy="2160240"/>
          </a:xfrm>
          <a:prstGeom prst="rect">
            <a:avLst/>
          </a:prstGeom>
          <a:noFill/>
          <a:ln>
            <a:noFill/>
          </a:ln>
        </p:spPr>
        <p:txBody>
          <a:bodyPr spcFirstLastPara="1" wrap="square" lIns="0" tIns="0" rIns="0" bIns="0" anchor="t" anchorCtr="0">
            <a:normAutofit/>
          </a:bodyPr>
          <a:lstStyle>
            <a:lvl1pPr marL="457206" lvl="0" indent="-228604" algn="l">
              <a:lnSpc>
                <a:spcPct val="150000"/>
              </a:lnSpc>
              <a:spcBef>
                <a:spcPts val="201"/>
              </a:spcBef>
              <a:spcAft>
                <a:spcPts val="0"/>
              </a:spcAft>
              <a:buClr>
                <a:srgbClr val="575757"/>
              </a:buClr>
              <a:buSzPts val="1400"/>
              <a:buFont typeface="Arial"/>
              <a:buNone/>
              <a:defRPr sz="1401" b="1" cap="none">
                <a:solidFill>
                  <a:srgbClr val="575757"/>
                </a:solidFill>
                <a:latin typeface="Arial"/>
                <a:ea typeface="Arial"/>
                <a:cs typeface="Arial"/>
                <a:sym typeface="Aria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47" name="Google Shape;47;p15"/>
          <p:cNvSpPr txBox="1">
            <a:spLocks noGrp="1"/>
          </p:cNvSpPr>
          <p:nvPr>
            <p:ph type="ftr" idx="11"/>
          </p:nvPr>
        </p:nvSpPr>
        <p:spPr>
          <a:xfrm>
            <a:off x="408754" y="4749992"/>
            <a:ext cx="6926485" cy="273844"/>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Clr>
                <a:srgbClr val="575757"/>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15"/>
          <p:cNvSpPr txBox="1"/>
          <p:nvPr/>
        </p:nvSpPr>
        <p:spPr>
          <a:xfrm>
            <a:off x="4427538" y="915567"/>
            <a:ext cx="3096789" cy="1032495"/>
          </a:xfrm>
          <a:prstGeom prst="rect">
            <a:avLst/>
          </a:prstGeom>
          <a:noFill/>
          <a:ln>
            <a:noFill/>
          </a:ln>
        </p:spPr>
        <p:txBody>
          <a:bodyPr spcFirstLastPara="1" wrap="square" lIns="0" tIns="0" rIns="0" bIns="0" anchor="ctr" anchorCtr="0">
            <a:noAutofit/>
          </a:bodyPr>
          <a:lstStyle/>
          <a:p>
            <a:pPr marL="0" marR="0" lvl="0" indent="0" algn="l" rtl="0">
              <a:lnSpc>
                <a:spcPct val="96428"/>
              </a:lnSpc>
              <a:spcBef>
                <a:spcPts val="0"/>
              </a:spcBef>
              <a:spcAft>
                <a:spcPts val="0"/>
              </a:spcAft>
              <a:buClr>
                <a:srgbClr val="006AB2"/>
              </a:buClr>
              <a:buSzPts val="2800"/>
              <a:buFont typeface="Arial"/>
              <a:buNone/>
            </a:pPr>
            <a:r>
              <a:rPr lang="fr-FR" sz="2800" b="1" i="0" u="none" strike="noStrike" cap="none">
                <a:solidFill>
                  <a:srgbClr val="006AB2"/>
                </a:solidFill>
                <a:latin typeface="Arial"/>
                <a:ea typeface="Arial"/>
                <a:cs typeface="Arial"/>
                <a:sym typeface="Arial"/>
              </a:rPr>
              <a:t>Sommaire</a:t>
            </a:r>
            <a:endParaRPr sz="1401" b="0" i="0" u="none" strike="noStrike" cap="none">
              <a:solidFill>
                <a:srgbClr val="000000"/>
              </a:solidFill>
              <a:latin typeface="Arial"/>
              <a:ea typeface="Arial"/>
              <a:cs typeface="Arial"/>
              <a:sym typeface="Arial"/>
            </a:endParaRPr>
          </a:p>
        </p:txBody>
      </p:sp>
      <p:sp>
        <p:nvSpPr>
          <p:cNvPr id="49" name="Google Shape;49;p15"/>
          <p:cNvSpPr/>
          <p:nvPr/>
        </p:nvSpPr>
        <p:spPr>
          <a:xfrm>
            <a:off x="0" y="-2046"/>
            <a:ext cx="9144000" cy="845604"/>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50" name="Google Shape;50;p15"/>
          <p:cNvSpPr txBox="1"/>
          <p:nvPr/>
        </p:nvSpPr>
        <p:spPr>
          <a:xfrm>
            <a:off x="4427538" y="915567"/>
            <a:ext cx="3096789" cy="1032495"/>
          </a:xfrm>
          <a:prstGeom prst="rect">
            <a:avLst/>
          </a:prstGeom>
          <a:noFill/>
          <a:ln>
            <a:noFill/>
          </a:ln>
        </p:spPr>
        <p:txBody>
          <a:bodyPr spcFirstLastPara="1" wrap="square" lIns="0" tIns="0" rIns="0" bIns="0" anchor="ctr" anchorCtr="0">
            <a:noAutofit/>
          </a:bodyPr>
          <a:lstStyle/>
          <a:p>
            <a:pPr marL="0" marR="0" lvl="0" indent="0" algn="l" rtl="0">
              <a:lnSpc>
                <a:spcPct val="96428"/>
              </a:lnSpc>
              <a:spcBef>
                <a:spcPts val="0"/>
              </a:spcBef>
              <a:spcAft>
                <a:spcPts val="0"/>
              </a:spcAft>
              <a:buClr>
                <a:srgbClr val="006AB2"/>
              </a:buClr>
              <a:buSzPts val="2800"/>
              <a:buFont typeface="Arial"/>
              <a:buNone/>
            </a:pPr>
            <a:r>
              <a:rPr lang="fr-FR" sz="2800" b="1" i="0" u="none" strike="noStrike" cap="none">
                <a:solidFill>
                  <a:srgbClr val="006AB2"/>
                </a:solidFill>
                <a:latin typeface="Arial"/>
                <a:ea typeface="Arial"/>
                <a:cs typeface="Arial"/>
                <a:sym typeface="Arial"/>
              </a:rPr>
              <a:t>Sommaire</a:t>
            </a:r>
            <a:endParaRPr sz="1401" b="0" i="0" u="none" strike="noStrike" cap="none">
              <a:solidFill>
                <a:srgbClr val="000000"/>
              </a:solidFill>
              <a:latin typeface="Arial"/>
              <a:ea typeface="Arial"/>
              <a:cs typeface="Arial"/>
              <a:sym typeface="Arial"/>
            </a:endParaRPr>
          </a:p>
        </p:txBody>
      </p:sp>
      <p:grpSp>
        <p:nvGrpSpPr>
          <p:cNvPr id="51" name="Google Shape;51;p15"/>
          <p:cNvGrpSpPr/>
          <p:nvPr/>
        </p:nvGrpSpPr>
        <p:grpSpPr>
          <a:xfrm>
            <a:off x="701675" y="420756"/>
            <a:ext cx="1401948" cy="4395808"/>
            <a:chOff x="2026038" y="600819"/>
            <a:chExt cx="1401948" cy="4395808"/>
          </a:xfrm>
        </p:grpSpPr>
        <p:pic>
          <p:nvPicPr>
            <p:cNvPr id="52" name="Google Shape;52;p15"/>
            <p:cNvPicPr preferRelativeResize="0"/>
            <p:nvPr/>
          </p:nvPicPr>
          <p:blipFill rotWithShape="1">
            <a:blip r:embed="rId2">
              <a:alphaModFix/>
            </a:blip>
            <a:srcRect/>
            <a:stretch/>
          </p:blipFill>
          <p:spPr>
            <a:xfrm>
              <a:off x="2328655" y="1878706"/>
              <a:ext cx="796714" cy="702982"/>
            </a:xfrm>
            <a:prstGeom prst="rect">
              <a:avLst/>
            </a:prstGeom>
            <a:noFill/>
            <a:ln>
              <a:noFill/>
            </a:ln>
          </p:spPr>
        </p:pic>
        <p:pic>
          <p:nvPicPr>
            <p:cNvPr id="53" name="Google Shape;53;p15" descr="Text&#10;&#10;Description automatically generated"/>
            <p:cNvPicPr preferRelativeResize="0"/>
            <p:nvPr/>
          </p:nvPicPr>
          <p:blipFill rotWithShape="1">
            <a:blip r:embed="rId3">
              <a:alphaModFix/>
            </a:blip>
            <a:srcRect/>
            <a:stretch/>
          </p:blipFill>
          <p:spPr>
            <a:xfrm>
              <a:off x="2240458" y="720192"/>
              <a:ext cx="981206" cy="766974"/>
            </a:xfrm>
            <a:prstGeom prst="rect">
              <a:avLst/>
            </a:prstGeom>
            <a:noFill/>
            <a:ln>
              <a:noFill/>
            </a:ln>
          </p:spPr>
        </p:pic>
        <p:pic>
          <p:nvPicPr>
            <p:cNvPr id="54" name="Google Shape;54;p15" descr="Logo, company name&#10;&#10;Description automatically generated"/>
            <p:cNvPicPr preferRelativeResize="0"/>
            <p:nvPr/>
          </p:nvPicPr>
          <p:blipFill rotWithShape="1">
            <a:blip r:embed="rId4">
              <a:alphaModFix/>
            </a:blip>
            <a:srcRect/>
            <a:stretch/>
          </p:blipFill>
          <p:spPr>
            <a:xfrm>
              <a:off x="2026038" y="3995018"/>
              <a:ext cx="1401948" cy="856580"/>
            </a:xfrm>
            <a:prstGeom prst="rect">
              <a:avLst/>
            </a:prstGeom>
            <a:noFill/>
            <a:ln>
              <a:noFill/>
            </a:ln>
          </p:spPr>
        </p:pic>
        <p:pic>
          <p:nvPicPr>
            <p:cNvPr id="55" name="Google Shape;55;p15"/>
            <p:cNvPicPr preferRelativeResize="0"/>
            <p:nvPr/>
          </p:nvPicPr>
          <p:blipFill rotWithShape="1">
            <a:blip r:embed="rId5">
              <a:alphaModFix/>
            </a:blip>
            <a:srcRect/>
            <a:stretch/>
          </p:blipFill>
          <p:spPr>
            <a:xfrm>
              <a:off x="2328655" y="3178156"/>
              <a:ext cx="797896" cy="450924"/>
            </a:xfrm>
            <a:prstGeom prst="rect">
              <a:avLst/>
            </a:prstGeom>
            <a:noFill/>
            <a:ln>
              <a:noFill/>
            </a:ln>
          </p:spPr>
        </p:pic>
        <p:sp>
          <p:nvSpPr>
            <p:cNvPr id="56" name="Google Shape;56;p15"/>
            <p:cNvSpPr/>
            <p:nvPr/>
          </p:nvSpPr>
          <p:spPr>
            <a:xfrm>
              <a:off x="2168665" y="600819"/>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57" name="Google Shape;57;p15"/>
            <p:cNvSpPr/>
            <p:nvPr/>
          </p:nvSpPr>
          <p:spPr>
            <a:xfrm>
              <a:off x="2168664" y="1737871"/>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58" name="Google Shape;58;p15"/>
            <p:cNvSpPr/>
            <p:nvPr/>
          </p:nvSpPr>
          <p:spPr>
            <a:xfrm>
              <a:off x="2168663" y="2874923"/>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59" name="Google Shape;59;p15"/>
            <p:cNvSpPr/>
            <p:nvPr/>
          </p:nvSpPr>
          <p:spPr>
            <a:xfrm>
              <a:off x="2168662" y="4011975"/>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gr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re seul">
  <p:cSld name="Titre seul">
    <p:spTree>
      <p:nvGrpSpPr>
        <p:cNvPr id="1" name="Shape 60"/>
        <p:cNvGrpSpPr/>
        <p:nvPr/>
      </p:nvGrpSpPr>
      <p:grpSpPr>
        <a:xfrm>
          <a:off x="0" y="0"/>
          <a:ext cx="0" cy="0"/>
          <a:chOff x="0" y="0"/>
          <a:chExt cx="0" cy="0"/>
        </a:xfrm>
      </p:grpSpPr>
      <p:sp>
        <p:nvSpPr>
          <p:cNvPr id="61" name="Google Shape;61;p21"/>
          <p:cNvSpPr txBox="1">
            <a:spLocks noGrp="1"/>
          </p:cNvSpPr>
          <p:nvPr>
            <p:ph type="title"/>
          </p:nvPr>
        </p:nvSpPr>
        <p:spPr>
          <a:xfrm>
            <a:off x="827584" y="87474"/>
            <a:ext cx="8064092" cy="540006"/>
          </a:xfrm>
          <a:prstGeom prst="rect">
            <a:avLst/>
          </a:prstGeom>
          <a:noFill/>
          <a:ln>
            <a:noFill/>
          </a:ln>
        </p:spPr>
        <p:txBody>
          <a:bodyPr spcFirstLastPara="1" wrap="square" lIns="0" tIns="0" rIns="0" bIns="0" anchor="b" anchorCtr="0">
            <a:normAutofit/>
          </a:bodyPr>
          <a:lstStyle>
            <a:lvl1pPr lvl="0" algn="l">
              <a:lnSpc>
                <a:spcPct val="110000"/>
              </a:lnSpc>
              <a:spcBef>
                <a:spcPts val="0"/>
              </a:spcBef>
              <a:spcAft>
                <a:spcPts val="0"/>
              </a:spcAft>
              <a:buClr>
                <a:srgbClr val="006AB2"/>
              </a:buClr>
              <a:buSzPts val="20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21"/>
          <p:cNvSpPr txBox="1">
            <a:spLocks noGrp="1"/>
          </p:cNvSpPr>
          <p:nvPr>
            <p:ph type="sldNum" idx="12"/>
          </p:nvPr>
        </p:nvSpPr>
        <p:spPr>
          <a:xfrm>
            <a:off x="107504" y="4749992"/>
            <a:ext cx="287339" cy="273844"/>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a:t>
            </a:fld>
            <a:endParaRPr lang="fr-FR"/>
          </a:p>
        </p:txBody>
      </p:sp>
      <p:sp>
        <p:nvSpPr>
          <p:cNvPr id="63" name="Google Shape;63;p21"/>
          <p:cNvSpPr txBox="1">
            <a:spLocks noGrp="1"/>
          </p:cNvSpPr>
          <p:nvPr>
            <p:ph type="ftr" idx="11"/>
          </p:nvPr>
        </p:nvSpPr>
        <p:spPr>
          <a:xfrm>
            <a:off x="408754" y="4749992"/>
            <a:ext cx="6926485" cy="273844"/>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Clr>
                <a:srgbClr val="575757"/>
              </a:buClr>
              <a:buSzPts val="800"/>
              <a:buFont typeface="Arial"/>
              <a:buNone/>
              <a:defRPr sz="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age de fin">
  <p:cSld name="Page de fin">
    <p:spTree>
      <p:nvGrpSpPr>
        <p:cNvPr id="1" name="Shape 64"/>
        <p:cNvGrpSpPr/>
        <p:nvPr/>
      </p:nvGrpSpPr>
      <p:grpSpPr>
        <a:xfrm>
          <a:off x="0" y="0"/>
          <a:ext cx="0" cy="0"/>
          <a:chOff x="0" y="0"/>
          <a:chExt cx="0" cy="0"/>
        </a:xfrm>
      </p:grpSpPr>
      <p:sp>
        <p:nvSpPr>
          <p:cNvPr id="65" name="Google Shape;65;p17"/>
          <p:cNvSpPr/>
          <p:nvPr/>
        </p:nvSpPr>
        <p:spPr>
          <a:xfrm>
            <a:off x="0" y="-2046"/>
            <a:ext cx="9144000" cy="773596"/>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66" name="Google Shape;66;p17"/>
          <p:cNvSpPr/>
          <p:nvPr/>
        </p:nvSpPr>
        <p:spPr>
          <a:xfrm>
            <a:off x="0" y="4948014"/>
            <a:ext cx="9144000" cy="216024"/>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pic>
        <p:nvPicPr>
          <p:cNvPr id="67" name="Google Shape;67;p17"/>
          <p:cNvPicPr preferRelativeResize="0"/>
          <p:nvPr/>
        </p:nvPicPr>
        <p:blipFill rotWithShape="1">
          <a:blip r:embed="rId2">
            <a:alphaModFix/>
          </a:blip>
          <a:srcRect/>
          <a:stretch/>
        </p:blipFill>
        <p:spPr>
          <a:xfrm>
            <a:off x="2562537" y="222406"/>
            <a:ext cx="1361390" cy="4698691"/>
          </a:xfrm>
          <a:prstGeom prst="rect">
            <a:avLst/>
          </a:prstGeom>
          <a:noFill/>
          <a:ln>
            <a:noFill/>
          </a:ln>
        </p:spPr>
      </p:pic>
      <p:sp>
        <p:nvSpPr>
          <p:cNvPr id="68" name="Google Shape;68;p17"/>
          <p:cNvSpPr/>
          <p:nvPr/>
        </p:nvSpPr>
        <p:spPr>
          <a:xfrm>
            <a:off x="0" y="-2046"/>
            <a:ext cx="9144000" cy="773596"/>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69" name="Google Shape;69;p17"/>
          <p:cNvSpPr/>
          <p:nvPr/>
        </p:nvSpPr>
        <p:spPr>
          <a:xfrm>
            <a:off x="0" y="4948014"/>
            <a:ext cx="9144000" cy="216024"/>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pic>
        <p:nvPicPr>
          <p:cNvPr id="70" name="Google Shape;70;p17"/>
          <p:cNvPicPr preferRelativeResize="0"/>
          <p:nvPr/>
        </p:nvPicPr>
        <p:blipFill rotWithShape="1">
          <a:blip r:embed="rId2">
            <a:alphaModFix/>
          </a:blip>
          <a:srcRect/>
          <a:stretch/>
        </p:blipFill>
        <p:spPr>
          <a:xfrm>
            <a:off x="2562537" y="222406"/>
            <a:ext cx="1361390" cy="4698691"/>
          </a:xfrm>
          <a:prstGeom prst="rect">
            <a:avLst/>
          </a:prstGeom>
          <a:noFill/>
          <a:ln>
            <a:noFill/>
          </a:ln>
        </p:spPr>
      </p:pic>
      <p:grpSp>
        <p:nvGrpSpPr>
          <p:cNvPr id="71" name="Google Shape;71;p17"/>
          <p:cNvGrpSpPr/>
          <p:nvPr/>
        </p:nvGrpSpPr>
        <p:grpSpPr>
          <a:xfrm>
            <a:off x="4804659" y="1261978"/>
            <a:ext cx="3353924" cy="2529366"/>
            <a:chOff x="4804660" y="1261977"/>
            <a:chExt cx="3353923" cy="2529366"/>
          </a:xfrm>
        </p:grpSpPr>
        <p:sp>
          <p:nvSpPr>
            <p:cNvPr id="72" name="Google Shape;72;p17"/>
            <p:cNvSpPr txBox="1"/>
            <p:nvPr/>
          </p:nvSpPr>
          <p:spPr>
            <a:xfrm>
              <a:off x="4818086" y="1261977"/>
              <a:ext cx="3240360" cy="2529366"/>
            </a:xfrm>
            <a:prstGeom prst="rect">
              <a:avLst/>
            </a:prstGeom>
            <a:noFill/>
            <a:ln>
              <a:noFill/>
            </a:ln>
          </p:spPr>
          <p:txBody>
            <a:bodyPr spcFirstLastPara="1" wrap="square" lIns="72000" tIns="108000" rIns="72000" bIns="108000" anchor="t" anchorCtr="0">
              <a:normAutofit/>
            </a:bodyPr>
            <a:lstStyle/>
            <a:p>
              <a:pPr marL="0" marR="0" lvl="0" indent="0" algn="l" rtl="0">
                <a:lnSpc>
                  <a:spcPct val="100000"/>
                </a:lnSpc>
                <a:spcBef>
                  <a:spcPts val="0"/>
                </a:spcBef>
                <a:spcAft>
                  <a:spcPts val="0"/>
                </a:spcAft>
                <a:buClr>
                  <a:srgbClr val="000000"/>
                </a:buClr>
                <a:buSzPts val="2000"/>
                <a:buFont typeface="Arial"/>
                <a:buNone/>
              </a:pPr>
              <a:r>
                <a:rPr lang="fr-FR" sz="2000" b="1" i="0" u="none" strike="noStrike" cap="none">
                  <a:solidFill>
                    <a:srgbClr val="575757"/>
                  </a:solidFill>
                  <a:latin typeface="Arial"/>
                  <a:ea typeface="Arial"/>
                  <a:cs typeface="Arial"/>
                  <a:sym typeface="Arial"/>
                </a:rPr>
                <a:t>esante.gouv.fr</a:t>
              </a:r>
              <a:endParaRPr sz="1401"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r>
                <a:rPr lang="fr-FR" sz="1500" b="0" i="0" u="none" strike="noStrike" cap="none">
                  <a:solidFill>
                    <a:srgbClr val="575757"/>
                  </a:solidFill>
                  <a:latin typeface="Arial"/>
                  <a:ea typeface="Arial"/>
                  <a:cs typeface="Arial"/>
                  <a:sym typeface="Arial"/>
                </a:rPr>
                <a:t>Le portail pour accéder à l’ensemble des services et produits de l’agence du numérique en santé et s’informer sur l’actualité de la e-santé. </a:t>
              </a:r>
              <a:endParaRPr sz="1401"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0" u="none" strike="noStrike" cap="none">
                <a:solidFill>
                  <a:srgbClr val="575757"/>
                </a:solidFill>
                <a:latin typeface="Arial"/>
                <a:ea typeface="Arial"/>
                <a:cs typeface="Arial"/>
                <a:sym typeface="Arial"/>
              </a:endParaRPr>
            </a:p>
          </p:txBody>
        </p:sp>
        <p:pic>
          <p:nvPicPr>
            <p:cNvPr id="73" name="Google Shape;73;p17" descr="Y:\Interne\Communication\Communication_2019\Crea_graphiques\Pictos\Picto_OK\Twitter_Logo_Blue.png"/>
            <p:cNvPicPr preferRelativeResize="0"/>
            <p:nvPr/>
          </p:nvPicPr>
          <p:blipFill rotWithShape="1">
            <a:blip r:embed="rId3">
              <a:alphaModFix/>
            </a:blip>
            <a:srcRect/>
            <a:stretch/>
          </p:blipFill>
          <p:spPr>
            <a:xfrm>
              <a:off x="4804660" y="2817758"/>
              <a:ext cx="422086" cy="422086"/>
            </a:xfrm>
            <a:prstGeom prst="rect">
              <a:avLst/>
            </a:prstGeom>
            <a:noFill/>
            <a:ln>
              <a:noFill/>
            </a:ln>
          </p:spPr>
        </p:pic>
        <p:pic>
          <p:nvPicPr>
            <p:cNvPr id="74" name="Google Shape;74;p17" descr="Y:\Interne\Communication\Communication_2019\Crea_graphiques\Pictos\Picto_OK\LINKEDIN@2x.png"/>
            <p:cNvPicPr preferRelativeResize="0"/>
            <p:nvPr/>
          </p:nvPicPr>
          <p:blipFill rotWithShape="1">
            <a:blip r:embed="rId4">
              <a:alphaModFix/>
            </a:blip>
            <a:srcRect/>
            <a:stretch/>
          </p:blipFill>
          <p:spPr>
            <a:xfrm>
              <a:off x="4889703" y="3271808"/>
              <a:ext cx="252000" cy="252000"/>
            </a:xfrm>
            <a:prstGeom prst="rect">
              <a:avLst/>
            </a:prstGeom>
            <a:noFill/>
            <a:ln>
              <a:noFill/>
            </a:ln>
          </p:spPr>
        </p:pic>
        <p:pic>
          <p:nvPicPr>
            <p:cNvPr id="75" name="Google Shape;75;p17" descr="Y:\Interne\Communication\Communication_2019\Crea_graphiques\Pictos\Picto_OK\Twitter_Logo_Blue.png"/>
            <p:cNvPicPr preferRelativeResize="0"/>
            <p:nvPr/>
          </p:nvPicPr>
          <p:blipFill rotWithShape="1">
            <a:blip r:embed="rId3">
              <a:alphaModFix/>
            </a:blip>
            <a:srcRect/>
            <a:stretch/>
          </p:blipFill>
          <p:spPr>
            <a:xfrm>
              <a:off x="4804660" y="2817758"/>
              <a:ext cx="422086" cy="422086"/>
            </a:xfrm>
            <a:prstGeom prst="rect">
              <a:avLst/>
            </a:prstGeom>
            <a:noFill/>
            <a:ln>
              <a:noFill/>
            </a:ln>
          </p:spPr>
        </p:pic>
        <p:pic>
          <p:nvPicPr>
            <p:cNvPr id="76" name="Google Shape;76;p17" descr="Y:\Interne\Communication\Communication_2019\Crea_graphiques\Pictos\Picto_OK\LINKEDIN@2x.png"/>
            <p:cNvPicPr preferRelativeResize="0"/>
            <p:nvPr/>
          </p:nvPicPr>
          <p:blipFill rotWithShape="1">
            <a:blip r:embed="rId4">
              <a:alphaModFix/>
            </a:blip>
            <a:srcRect/>
            <a:stretch/>
          </p:blipFill>
          <p:spPr>
            <a:xfrm>
              <a:off x="4889703" y="3271808"/>
              <a:ext cx="252000" cy="252000"/>
            </a:xfrm>
            <a:prstGeom prst="rect">
              <a:avLst/>
            </a:prstGeom>
            <a:noFill/>
            <a:ln>
              <a:noFill/>
            </a:ln>
          </p:spPr>
        </p:pic>
        <p:sp>
          <p:nvSpPr>
            <p:cNvPr id="77" name="Google Shape;77;p17"/>
            <p:cNvSpPr txBox="1"/>
            <p:nvPr/>
          </p:nvSpPr>
          <p:spPr>
            <a:xfrm>
              <a:off x="5220072" y="2859782"/>
              <a:ext cx="2938511" cy="649472"/>
            </a:xfrm>
            <a:prstGeom prst="rect">
              <a:avLst/>
            </a:prstGeom>
            <a:noFill/>
            <a:ln>
              <a:noFill/>
            </a:ln>
          </p:spPr>
          <p:txBody>
            <a:bodyPr spcFirstLastPara="1" wrap="square" lIns="72000" tIns="108000" rIns="72000" bIns="1080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fr-FR" sz="900" b="0" i="0" u="none" strike="noStrike" cap="none">
                  <a:solidFill>
                    <a:srgbClr val="575757"/>
                  </a:solidFill>
                  <a:latin typeface="Arial"/>
                  <a:ea typeface="Arial"/>
                  <a:cs typeface="Arial"/>
                  <a:sym typeface="Arial"/>
                </a:rPr>
                <a:t>@esante_gouv_fr</a:t>
              </a:r>
              <a:endParaRPr sz="1401" b="0" i="0" u="none" strike="noStrike" cap="none">
                <a:solidFill>
                  <a:srgbClr val="000000"/>
                </a:solidFill>
                <a:latin typeface="Arial"/>
                <a:ea typeface="Arial"/>
                <a:cs typeface="Arial"/>
                <a:sym typeface="Arial"/>
              </a:endParaRPr>
            </a:p>
            <a:p>
              <a:pPr marL="0" marR="0" lvl="0" indent="0" algn="l" rtl="0">
                <a:lnSpc>
                  <a:spcPct val="100000"/>
                </a:lnSpc>
                <a:spcBef>
                  <a:spcPts val="601"/>
                </a:spcBef>
                <a:spcAft>
                  <a:spcPts val="0"/>
                </a:spcAft>
                <a:buClr>
                  <a:srgbClr val="000000"/>
                </a:buClr>
                <a:buSzPts val="300"/>
                <a:buFont typeface="Arial"/>
                <a:buNone/>
              </a:pPr>
              <a:endParaRPr sz="300" b="0" i="0" u="none" strike="noStrike" cap="none">
                <a:solidFill>
                  <a:srgbClr val="575757"/>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500"/>
                <a:buFont typeface="Arial"/>
                <a:buNone/>
              </a:pPr>
              <a:endParaRPr sz="500" b="0" i="0" u="none" strike="noStrike" cap="none">
                <a:solidFill>
                  <a:srgbClr val="575757"/>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r>
                <a:rPr lang="fr-FR" sz="900" b="0" i="0" u="none" strike="noStrike" cap="none">
                  <a:solidFill>
                    <a:srgbClr val="575757"/>
                  </a:solidFill>
                  <a:latin typeface="Arial"/>
                  <a:ea typeface="Arial"/>
                  <a:cs typeface="Arial"/>
                  <a:sym typeface="Arial"/>
                </a:rPr>
                <a:t>linkedin.com/company/agence-du-numerique-en-sante</a:t>
              </a:r>
              <a:endParaRPr sz="800" b="0" i="0" u="none" strike="noStrike" cap="none">
                <a:solidFill>
                  <a:srgbClr val="575757"/>
                </a:solidFill>
                <a:latin typeface="Arial"/>
                <a:ea typeface="Arial"/>
                <a:cs typeface="Arial"/>
                <a:sym typeface="Arial"/>
              </a:endParaRPr>
            </a:p>
          </p:txBody>
        </p:sp>
      </p:grpSp>
      <p:grpSp>
        <p:nvGrpSpPr>
          <p:cNvPr id="78" name="Google Shape;78;p17"/>
          <p:cNvGrpSpPr/>
          <p:nvPr/>
        </p:nvGrpSpPr>
        <p:grpSpPr>
          <a:xfrm>
            <a:off x="701675" y="420756"/>
            <a:ext cx="1401948" cy="4395808"/>
            <a:chOff x="2026038" y="600819"/>
            <a:chExt cx="1401948" cy="4395808"/>
          </a:xfrm>
        </p:grpSpPr>
        <p:pic>
          <p:nvPicPr>
            <p:cNvPr id="79" name="Google Shape;79;p17"/>
            <p:cNvPicPr preferRelativeResize="0"/>
            <p:nvPr/>
          </p:nvPicPr>
          <p:blipFill rotWithShape="1">
            <a:blip r:embed="rId5">
              <a:alphaModFix/>
            </a:blip>
            <a:srcRect/>
            <a:stretch/>
          </p:blipFill>
          <p:spPr>
            <a:xfrm>
              <a:off x="2328655" y="1878706"/>
              <a:ext cx="796714" cy="702982"/>
            </a:xfrm>
            <a:prstGeom prst="rect">
              <a:avLst/>
            </a:prstGeom>
            <a:noFill/>
            <a:ln>
              <a:noFill/>
            </a:ln>
          </p:spPr>
        </p:pic>
        <p:pic>
          <p:nvPicPr>
            <p:cNvPr id="80" name="Google Shape;80;p17" descr="Text&#10;&#10;Description automatically generated"/>
            <p:cNvPicPr preferRelativeResize="0"/>
            <p:nvPr/>
          </p:nvPicPr>
          <p:blipFill rotWithShape="1">
            <a:blip r:embed="rId6">
              <a:alphaModFix/>
            </a:blip>
            <a:srcRect/>
            <a:stretch/>
          </p:blipFill>
          <p:spPr>
            <a:xfrm>
              <a:off x="2240458" y="720192"/>
              <a:ext cx="981206" cy="766974"/>
            </a:xfrm>
            <a:prstGeom prst="rect">
              <a:avLst/>
            </a:prstGeom>
            <a:noFill/>
            <a:ln>
              <a:noFill/>
            </a:ln>
          </p:spPr>
        </p:pic>
        <p:pic>
          <p:nvPicPr>
            <p:cNvPr id="81" name="Google Shape;81;p17" descr="Logo, company name&#10;&#10;Description automatically generated"/>
            <p:cNvPicPr preferRelativeResize="0"/>
            <p:nvPr/>
          </p:nvPicPr>
          <p:blipFill rotWithShape="1">
            <a:blip r:embed="rId7">
              <a:alphaModFix/>
            </a:blip>
            <a:srcRect/>
            <a:stretch/>
          </p:blipFill>
          <p:spPr>
            <a:xfrm>
              <a:off x="2026038" y="3995018"/>
              <a:ext cx="1401948" cy="856580"/>
            </a:xfrm>
            <a:prstGeom prst="rect">
              <a:avLst/>
            </a:prstGeom>
            <a:noFill/>
            <a:ln>
              <a:noFill/>
            </a:ln>
          </p:spPr>
        </p:pic>
        <p:pic>
          <p:nvPicPr>
            <p:cNvPr id="82" name="Google Shape;82;p17"/>
            <p:cNvPicPr preferRelativeResize="0"/>
            <p:nvPr/>
          </p:nvPicPr>
          <p:blipFill rotWithShape="1">
            <a:blip r:embed="rId8">
              <a:alphaModFix/>
            </a:blip>
            <a:srcRect/>
            <a:stretch/>
          </p:blipFill>
          <p:spPr>
            <a:xfrm>
              <a:off x="2328655" y="3178156"/>
              <a:ext cx="797896" cy="450924"/>
            </a:xfrm>
            <a:prstGeom prst="rect">
              <a:avLst/>
            </a:prstGeom>
            <a:noFill/>
            <a:ln>
              <a:noFill/>
            </a:ln>
          </p:spPr>
        </p:pic>
        <p:sp>
          <p:nvSpPr>
            <p:cNvPr id="83" name="Google Shape;83;p17"/>
            <p:cNvSpPr/>
            <p:nvPr/>
          </p:nvSpPr>
          <p:spPr>
            <a:xfrm>
              <a:off x="2168665" y="600819"/>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84" name="Google Shape;84;p17"/>
            <p:cNvSpPr/>
            <p:nvPr/>
          </p:nvSpPr>
          <p:spPr>
            <a:xfrm>
              <a:off x="2168664" y="1737871"/>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85" name="Google Shape;85;p17"/>
            <p:cNvSpPr/>
            <p:nvPr/>
          </p:nvSpPr>
          <p:spPr>
            <a:xfrm>
              <a:off x="2168663" y="2874923"/>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86" name="Google Shape;86;p17"/>
            <p:cNvSpPr/>
            <p:nvPr/>
          </p:nvSpPr>
          <p:spPr>
            <a:xfrm>
              <a:off x="2168662" y="4011975"/>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gr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Intercalaire">
  <p:cSld name="Intercalaire">
    <p:spTree>
      <p:nvGrpSpPr>
        <p:cNvPr id="1" name="Shape 87"/>
        <p:cNvGrpSpPr/>
        <p:nvPr/>
      </p:nvGrpSpPr>
      <p:grpSpPr>
        <a:xfrm>
          <a:off x="0" y="0"/>
          <a:ext cx="0" cy="0"/>
          <a:chOff x="0" y="0"/>
          <a:chExt cx="0" cy="0"/>
        </a:xfrm>
      </p:grpSpPr>
      <p:sp>
        <p:nvSpPr>
          <p:cNvPr id="88" name="Google Shape;88;p18"/>
          <p:cNvSpPr/>
          <p:nvPr/>
        </p:nvSpPr>
        <p:spPr>
          <a:xfrm>
            <a:off x="0" y="-2046"/>
            <a:ext cx="9144000" cy="773596"/>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sp>
        <p:nvSpPr>
          <p:cNvPr id="89" name="Google Shape;89;p18"/>
          <p:cNvSpPr txBox="1">
            <a:spLocks noGrp="1"/>
          </p:cNvSpPr>
          <p:nvPr>
            <p:ph type="sldNum" idx="12"/>
          </p:nvPr>
        </p:nvSpPr>
        <p:spPr>
          <a:xfrm>
            <a:off x="107504" y="4749992"/>
            <a:ext cx="287339" cy="273844"/>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a:t>
            </a:fld>
            <a:endParaRPr lang="fr-FR"/>
          </a:p>
        </p:txBody>
      </p:sp>
      <p:pic>
        <p:nvPicPr>
          <p:cNvPr id="90" name="Google Shape;90;p18"/>
          <p:cNvPicPr preferRelativeResize="0"/>
          <p:nvPr/>
        </p:nvPicPr>
        <p:blipFill rotWithShape="1">
          <a:blip r:embed="rId2">
            <a:alphaModFix/>
          </a:blip>
          <a:srcRect/>
          <a:stretch/>
        </p:blipFill>
        <p:spPr>
          <a:xfrm>
            <a:off x="2592001" y="144016"/>
            <a:ext cx="1310181" cy="4803998"/>
          </a:xfrm>
          <a:prstGeom prst="rect">
            <a:avLst/>
          </a:prstGeom>
          <a:noFill/>
          <a:ln>
            <a:noFill/>
          </a:ln>
        </p:spPr>
      </p:pic>
      <p:sp>
        <p:nvSpPr>
          <p:cNvPr id="91" name="Google Shape;91;p18"/>
          <p:cNvSpPr txBox="1">
            <a:spLocks noGrp="1"/>
          </p:cNvSpPr>
          <p:nvPr>
            <p:ph type="ctrTitle"/>
          </p:nvPr>
        </p:nvSpPr>
        <p:spPr>
          <a:xfrm>
            <a:off x="4427538" y="1683272"/>
            <a:ext cx="4311972" cy="1032495"/>
          </a:xfrm>
          <a:prstGeom prst="rect">
            <a:avLst/>
          </a:prstGeom>
          <a:noFill/>
          <a:ln>
            <a:noFill/>
          </a:ln>
        </p:spPr>
        <p:txBody>
          <a:bodyPr spcFirstLastPara="1" wrap="square" lIns="0" tIns="0" rIns="0" bIns="0" anchor="ctr" anchorCtr="0">
            <a:noAutofit/>
          </a:bodyPr>
          <a:lstStyle>
            <a:lvl1pPr lvl="0" algn="l">
              <a:lnSpc>
                <a:spcPct val="96428"/>
              </a:lnSpc>
              <a:spcBef>
                <a:spcPts val="0"/>
              </a:spcBef>
              <a:spcAft>
                <a:spcPts val="0"/>
              </a:spcAft>
              <a:buClr>
                <a:srgbClr val="006AB2"/>
              </a:buClr>
              <a:buSzPts val="2800"/>
              <a:buFont typeface="Arial"/>
              <a:buNone/>
              <a:defRPr sz="2800">
                <a:solidFill>
                  <a:srgbClr val="006AB2"/>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18"/>
          <p:cNvSpPr txBox="1">
            <a:spLocks noGrp="1"/>
          </p:cNvSpPr>
          <p:nvPr>
            <p:ph type="body" idx="1"/>
          </p:nvPr>
        </p:nvSpPr>
        <p:spPr>
          <a:xfrm>
            <a:off x="4427538" y="2815605"/>
            <a:ext cx="4311972" cy="664418"/>
          </a:xfrm>
          <a:prstGeom prst="rect">
            <a:avLst/>
          </a:prstGeom>
          <a:noFill/>
          <a:ln>
            <a:noFill/>
          </a:ln>
        </p:spPr>
        <p:txBody>
          <a:bodyPr spcFirstLastPara="1" wrap="square" lIns="0" tIns="0" rIns="0" bIns="0" anchor="t" anchorCtr="0">
            <a:noAutofit/>
          </a:bodyPr>
          <a:lstStyle>
            <a:lvl1pPr marL="457206" lvl="0" indent="-228604" algn="l">
              <a:lnSpc>
                <a:spcPct val="100000"/>
              </a:lnSpc>
              <a:spcBef>
                <a:spcPts val="1801"/>
              </a:spcBef>
              <a:spcAft>
                <a:spcPts val="0"/>
              </a:spcAft>
              <a:buClr>
                <a:srgbClr val="575757"/>
              </a:buClr>
              <a:buSzPts val="2000"/>
              <a:buNone/>
              <a:defRPr sz="2000">
                <a:solidFill>
                  <a:srgbClr val="575757"/>
                </a:solidFil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93" name="Google Shape;93;p18"/>
          <p:cNvSpPr/>
          <p:nvPr/>
        </p:nvSpPr>
        <p:spPr>
          <a:xfrm>
            <a:off x="0" y="-2046"/>
            <a:ext cx="9144000" cy="773596"/>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pic>
        <p:nvPicPr>
          <p:cNvPr id="94" name="Google Shape;94;p18"/>
          <p:cNvPicPr preferRelativeResize="0"/>
          <p:nvPr/>
        </p:nvPicPr>
        <p:blipFill rotWithShape="1">
          <a:blip r:embed="rId2">
            <a:alphaModFix/>
          </a:blip>
          <a:srcRect/>
          <a:stretch/>
        </p:blipFill>
        <p:spPr>
          <a:xfrm>
            <a:off x="2592001" y="144016"/>
            <a:ext cx="1310181" cy="4803998"/>
          </a:xfrm>
          <a:prstGeom prst="rect">
            <a:avLst/>
          </a:prstGeom>
          <a:noFill/>
          <a:ln>
            <a:noFill/>
          </a:ln>
        </p:spPr>
      </p:pic>
      <p:grpSp>
        <p:nvGrpSpPr>
          <p:cNvPr id="95" name="Google Shape;95;p18"/>
          <p:cNvGrpSpPr/>
          <p:nvPr/>
        </p:nvGrpSpPr>
        <p:grpSpPr>
          <a:xfrm>
            <a:off x="701675" y="420756"/>
            <a:ext cx="1401948" cy="4395808"/>
            <a:chOff x="2026038" y="600819"/>
            <a:chExt cx="1401948" cy="4395808"/>
          </a:xfrm>
        </p:grpSpPr>
        <p:pic>
          <p:nvPicPr>
            <p:cNvPr id="96" name="Google Shape;96;p18"/>
            <p:cNvPicPr preferRelativeResize="0"/>
            <p:nvPr/>
          </p:nvPicPr>
          <p:blipFill rotWithShape="1">
            <a:blip r:embed="rId3">
              <a:alphaModFix/>
            </a:blip>
            <a:srcRect/>
            <a:stretch/>
          </p:blipFill>
          <p:spPr>
            <a:xfrm>
              <a:off x="2328655" y="1878706"/>
              <a:ext cx="796714" cy="702982"/>
            </a:xfrm>
            <a:prstGeom prst="rect">
              <a:avLst/>
            </a:prstGeom>
            <a:noFill/>
            <a:ln>
              <a:noFill/>
            </a:ln>
          </p:spPr>
        </p:pic>
        <p:pic>
          <p:nvPicPr>
            <p:cNvPr id="97" name="Google Shape;97;p18" descr="Text&#10;&#10;Description automatically generated"/>
            <p:cNvPicPr preferRelativeResize="0"/>
            <p:nvPr/>
          </p:nvPicPr>
          <p:blipFill rotWithShape="1">
            <a:blip r:embed="rId4">
              <a:alphaModFix/>
            </a:blip>
            <a:srcRect/>
            <a:stretch/>
          </p:blipFill>
          <p:spPr>
            <a:xfrm>
              <a:off x="2240458" y="720192"/>
              <a:ext cx="981206" cy="766974"/>
            </a:xfrm>
            <a:prstGeom prst="rect">
              <a:avLst/>
            </a:prstGeom>
            <a:noFill/>
            <a:ln>
              <a:noFill/>
            </a:ln>
          </p:spPr>
        </p:pic>
        <p:pic>
          <p:nvPicPr>
            <p:cNvPr id="98" name="Google Shape;98;p18" descr="Logo, company name&#10;&#10;Description automatically generated"/>
            <p:cNvPicPr preferRelativeResize="0"/>
            <p:nvPr/>
          </p:nvPicPr>
          <p:blipFill rotWithShape="1">
            <a:blip r:embed="rId5">
              <a:alphaModFix/>
            </a:blip>
            <a:srcRect/>
            <a:stretch/>
          </p:blipFill>
          <p:spPr>
            <a:xfrm>
              <a:off x="2026038" y="3995018"/>
              <a:ext cx="1401948" cy="856580"/>
            </a:xfrm>
            <a:prstGeom prst="rect">
              <a:avLst/>
            </a:prstGeom>
            <a:noFill/>
            <a:ln>
              <a:noFill/>
            </a:ln>
          </p:spPr>
        </p:pic>
        <p:pic>
          <p:nvPicPr>
            <p:cNvPr id="99" name="Google Shape;99;p18"/>
            <p:cNvPicPr preferRelativeResize="0"/>
            <p:nvPr/>
          </p:nvPicPr>
          <p:blipFill rotWithShape="1">
            <a:blip r:embed="rId6">
              <a:alphaModFix/>
            </a:blip>
            <a:srcRect/>
            <a:stretch/>
          </p:blipFill>
          <p:spPr>
            <a:xfrm>
              <a:off x="2328655" y="3178156"/>
              <a:ext cx="797896" cy="450924"/>
            </a:xfrm>
            <a:prstGeom prst="rect">
              <a:avLst/>
            </a:prstGeom>
            <a:noFill/>
            <a:ln>
              <a:noFill/>
            </a:ln>
          </p:spPr>
        </p:pic>
        <p:sp>
          <p:nvSpPr>
            <p:cNvPr id="100" name="Google Shape;100;p18"/>
            <p:cNvSpPr/>
            <p:nvPr/>
          </p:nvSpPr>
          <p:spPr>
            <a:xfrm>
              <a:off x="2168665" y="600819"/>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01" name="Google Shape;101;p18"/>
            <p:cNvSpPr/>
            <p:nvPr/>
          </p:nvSpPr>
          <p:spPr>
            <a:xfrm>
              <a:off x="2168664" y="1737871"/>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02" name="Google Shape;102;p18"/>
            <p:cNvSpPr/>
            <p:nvPr/>
          </p:nvSpPr>
          <p:spPr>
            <a:xfrm>
              <a:off x="2168663" y="2874923"/>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sp>
          <p:nvSpPr>
            <p:cNvPr id="103" name="Google Shape;103;p18"/>
            <p:cNvSpPr/>
            <p:nvPr/>
          </p:nvSpPr>
          <p:spPr>
            <a:xfrm>
              <a:off x="2168662" y="4011975"/>
              <a:ext cx="1116701" cy="984652"/>
            </a:xfrm>
            <a:prstGeom prst="rect">
              <a:avLst/>
            </a:prstGeom>
            <a:no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1" b="0" i="0" u="none" strike="noStrike" cap="none">
                <a:solidFill>
                  <a:schemeClr val="lt1"/>
                </a:solidFill>
                <a:latin typeface="Arial"/>
                <a:ea typeface="Arial"/>
                <a:cs typeface="Arial"/>
                <a:sym typeface="Arial"/>
              </a:endParaRPr>
            </a:p>
          </p:txBody>
        </p:sp>
      </p:gr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Titre et contenu">
  <p:cSld name="1_Titre et contenu">
    <p:spTree>
      <p:nvGrpSpPr>
        <p:cNvPr id="1" name="Shape 104"/>
        <p:cNvGrpSpPr/>
        <p:nvPr/>
      </p:nvGrpSpPr>
      <p:grpSpPr>
        <a:xfrm>
          <a:off x="0" y="0"/>
          <a:ext cx="0" cy="0"/>
          <a:chOff x="0" y="0"/>
          <a:chExt cx="0" cy="0"/>
        </a:xfrm>
      </p:grpSpPr>
      <p:sp>
        <p:nvSpPr>
          <p:cNvPr id="105" name="Google Shape;105;p19"/>
          <p:cNvSpPr/>
          <p:nvPr/>
        </p:nvSpPr>
        <p:spPr>
          <a:xfrm>
            <a:off x="0" y="627534"/>
            <a:ext cx="9144000" cy="144016"/>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pic>
        <p:nvPicPr>
          <p:cNvPr id="106" name="Google Shape;106;p19" descr="Une image contenant personne, intérieur, tenant, alimentation&#10;&#10;Description générée automatiquement"/>
          <p:cNvPicPr preferRelativeResize="0"/>
          <p:nvPr/>
        </p:nvPicPr>
        <p:blipFill rotWithShape="1">
          <a:blip r:embed="rId2">
            <a:alphaModFix/>
          </a:blip>
          <a:srcRect/>
          <a:stretch/>
        </p:blipFill>
        <p:spPr>
          <a:xfrm>
            <a:off x="1621891" y="2255"/>
            <a:ext cx="7522110" cy="5141246"/>
          </a:xfrm>
          <a:prstGeom prst="rect">
            <a:avLst/>
          </a:prstGeom>
          <a:noFill/>
          <a:ln>
            <a:noFill/>
          </a:ln>
        </p:spPr>
      </p:pic>
      <p:sp>
        <p:nvSpPr>
          <p:cNvPr id="107" name="Google Shape;107;p19"/>
          <p:cNvSpPr txBox="1">
            <a:spLocks noGrp="1"/>
          </p:cNvSpPr>
          <p:nvPr>
            <p:ph type="body" idx="1"/>
          </p:nvPr>
        </p:nvSpPr>
        <p:spPr>
          <a:xfrm>
            <a:off x="2268539" y="915988"/>
            <a:ext cx="2735509" cy="1511300"/>
          </a:xfrm>
          <a:prstGeom prst="rect">
            <a:avLst/>
          </a:prstGeom>
          <a:noFill/>
          <a:ln>
            <a:noFill/>
          </a:ln>
        </p:spPr>
        <p:txBody>
          <a:bodyPr spcFirstLastPara="1" wrap="square" lIns="0" tIns="0" rIns="0" bIns="0" anchor="t" anchorCtr="0">
            <a:normAutofit/>
          </a:bodyPr>
          <a:lstStyle>
            <a:lvl1pPr marL="457206" lvl="0" indent="-228604" algn="l">
              <a:lnSpc>
                <a:spcPct val="80000"/>
              </a:lnSpc>
              <a:spcBef>
                <a:spcPts val="1801"/>
              </a:spcBef>
              <a:spcAft>
                <a:spcPts val="0"/>
              </a:spcAft>
              <a:buClr>
                <a:schemeClr val="lt1"/>
              </a:buClr>
              <a:buSzPts val="3200"/>
              <a:buNone/>
              <a:defRPr sz="3200" cap="none">
                <a:solidFill>
                  <a:schemeClr val="lt1"/>
                </a:solidFill>
              </a:defRPr>
            </a:lvl1pPr>
            <a:lvl2pPr marL="914411" lvl="1" indent="-228604" algn="l">
              <a:lnSpc>
                <a:spcPct val="80000"/>
              </a:lnSpc>
              <a:spcBef>
                <a:spcPts val="900"/>
              </a:spcBef>
              <a:spcAft>
                <a:spcPts val="0"/>
              </a:spcAft>
              <a:buSzPts val="3200"/>
              <a:buNone/>
              <a:defRPr sz="3200">
                <a:solidFill>
                  <a:schemeClr val="lt1"/>
                </a:solidFill>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108" name="Google Shape;108;p19"/>
          <p:cNvSpPr txBox="1">
            <a:spLocks noGrp="1"/>
          </p:cNvSpPr>
          <p:nvPr>
            <p:ph type="body" idx="2"/>
          </p:nvPr>
        </p:nvSpPr>
        <p:spPr>
          <a:xfrm>
            <a:off x="2268539" y="2427288"/>
            <a:ext cx="2951534" cy="1873250"/>
          </a:xfrm>
          <a:prstGeom prst="rect">
            <a:avLst/>
          </a:prstGeom>
          <a:noFill/>
          <a:ln>
            <a:noFill/>
          </a:ln>
        </p:spPr>
        <p:txBody>
          <a:bodyPr spcFirstLastPara="1" wrap="square" lIns="0" tIns="0" rIns="0" bIns="0" anchor="t" anchorCtr="0">
            <a:normAutofit/>
          </a:bodyPr>
          <a:lstStyle>
            <a:lvl1pPr marL="457206" lvl="0" indent="-228604" algn="l">
              <a:lnSpc>
                <a:spcPct val="80000"/>
              </a:lnSpc>
              <a:spcBef>
                <a:spcPts val="0"/>
              </a:spcBef>
              <a:spcAft>
                <a:spcPts val="0"/>
              </a:spcAft>
              <a:buClr>
                <a:schemeClr val="lt1"/>
              </a:buClr>
              <a:buSzPts val="1400"/>
              <a:buNone/>
              <a:defRPr sz="1401" b="0">
                <a:solidFill>
                  <a:schemeClr val="lt1"/>
                </a:solidFill>
              </a:defRPr>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109" name="Google Shape;109;p19"/>
          <p:cNvSpPr txBox="1">
            <a:spLocks noGrp="1"/>
          </p:cNvSpPr>
          <p:nvPr>
            <p:ph type="sldNum" idx="12"/>
          </p:nvPr>
        </p:nvSpPr>
        <p:spPr>
          <a:xfrm>
            <a:off x="107504" y="4749992"/>
            <a:ext cx="287339" cy="273844"/>
          </a:xfrm>
          <a:prstGeom prst="rect">
            <a:avLst/>
          </a:prstGeom>
          <a:noFill/>
          <a:ln>
            <a:noFill/>
          </a:ln>
        </p:spPr>
        <p:txBody>
          <a:bodyPr spcFirstLastPara="1" wrap="square" lIns="0" tIns="0" rIns="0" bIns="0" anchor="ctr" anchorCtr="0">
            <a:noAutofit/>
          </a:bodyPr>
          <a:lstStyle>
            <a:lvl1pPr marL="0" marR="0" lvl="0"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a:t>
            </a:fld>
            <a:endParaRPr lang="fr-FR"/>
          </a:p>
        </p:txBody>
      </p:sp>
      <p:sp>
        <p:nvSpPr>
          <p:cNvPr id="110" name="Google Shape;110;p19"/>
          <p:cNvSpPr/>
          <p:nvPr/>
        </p:nvSpPr>
        <p:spPr>
          <a:xfrm>
            <a:off x="0" y="627534"/>
            <a:ext cx="9144000" cy="144016"/>
          </a:xfrm>
          <a:prstGeom prst="rect">
            <a:avLst/>
          </a:prstGeom>
          <a:solidFill>
            <a:schemeClr val="lt1"/>
          </a:solidFill>
          <a:ln>
            <a:noFill/>
          </a:ln>
        </p:spPr>
        <p:txBody>
          <a:bodyPr spcFirstLastPara="1" wrap="square" lIns="91426" tIns="45700" rIns="91426"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endParaRPr sz="2400" b="0" i="0" u="none" strike="noStrike" cap="none">
              <a:solidFill>
                <a:schemeClr val="lt1"/>
              </a:solidFill>
              <a:latin typeface="Arial"/>
              <a:ea typeface="Arial"/>
              <a:cs typeface="Arial"/>
              <a:sym typeface="Arial"/>
            </a:endParaRPr>
          </a:p>
        </p:txBody>
      </p:sp>
      <p:pic>
        <p:nvPicPr>
          <p:cNvPr id="111" name="Google Shape;111;p19" descr="Une image contenant personne, intérieur, tenant, alimentation&#10;&#10;Description générée automatiquement"/>
          <p:cNvPicPr preferRelativeResize="0"/>
          <p:nvPr/>
        </p:nvPicPr>
        <p:blipFill rotWithShape="1">
          <a:blip r:embed="rId2">
            <a:alphaModFix/>
          </a:blip>
          <a:srcRect/>
          <a:stretch/>
        </p:blipFill>
        <p:spPr>
          <a:xfrm>
            <a:off x="1621891" y="2255"/>
            <a:ext cx="7522110" cy="5141246"/>
          </a:xfrm>
          <a:prstGeom prst="rect">
            <a:avLst/>
          </a:prstGeom>
          <a:noFill/>
          <a:ln>
            <a:noFill/>
          </a:ln>
        </p:spPr>
      </p:pic>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Disposition personnalisée">
  <p:cSld name="Disposition personnalisée">
    <p:spTree>
      <p:nvGrpSpPr>
        <p:cNvPr id="1" name="Shape 112"/>
        <p:cNvGrpSpPr/>
        <p:nvPr/>
      </p:nvGrpSpPr>
      <p:grpSpPr>
        <a:xfrm>
          <a:off x="0" y="0"/>
          <a:ext cx="0" cy="0"/>
          <a:chOff x="0" y="0"/>
          <a:chExt cx="0" cy="0"/>
        </a:xfrm>
      </p:grpSpPr>
      <p:pic>
        <p:nvPicPr>
          <p:cNvPr id="113" name="Google Shape;113;p20" descr="Une image contenant personne, intérieur, homme, table&#10;&#10;Description générée automatiquement"/>
          <p:cNvPicPr preferRelativeResize="0"/>
          <p:nvPr/>
        </p:nvPicPr>
        <p:blipFill rotWithShape="1">
          <a:blip r:embed="rId2">
            <a:alphaModFix/>
          </a:blip>
          <a:srcRect/>
          <a:stretch/>
        </p:blipFill>
        <p:spPr>
          <a:xfrm>
            <a:off x="-18208" y="-13947"/>
            <a:ext cx="9190183" cy="5171393"/>
          </a:xfrm>
          <a:prstGeom prst="rect">
            <a:avLst/>
          </a:prstGeom>
          <a:noFill/>
          <a:ln>
            <a:noFill/>
          </a:ln>
        </p:spPr>
      </p:pic>
      <p:pic>
        <p:nvPicPr>
          <p:cNvPr id="114" name="Google Shape;114;p20"/>
          <p:cNvPicPr preferRelativeResize="0"/>
          <p:nvPr/>
        </p:nvPicPr>
        <p:blipFill rotWithShape="1">
          <a:blip r:embed="rId3">
            <a:alphaModFix/>
          </a:blip>
          <a:srcRect/>
          <a:stretch/>
        </p:blipFill>
        <p:spPr>
          <a:xfrm>
            <a:off x="179513" y="189714"/>
            <a:ext cx="657372" cy="581836"/>
          </a:xfrm>
          <a:prstGeom prst="rect">
            <a:avLst/>
          </a:prstGeom>
          <a:noFill/>
          <a:ln>
            <a:noFill/>
          </a:ln>
        </p:spPr>
      </p:pic>
      <p:sp>
        <p:nvSpPr>
          <p:cNvPr id="115" name="Google Shape;115;p20"/>
          <p:cNvSpPr txBox="1">
            <a:spLocks noGrp="1"/>
          </p:cNvSpPr>
          <p:nvPr>
            <p:ph type="body" idx="1"/>
          </p:nvPr>
        </p:nvSpPr>
        <p:spPr>
          <a:xfrm>
            <a:off x="2124075" y="987426"/>
            <a:ext cx="2735957" cy="1871663"/>
          </a:xfrm>
          <a:prstGeom prst="rect">
            <a:avLst/>
          </a:prstGeom>
          <a:noFill/>
          <a:ln>
            <a:noFill/>
          </a:ln>
        </p:spPr>
        <p:txBody>
          <a:bodyPr spcFirstLastPara="1" wrap="square" lIns="0" tIns="0" rIns="0" bIns="0" anchor="t" anchorCtr="0">
            <a:normAutofit/>
          </a:bodyPr>
          <a:lstStyle>
            <a:lvl1pPr marL="457206" lvl="0" indent="-228604" algn="l">
              <a:lnSpc>
                <a:spcPct val="100000"/>
              </a:lnSpc>
              <a:spcBef>
                <a:spcPts val="1801"/>
              </a:spcBef>
              <a:spcAft>
                <a:spcPts val="0"/>
              </a:spcAft>
              <a:buClr>
                <a:schemeClr val="dk2"/>
              </a:buClr>
              <a:buSzPts val="2800"/>
              <a:buNone/>
              <a:defRPr sz="2800" cap="none"/>
            </a:lvl1pPr>
            <a:lvl2pPr marL="914411" lvl="1" indent="-228604" algn="l">
              <a:lnSpc>
                <a:spcPct val="100000"/>
              </a:lnSpc>
              <a:spcBef>
                <a:spcPts val="900"/>
              </a:spcBef>
              <a:spcAft>
                <a:spcPts val="0"/>
              </a:spcAft>
              <a:buSzPts val="3200"/>
              <a:buNone/>
              <a:defRPr sz="3200"/>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sp>
        <p:nvSpPr>
          <p:cNvPr id="116" name="Google Shape;116;p20"/>
          <p:cNvSpPr txBox="1">
            <a:spLocks noGrp="1"/>
          </p:cNvSpPr>
          <p:nvPr>
            <p:ph type="body" idx="2"/>
          </p:nvPr>
        </p:nvSpPr>
        <p:spPr>
          <a:xfrm>
            <a:off x="5004048" y="987426"/>
            <a:ext cx="3457575" cy="1871663"/>
          </a:xfrm>
          <a:prstGeom prst="rect">
            <a:avLst/>
          </a:prstGeom>
          <a:noFill/>
          <a:ln>
            <a:noFill/>
          </a:ln>
        </p:spPr>
        <p:txBody>
          <a:bodyPr spcFirstLastPara="1" wrap="square" lIns="0" tIns="0" rIns="0" bIns="0" anchor="t" anchorCtr="0">
            <a:normAutofit/>
          </a:bodyPr>
          <a:lstStyle>
            <a:lvl1pPr marL="457206" lvl="0" indent="-228604" algn="l">
              <a:lnSpc>
                <a:spcPct val="80000"/>
              </a:lnSpc>
              <a:spcBef>
                <a:spcPts val="0"/>
              </a:spcBef>
              <a:spcAft>
                <a:spcPts val="0"/>
              </a:spcAft>
              <a:buClr>
                <a:schemeClr val="dk2"/>
              </a:buClr>
              <a:buSzPts val="1400"/>
              <a:buNone/>
              <a:defRPr sz="1401" b="0"/>
            </a:lvl1pPr>
            <a:lvl2pPr marL="914411" lvl="1" indent="-342904" algn="l">
              <a:lnSpc>
                <a:spcPct val="100000"/>
              </a:lnSpc>
              <a:spcBef>
                <a:spcPts val="900"/>
              </a:spcBef>
              <a:spcAft>
                <a:spcPts val="0"/>
              </a:spcAft>
              <a:buSzPts val="1800"/>
              <a:buChar char="►"/>
              <a:defRPr/>
            </a:lvl2pPr>
            <a:lvl3pPr marL="1371617" lvl="2" indent="-342904" algn="l">
              <a:lnSpc>
                <a:spcPct val="100000"/>
              </a:lnSpc>
              <a:spcBef>
                <a:spcPts val="400"/>
              </a:spcBef>
              <a:spcAft>
                <a:spcPts val="0"/>
              </a:spcAft>
              <a:buClr>
                <a:srgbClr val="575757"/>
              </a:buClr>
              <a:buSzPts val="1800"/>
              <a:buChar char="&lt;"/>
              <a:defRPr/>
            </a:lvl3pPr>
            <a:lvl4pPr marL="1828823" lvl="3" indent="-377194" algn="l">
              <a:lnSpc>
                <a:spcPct val="100000"/>
              </a:lnSpc>
              <a:spcBef>
                <a:spcPts val="400"/>
              </a:spcBef>
              <a:spcAft>
                <a:spcPts val="0"/>
              </a:spcAft>
              <a:buClr>
                <a:srgbClr val="575757"/>
              </a:buClr>
              <a:buSzPts val="2340"/>
              <a:buChar char="•"/>
              <a:defRPr/>
            </a:lvl4pPr>
            <a:lvl5pPr marL="2286029" lvl="4" indent="-354333" algn="l">
              <a:lnSpc>
                <a:spcPct val="100000"/>
              </a:lnSpc>
              <a:spcBef>
                <a:spcPts val="201"/>
              </a:spcBef>
              <a:spcAft>
                <a:spcPts val="0"/>
              </a:spcAft>
              <a:buClr>
                <a:srgbClr val="575757"/>
              </a:buClr>
              <a:buSzPts val="1980"/>
              <a:buChar char="•"/>
              <a:defRPr/>
            </a:lvl5pPr>
            <a:lvl6pPr marL="2743234" lvl="5" indent="-342904" algn="l">
              <a:lnSpc>
                <a:spcPct val="100000"/>
              </a:lnSpc>
              <a:spcBef>
                <a:spcPts val="361"/>
              </a:spcBef>
              <a:spcAft>
                <a:spcPts val="0"/>
              </a:spcAft>
              <a:buClr>
                <a:schemeClr val="dk1"/>
              </a:buClr>
              <a:buSzPts val="1800"/>
              <a:buChar char="•"/>
              <a:defRPr/>
            </a:lvl6pPr>
            <a:lvl7pPr marL="3200440" lvl="6" indent="-342904" algn="l">
              <a:lnSpc>
                <a:spcPct val="100000"/>
              </a:lnSpc>
              <a:spcBef>
                <a:spcPts val="361"/>
              </a:spcBef>
              <a:spcAft>
                <a:spcPts val="0"/>
              </a:spcAft>
              <a:buClr>
                <a:schemeClr val="dk1"/>
              </a:buClr>
              <a:buSzPts val="1800"/>
              <a:buChar char="•"/>
              <a:defRPr/>
            </a:lvl7pPr>
            <a:lvl8pPr marL="3657646" lvl="7" indent="-342904" algn="l">
              <a:lnSpc>
                <a:spcPct val="100000"/>
              </a:lnSpc>
              <a:spcBef>
                <a:spcPts val="361"/>
              </a:spcBef>
              <a:spcAft>
                <a:spcPts val="0"/>
              </a:spcAft>
              <a:buClr>
                <a:schemeClr val="dk1"/>
              </a:buClr>
              <a:buSzPts val="1800"/>
              <a:buChar char="•"/>
              <a:defRPr/>
            </a:lvl8pPr>
            <a:lvl9pPr marL="4114851" lvl="8" indent="-342904" algn="l">
              <a:lnSpc>
                <a:spcPct val="100000"/>
              </a:lnSpc>
              <a:spcBef>
                <a:spcPts val="361"/>
              </a:spcBef>
              <a:spcAft>
                <a:spcPts val="0"/>
              </a:spcAft>
              <a:buClr>
                <a:schemeClr val="dk1"/>
              </a:buClr>
              <a:buSzPts val="1800"/>
              <a:buChar char="•"/>
              <a:defRPr/>
            </a:lvl9pPr>
          </a:lstStyle>
          <a:p>
            <a:endParaRPr/>
          </a:p>
        </p:txBody>
      </p:sp>
      <p:pic>
        <p:nvPicPr>
          <p:cNvPr id="117" name="Google Shape;117;p20" descr="Une image contenant personne, intérieur, homme, table&#10;&#10;Description générée automatiquement"/>
          <p:cNvPicPr preferRelativeResize="0"/>
          <p:nvPr/>
        </p:nvPicPr>
        <p:blipFill rotWithShape="1">
          <a:blip r:embed="rId2">
            <a:alphaModFix/>
          </a:blip>
          <a:srcRect/>
          <a:stretch/>
        </p:blipFill>
        <p:spPr>
          <a:xfrm>
            <a:off x="-18208" y="-13947"/>
            <a:ext cx="9190183" cy="5171393"/>
          </a:xfrm>
          <a:prstGeom prst="rect">
            <a:avLst/>
          </a:prstGeom>
          <a:noFill/>
          <a:ln>
            <a:noFill/>
          </a:ln>
        </p:spPr>
      </p:pic>
      <p:pic>
        <p:nvPicPr>
          <p:cNvPr id="118" name="Google Shape;118;p20"/>
          <p:cNvPicPr preferRelativeResize="0"/>
          <p:nvPr/>
        </p:nvPicPr>
        <p:blipFill rotWithShape="1">
          <a:blip r:embed="rId3">
            <a:alphaModFix/>
          </a:blip>
          <a:srcRect/>
          <a:stretch/>
        </p:blipFill>
        <p:spPr>
          <a:xfrm>
            <a:off x="179513" y="189714"/>
            <a:ext cx="657372" cy="581836"/>
          </a:xfrm>
          <a:prstGeom prst="rect">
            <a:avLst/>
          </a:prstGeom>
          <a:noFill/>
          <a:ln>
            <a:noFill/>
          </a:ln>
        </p:spPr>
      </p:pic>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10" Type="http://schemas.openxmlformats.org/officeDocument/2006/relationships/image" Target="../media/image1.png"/><Relationship Id="rId4" Type="http://schemas.openxmlformats.org/officeDocument/2006/relationships/slideLayout" Target="../slideLayouts/slideLayout14.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3"/>
          <p:cNvSpPr txBox="1">
            <a:spLocks noGrp="1"/>
          </p:cNvSpPr>
          <p:nvPr>
            <p:ph type="body" idx="1"/>
          </p:nvPr>
        </p:nvSpPr>
        <p:spPr>
          <a:xfrm>
            <a:off x="827584" y="843558"/>
            <a:ext cx="8064896" cy="3744416"/>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1800"/>
              </a:spcBef>
              <a:spcAft>
                <a:spcPts val="0"/>
              </a:spcAft>
              <a:buClr>
                <a:schemeClr val="dk2"/>
              </a:buClr>
              <a:buSzPts val="2400"/>
              <a:buFont typeface="Noto Sans Symbols"/>
              <a:buNone/>
              <a:defRPr sz="2400" b="1" i="0" u="none" strike="noStrike" cap="none">
                <a:solidFill>
                  <a:schemeClr val="dk2"/>
                </a:solidFill>
                <a:latin typeface="Arial"/>
                <a:ea typeface="Arial"/>
                <a:cs typeface="Arial"/>
                <a:sym typeface="Arial"/>
              </a:defRPr>
            </a:lvl1pPr>
            <a:lvl2pPr marL="914400" marR="0" lvl="1" indent="-342900" algn="l" rtl="0">
              <a:lnSpc>
                <a:spcPct val="100000"/>
              </a:lnSpc>
              <a:spcBef>
                <a:spcPts val="900"/>
              </a:spcBef>
              <a:spcAft>
                <a:spcPts val="0"/>
              </a:spcAft>
              <a:buClr>
                <a:srgbClr val="006AB2"/>
              </a:buClr>
              <a:buSzPts val="1800"/>
              <a:buFont typeface="Noto Sans Symbols"/>
              <a:buChar char="►"/>
              <a:defRPr sz="1800" b="1" i="0" u="none" strike="noStrike" cap="none">
                <a:solidFill>
                  <a:schemeClr val="dk2"/>
                </a:solidFill>
                <a:latin typeface="Arial"/>
                <a:ea typeface="Arial"/>
                <a:cs typeface="Arial"/>
                <a:sym typeface="Arial"/>
              </a:defRPr>
            </a:lvl2pPr>
            <a:lvl3pPr marL="1371600" marR="0" lvl="2" indent="-330200" algn="l" rtl="0">
              <a:lnSpc>
                <a:spcPct val="100000"/>
              </a:lnSpc>
              <a:spcBef>
                <a:spcPts val="400"/>
              </a:spcBef>
              <a:spcAft>
                <a:spcPts val="0"/>
              </a:spcAft>
              <a:buClr>
                <a:srgbClr val="575757"/>
              </a:buClr>
              <a:buSzPts val="1600"/>
              <a:buFont typeface="Arimo"/>
              <a:buChar char="&lt;"/>
              <a:defRPr sz="1600" b="0" i="0" u="none" strike="noStrike" cap="none">
                <a:solidFill>
                  <a:srgbClr val="575757"/>
                </a:solidFill>
                <a:latin typeface="Arial"/>
                <a:ea typeface="Arial"/>
                <a:cs typeface="Arial"/>
                <a:sym typeface="Arial"/>
              </a:defRPr>
            </a:lvl3pPr>
            <a:lvl4pPr marL="1828800" marR="0" lvl="3" indent="-344169" algn="l" rtl="0">
              <a:lnSpc>
                <a:spcPct val="100000"/>
              </a:lnSpc>
              <a:spcBef>
                <a:spcPts val="400"/>
              </a:spcBef>
              <a:spcAft>
                <a:spcPts val="0"/>
              </a:spcAft>
              <a:buClr>
                <a:srgbClr val="575757"/>
              </a:buClr>
              <a:buSzPts val="1820"/>
              <a:buFont typeface="Arial"/>
              <a:buChar char="•"/>
              <a:defRPr sz="1400" b="0" i="0" u="none" strike="noStrike" cap="none">
                <a:solidFill>
                  <a:srgbClr val="575757"/>
                </a:solidFill>
                <a:latin typeface="Arial"/>
                <a:ea typeface="Arial"/>
                <a:cs typeface="Arial"/>
                <a:sym typeface="Arial"/>
              </a:defRPr>
            </a:lvl4pPr>
            <a:lvl5pPr marL="2286000" marR="0" lvl="4" indent="-312420" algn="l" rtl="0">
              <a:lnSpc>
                <a:spcPct val="100000"/>
              </a:lnSpc>
              <a:spcBef>
                <a:spcPts val="200"/>
              </a:spcBef>
              <a:spcAft>
                <a:spcPts val="0"/>
              </a:spcAft>
              <a:buClr>
                <a:srgbClr val="575757"/>
              </a:buClr>
              <a:buSzPts val="1320"/>
              <a:buFont typeface="Arial"/>
              <a:buChar char="•"/>
              <a:defRPr sz="1200" b="0" i="0" u="none" strike="noStrike" cap="none">
                <a:solidFill>
                  <a:srgbClr val="575757"/>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1" name="Google Shape;11;p13"/>
          <p:cNvSpPr txBox="1">
            <a:spLocks noGrp="1"/>
          </p:cNvSpPr>
          <p:nvPr>
            <p:ph type="sldNum" idx="12"/>
          </p:nvPr>
        </p:nvSpPr>
        <p:spPr>
          <a:xfrm>
            <a:off x="107504" y="4749992"/>
            <a:ext cx="287339" cy="273844"/>
          </a:xfrm>
          <a:prstGeom prst="rect">
            <a:avLst/>
          </a:prstGeom>
          <a:noFill/>
          <a:ln>
            <a:noFill/>
          </a:ln>
        </p:spPr>
        <p:txBody>
          <a:bodyPr spcFirstLastPara="1" wrap="square" lIns="0" tIns="0" rIns="0" bIns="0" anchor="ctr" anchorCtr="0">
            <a:noAutofit/>
          </a:bodyPr>
          <a:lstStyle>
            <a:lvl1pPr marL="0" marR="0" lvl="0"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a:t>
            </a:fld>
            <a:endParaRPr lang="fr-FR"/>
          </a:p>
        </p:txBody>
      </p:sp>
      <p:sp>
        <p:nvSpPr>
          <p:cNvPr id="12" name="Google Shape;12;p13"/>
          <p:cNvSpPr txBox="1">
            <a:spLocks noGrp="1"/>
          </p:cNvSpPr>
          <p:nvPr>
            <p:ph type="ftr" idx="11"/>
          </p:nvPr>
        </p:nvSpPr>
        <p:spPr>
          <a:xfrm>
            <a:off x="408754" y="4749992"/>
            <a:ext cx="6926485" cy="273844"/>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rgbClr val="575757"/>
              </a:buClr>
              <a:buSzPts val="800"/>
              <a:buFont typeface="Arial"/>
              <a:buNone/>
              <a:defRPr sz="800" b="0" i="1" u="none" strike="noStrike" cap="none">
                <a:solidFill>
                  <a:srgbClr val="575757"/>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3" name="Google Shape;13;p13"/>
          <p:cNvSpPr txBox="1">
            <a:spLocks noGrp="1"/>
          </p:cNvSpPr>
          <p:nvPr>
            <p:ph type="title"/>
          </p:nvPr>
        </p:nvSpPr>
        <p:spPr>
          <a:xfrm>
            <a:off x="827584" y="87474"/>
            <a:ext cx="8064092" cy="540006"/>
          </a:xfrm>
          <a:prstGeom prst="rect">
            <a:avLst/>
          </a:prstGeom>
          <a:noFill/>
          <a:ln>
            <a:noFill/>
          </a:ln>
        </p:spPr>
        <p:txBody>
          <a:bodyPr spcFirstLastPara="1" wrap="square" lIns="0" tIns="0" rIns="0" bIns="0" anchor="b" anchorCtr="0">
            <a:normAutofit/>
          </a:bodyPr>
          <a:lstStyle>
            <a:lvl1pPr marR="0" lvl="0" algn="l" rtl="0">
              <a:lnSpc>
                <a:spcPct val="110000"/>
              </a:lnSpc>
              <a:spcBef>
                <a:spcPts val="0"/>
              </a:spcBef>
              <a:spcAft>
                <a:spcPts val="0"/>
              </a:spcAft>
              <a:buClr>
                <a:srgbClr val="006AB2"/>
              </a:buClr>
              <a:buSzPts val="2000"/>
              <a:buFont typeface="Arial"/>
              <a:buNone/>
              <a:defRPr sz="2000" b="1" i="0" u="none" strike="noStrike" cap="none">
                <a:solidFill>
                  <a:srgbClr val="006AB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cxnSp>
        <p:nvCxnSpPr>
          <p:cNvPr id="14" name="Google Shape;14;p13"/>
          <p:cNvCxnSpPr/>
          <p:nvPr/>
        </p:nvCxnSpPr>
        <p:spPr>
          <a:xfrm>
            <a:off x="146141" y="699542"/>
            <a:ext cx="8853301" cy="0"/>
          </a:xfrm>
          <a:prstGeom prst="straightConnector1">
            <a:avLst/>
          </a:prstGeom>
          <a:noFill/>
          <a:ln w="9525" cap="flat" cmpd="sng">
            <a:solidFill>
              <a:srgbClr val="575757"/>
            </a:solidFill>
            <a:prstDash val="solid"/>
            <a:round/>
            <a:headEnd type="none" w="sm" len="sm"/>
            <a:tailEnd type="none" w="sm" len="sm"/>
          </a:ln>
        </p:spPr>
      </p:cxnSp>
      <p:cxnSp>
        <p:nvCxnSpPr>
          <p:cNvPr id="15" name="Google Shape;15;p13"/>
          <p:cNvCxnSpPr/>
          <p:nvPr/>
        </p:nvCxnSpPr>
        <p:spPr>
          <a:xfrm>
            <a:off x="146141" y="699542"/>
            <a:ext cx="8853301" cy="0"/>
          </a:xfrm>
          <a:prstGeom prst="straightConnector1">
            <a:avLst/>
          </a:prstGeom>
          <a:noFill/>
          <a:ln w="9525" cap="flat" cmpd="sng">
            <a:solidFill>
              <a:srgbClr val="A5A5A5"/>
            </a:solidFill>
            <a:prstDash val="solid"/>
            <a:round/>
            <a:headEnd type="none" w="sm" len="sm"/>
            <a:tailEnd type="none" w="sm" len="sm"/>
          </a:ln>
        </p:spPr>
      </p:cxnSp>
      <p:pic>
        <p:nvPicPr>
          <p:cNvPr id="16" name="Google Shape;16;p13"/>
          <p:cNvPicPr preferRelativeResize="0"/>
          <p:nvPr/>
        </p:nvPicPr>
        <p:blipFill rotWithShape="1">
          <a:blip r:embed="rId12">
            <a:alphaModFix/>
          </a:blip>
          <a:srcRect/>
          <a:stretch/>
        </p:blipFill>
        <p:spPr>
          <a:xfrm>
            <a:off x="146140" y="87474"/>
            <a:ext cx="536800" cy="475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p:fade/>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5"/>
        <p:cNvGrpSpPr/>
        <p:nvPr/>
      </p:nvGrpSpPr>
      <p:grpSpPr>
        <a:xfrm>
          <a:off x="0" y="0"/>
          <a:ext cx="0" cy="0"/>
          <a:chOff x="0" y="0"/>
          <a:chExt cx="0" cy="0"/>
        </a:xfrm>
      </p:grpSpPr>
      <p:sp>
        <p:nvSpPr>
          <p:cNvPr id="126" name="Google Shape;126;g23cf1af4b80_2_285"/>
          <p:cNvSpPr txBox="1">
            <a:spLocks noGrp="1"/>
          </p:cNvSpPr>
          <p:nvPr>
            <p:ph type="body" idx="1"/>
          </p:nvPr>
        </p:nvSpPr>
        <p:spPr>
          <a:xfrm>
            <a:off x="827584" y="843558"/>
            <a:ext cx="8064900" cy="3744300"/>
          </a:xfrm>
          <a:prstGeom prst="rect">
            <a:avLst/>
          </a:prstGeom>
          <a:noFill/>
          <a:ln>
            <a:noFill/>
          </a:ln>
        </p:spPr>
        <p:txBody>
          <a:bodyPr spcFirstLastPara="1" wrap="square" lIns="0" tIns="0" rIns="0" bIns="0" anchor="t" anchorCtr="0">
            <a:normAutofit/>
          </a:bodyPr>
          <a:lstStyle>
            <a:lvl1pPr marL="457200" marR="0" lvl="0" indent="-228600" algn="l" rtl="0">
              <a:lnSpc>
                <a:spcPct val="100000"/>
              </a:lnSpc>
              <a:spcBef>
                <a:spcPts val="1800"/>
              </a:spcBef>
              <a:spcAft>
                <a:spcPts val="0"/>
              </a:spcAft>
              <a:buClr>
                <a:schemeClr val="dk2"/>
              </a:buClr>
              <a:buSzPts val="2400"/>
              <a:buFont typeface="Noto Sans Symbols"/>
              <a:buNone/>
              <a:defRPr sz="2400" b="1" i="0" u="none" strike="noStrike" cap="none">
                <a:solidFill>
                  <a:schemeClr val="dk2"/>
                </a:solidFill>
                <a:latin typeface="Arial"/>
                <a:ea typeface="Arial"/>
                <a:cs typeface="Arial"/>
                <a:sym typeface="Arial"/>
              </a:defRPr>
            </a:lvl1pPr>
            <a:lvl2pPr marL="914400" marR="0" lvl="1" indent="-342900" algn="l" rtl="0">
              <a:lnSpc>
                <a:spcPct val="100000"/>
              </a:lnSpc>
              <a:spcBef>
                <a:spcPts val="900"/>
              </a:spcBef>
              <a:spcAft>
                <a:spcPts val="0"/>
              </a:spcAft>
              <a:buClr>
                <a:srgbClr val="006AB2"/>
              </a:buClr>
              <a:buSzPts val="1800"/>
              <a:buFont typeface="Noto Sans Symbols"/>
              <a:buChar char="►"/>
              <a:defRPr sz="1800" b="1" i="0" u="none" strike="noStrike" cap="none">
                <a:solidFill>
                  <a:schemeClr val="dk2"/>
                </a:solidFill>
                <a:latin typeface="Arial"/>
                <a:ea typeface="Arial"/>
                <a:cs typeface="Arial"/>
                <a:sym typeface="Arial"/>
              </a:defRPr>
            </a:lvl2pPr>
            <a:lvl3pPr marL="1371600" marR="0" lvl="2" indent="-330200" algn="l" rtl="0">
              <a:lnSpc>
                <a:spcPct val="100000"/>
              </a:lnSpc>
              <a:spcBef>
                <a:spcPts val="400"/>
              </a:spcBef>
              <a:spcAft>
                <a:spcPts val="0"/>
              </a:spcAft>
              <a:buClr>
                <a:srgbClr val="575757"/>
              </a:buClr>
              <a:buSzPts val="1600"/>
              <a:buFont typeface="Arimo"/>
              <a:buChar char="&lt;"/>
              <a:defRPr sz="1600" b="0" i="0" u="none" strike="noStrike" cap="none">
                <a:solidFill>
                  <a:srgbClr val="575757"/>
                </a:solidFill>
                <a:latin typeface="Arial"/>
                <a:ea typeface="Arial"/>
                <a:cs typeface="Arial"/>
                <a:sym typeface="Arial"/>
              </a:defRPr>
            </a:lvl3pPr>
            <a:lvl4pPr marL="1828800" marR="0" lvl="3" indent="-344169" algn="l" rtl="0">
              <a:lnSpc>
                <a:spcPct val="100000"/>
              </a:lnSpc>
              <a:spcBef>
                <a:spcPts val="400"/>
              </a:spcBef>
              <a:spcAft>
                <a:spcPts val="0"/>
              </a:spcAft>
              <a:buClr>
                <a:srgbClr val="575757"/>
              </a:buClr>
              <a:buSzPts val="1820"/>
              <a:buFont typeface="Arial"/>
              <a:buChar char="•"/>
              <a:defRPr sz="1400" b="0" i="0" u="none" strike="noStrike" cap="none">
                <a:solidFill>
                  <a:srgbClr val="575757"/>
                </a:solidFill>
                <a:latin typeface="Arial"/>
                <a:ea typeface="Arial"/>
                <a:cs typeface="Arial"/>
                <a:sym typeface="Arial"/>
              </a:defRPr>
            </a:lvl4pPr>
            <a:lvl5pPr marL="2286000" marR="0" lvl="4" indent="-312420" algn="l" rtl="0">
              <a:lnSpc>
                <a:spcPct val="100000"/>
              </a:lnSpc>
              <a:spcBef>
                <a:spcPts val="200"/>
              </a:spcBef>
              <a:spcAft>
                <a:spcPts val="0"/>
              </a:spcAft>
              <a:buClr>
                <a:srgbClr val="575757"/>
              </a:buClr>
              <a:buSzPts val="1320"/>
              <a:buFont typeface="Arial"/>
              <a:buChar char="•"/>
              <a:defRPr sz="1200" b="0" i="0" u="none" strike="noStrike" cap="none">
                <a:solidFill>
                  <a:srgbClr val="575757"/>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7" name="Google Shape;127;g23cf1af4b80_2_285"/>
          <p:cNvSpPr txBox="1">
            <a:spLocks noGrp="1"/>
          </p:cNvSpPr>
          <p:nvPr>
            <p:ph type="sldNum" idx="12"/>
          </p:nvPr>
        </p:nvSpPr>
        <p:spPr>
          <a:xfrm>
            <a:off x="107505" y="4749992"/>
            <a:ext cx="287401" cy="273900"/>
          </a:xfrm>
          <a:prstGeom prst="rect">
            <a:avLst/>
          </a:prstGeom>
          <a:noFill/>
          <a:ln>
            <a:noFill/>
          </a:ln>
        </p:spPr>
        <p:txBody>
          <a:bodyPr spcFirstLastPara="1" wrap="square" lIns="0" tIns="0" rIns="0" bIns="0" anchor="ctr" anchorCtr="0">
            <a:noAutofit/>
          </a:bodyPr>
          <a:lstStyle>
            <a:lvl1pPr marL="0" marR="0" lvl="0"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1pPr>
            <a:lvl2pPr marL="0" marR="0" lvl="1"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2pPr>
            <a:lvl3pPr marL="0" marR="0" lvl="2"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3pPr>
            <a:lvl4pPr marL="0" marR="0" lvl="3"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4pPr>
            <a:lvl5pPr marL="0" marR="0" lvl="4"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5pPr>
            <a:lvl6pPr marL="0" marR="0" lvl="5"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6pPr>
            <a:lvl7pPr marL="0" marR="0" lvl="6"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7pPr>
            <a:lvl8pPr marL="0" marR="0" lvl="7"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8pPr>
            <a:lvl9pPr marL="0" marR="0" lvl="8" indent="0" algn="ctr" rtl="0">
              <a:lnSpc>
                <a:spcPct val="100000"/>
              </a:lnSpc>
              <a:spcBef>
                <a:spcPts val="0"/>
              </a:spcBef>
              <a:spcAft>
                <a:spcPts val="0"/>
              </a:spcAft>
              <a:buClr>
                <a:srgbClr val="000000"/>
              </a:buClr>
              <a:buSzPts val="800"/>
              <a:buFont typeface="Arial"/>
              <a:buNone/>
              <a:defRPr sz="800" b="0" i="1" u="none" strike="noStrike" cap="none">
                <a:solidFill>
                  <a:srgbClr val="575757"/>
                </a:solidFill>
                <a:latin typeface="Arial"/>
                <a:ea typeface="Arial"/>
                <a:cs typeface="Arial"/>
                <a:sym typeface="Arial"/>
              </a:defRPr>
            </a:lvl9pPr>
          </a:lstStyle>
          <a:p>
            <a:fld id="{00000000-1234-1234-1234-123412341234}" type="slidenum">
              <a:rPr lang="fr-FR" smtClean="0"/>
              <a:pPr/>
              <a:t>‹#›</a:t>
            </a:fld>
            <a:endParaRPr lang="fr-FR"/>
          </a:p>
        </p:txBody>
      </p:sp>
      <p:sp>
        <p:nvSpPr>
          <p:cNvPr id="128" name="Google Shape;128;g23cf1af4b80_2_285"/>
          <p:cNvSpPr txBox="1">
            <a:spLocks noGrp="1"/>
          </p:cNvSpPr>
          <p:nvPr>
            <p:ph type="ftr" idx="11"/>
          </p:nvPr>
        </p:nvSpPr>
        <p:spPr>
          <a:xfrm>
            <a:off x="408754" y="4749992"/>
            <a:ext cx="6926400" cy="273900"/>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rgbClr val="575757"/>
              </a:buClr>
              <a:buSzPts val="800"/>
              <a:buFont typeface="Arial"/>
              <a:buNone/>
              <a:defRPr sz="800" b="0" i="1" u="none" strike="noStrike" cap="none">
                <a:solidFill>
                  <a:srgbClr val="575757"/>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0" i="0" u="none" strike="noStrike" cap="none">
                <a:solidFill>
                  <a:schemeClr val="dk1"/>
                </a:solidFill>
                <a:latin typeface="Arial"/>
                <a:ea typeface="Arial"/>
                <a:cs typeface="Arial"/>
                <a:sym typeface="Arial"/>
              </a:defRPr>
            </a:lvl9pPr>
          </a:lstStyle>
          <a:p>
            <a:endParaRPr/>
          </a:p>
        </p:txBody>
      </p:sp>
      <p:sp>
        <p:nvSpPr>
          <p:cNvPr id="129" name="Google Shape;129;g23cf1af4b80_2_285"/>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lvl1pPr marR="0" lvl="0" algn="l" rtl="0">
              <a:lnSpc>
                <a:spcPct val="110000"/>
              </a:lnSpc>
              <a:spcBef>
                <a:spcPts val="0"/>
              </a:spcBef>
              <a:spcAft>
                <a:spcPts val="0"/>
              </a:spcAft>
              <a:buClr>
                <a:srgbClr val="006AB2"/>
              </a:buClr>
              <a:buSzPts val="2000"/>
              <a:buFont typeface="Arial"/>
              <a:buNone/>
              <a:defRPr sz="2000" b="1" i="0" u="none" strike="noStrike" cap="none">
                <a:solidFill>
                  <a:srgbClr val="006AB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cxnSp>
        <p:nvCxnSpPr>
          <p:cNvPr id="130" name="Google Shape;130;g23cf1af4b80_2_285"/>
          <p:cNvCxnSpPr/>
          <p:nvPr/>
        </p:nvCxnSpPr>
        <p:spPr>
          <a:xfrm>
            <a:off x="146141" y="699542"/>
            <a:ext cx="8853300" cy="0"/>
          </a:xfrm>
          <a:prstGeom prst="straightConnector1">
            <a:avLst/>
          </a:prstGeom>
          <a:noFill/>
          <a:ln w="9525" cap="flat" cmpd="sng">
            <a:solidFill>
              <a:srgbClr val="575757"/>
            </a:solidFill>
            <a:prstDash val="solid"/>
            <a:round/>
            <a:headEnd type="none" w="sm" len="sm"/>
            <a:tailEnd type="none" w="sm" len="sm"/>
          </a:ln>
        </p:spPr>
      </p:cxnSp>
      <p:cxnSp>
        <p:nvCxnSpPr>
          <p:cNvPr id="131" name="Google Shape;131;g23cf1af4b80_2_285"/>
          <p:cNvCxnSpPr/>
          <p:nvPr/>
        </p:nvCxnSpPr>
        <p:spPr>
          <a:xfrm>
            <a:off x="146141" y="699542"/>
            <a:ext cx="8853300" cy="0"/>
          </a:xfrm>
          <a:prstGeom prst="straightConnector1">
            <a:avLst/>
          </a:prstGeom>
          <a:noFill/>
          <a:ln w="9525" cap="flat" cmpd="sng">
            <a:solidFill>
              <a:srgbClr val="A5A5A5"/>
            </a:solidFill>
            <a:prstDash val="solid"/>
            <a:round/>
            <a:headEnd type="none" w="sm" len="sm"/>
            <a:tailEnd type="none" w="sm" len="sm"/>
          </a:ln>
        </p:spPr>
      </p:cxnSp>
      <p:pic>
        <p:nvPicPr>
          <p:cNvPr id="132" name="Google Shape;132;g23cf1af4b80_2_285"/>
          <p:cNvPicPr preferRelativeResize="0"/>
          <p:nvPr/>
        </p:nvPicPr>
        <p:blipFill rotWithShape="1">
          <a:blip r:embed="rId10">
            <a:alphaModFix/>
          </a:blip>
          <a:srcRect/>
          <a:stretch/>
        </p:blipFill>
        <p:spPr>
          <a:xfrm>
            <a:off x="146140" y="87474"/>
            <a:ext cx="536800" cy="4752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0" r:id="rId1"/>
    <p:sldLayoutId id="2147483662" r:id="rId2"/>
    <p:sldLayoutId id="2147483663" r:id="rId3"/>
    <p:sldLayoutId id="2147483664" r:id="rId4"/>
    <p:sldLayoutId id="2147483665" r:id="rId5"/>
    <p:sldLayoutId id="2147483666" r:id="rId6"/>
    <p:sldLayoutId id="2147483667" r:id="rId7"/>
    <p:sldLayoutId id="2147483668" r:id="rId8"/>
  </p:sldLayoutIdLst>
  <p:transition>
    <p:fade/>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46.svg"/><Relationship Id="rId5" Type="http://schemas.openxmlformats.org/officeDocument/2006/relationships/image" Target="../media/image45.png"/><Relationship Id="rId4" Type="http://schemas.openxmlformats.org/officeDocument/2006/relationships/image" Target="../media/image44.svg"/></Relationships>
</file>

<file path=ppt/slides/_rels/slide11.xml.rels><?xml version="1.0" encoding="UTF-8" standalone="yes"?>
<Relationships xmlns="http://schemas.openxmlformats.org/package/2006/relationships"><Relationship Id="rId3" Type="http://schemas.openxmlformats.org/officeDocument/2006/relationships/image" Target="../media/image48.svg"/><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2.svg"/><Relationship Id="rId2" Type="http://schemas.openxmlformats.org/officeDocument/2006/relationships/image" Target="../media/image41.png"/><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13.xml.rels><?xml version="1.0" encoding="UTF-8" standalone="yes"?>
<Relationships xmlns="http://schemas.openxmlformats.org/package/2006/relationships"><Relationship Id="rId3" Type="http://schemas.openxmlformats.org/officeDocument/2006/relationships/image" Target="../media/image42.svg"/><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42.svg"/><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31.png"/><Relationship Id="rId3" Type="http://schemas.openxmlformats.org/officeDocument/2006/relationships/image" Target="../media/image23.png"/><Relationship Id="rId7" Type="http://schemas.openxmlformats.org/officeDocument/2006/relationships/image" Target="../media/image25.png"/><Relationship Id="rId12" Type="http://schemas.openxmlformats.org/officeDocument/2006/relationships/image" Target="../media/image30.sv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51.svg"/><Relationship Id="rId11" Type="http://schemas.openxmlformats.org/officeDocument/2006/relationships/image" Target="../media/image29.png"/><Relationship Id="rId5" Type="http://schemas.openxmlformats.org/officeDocument/2006/relationships/image" Target="../media/image50.png"/><Relationship Id="rId10" Type="http://schemas.openxmlformats.org/officeDocument/2006/relationships/image" Target="../media/image28.svg"/><Relationship Id="rId4" Type="http://schemas.openxmlformats.org/officeDocument/2006/relationships/image" Target="../media/image24.svg"/><Relationship Id="rId9" Type="http://schemas.openxmlformats.org/officeDocument/2006/relationships/image" Target="../media/image27.png"/><Relationship Id="rId14" Type="http://schemas.openxmlformats.org/officeDocument/2006/relationships/image" Target="../media/image32.sv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42.sv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42.svg"/></Relationships>
</file>

<file path=ppt/slides/_rels/slide1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54.png"/><Relationship Id="rId4" Type="http://schemas.openxmlformats.org/officeDocument/2006/relationships/image" Target="../media/image53.svg"/></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55.png"/><Relationship Id="rId7"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ags" Target="../tags/tag1.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3.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22.svg"/><Relationship Id="rId4" Type="http://schemas.openxmlformats.org/officeDocument/2006/relationships/image" Target="../media/image16.svg"/><Relationship Id="rId9" Type="http://schemas.openxmlformats.org/officeDocument/2006/relationships/image" Target="../media/image21.png"/></Relationships>
</file>

<file path=ppt/slides/_rels/slide3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image" Target="../media/image59.png"/><Relationship Id="rId4" Type="http://schemas.openxmlformats.org/officeDocument/2006/relationships/image" Target="../media/image53.svg"/></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24.svg"/></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3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53.svg"/></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66.svg"/><Relationship Id="rId3" Type="http://schemas.openxmlformats.org/officeDocument/2006/relationships/image" Target="../media/image23.png"/><Relationship Id="rId7"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image" Target="../media/image32.svg"/><Relationship Id="rId5" Type="http://schemas.openxmlformats.org/officeDocument/2006/relationships/image" Target="../media/image31.png"/><Relationship Id="rId10" Type="http://schemas.openxmlformats.org/officeDocument/2006/relationships/image" Target="../media/image28.svg"/><Relationship Id="rId4" Type="http://schemas.openxmlformats.org/officeDocument/2006/relationships/image" Target="../media/image24.svg"/><Relationship Id="rId9" Type="http://schemas.openxmlformats.org/officeDocument/2006/relationships/image" Target="../media/image27.png"/></Relationships>
</file>

<file path=ppt/slides/_rels/slide3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68.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53.svg"/></Relationships>
</file>

<file path=ppt/slides/_rels/slide5.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svg"/><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image" Target="../media/image26.sv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2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4.svg"/></Relationships>
</file>

<file path=ppt/slides/_rels/slide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
          <p:cNvSpPr txBox="1">
            <a:spLocks noGrp="1"/>
          </p:cNvSpPr>
          <p:nvPr>
            <p:ph type="ctrTitle"/>
          </p:nvPr>
        </p:nvSpPr>
        <p:spPr>
          <a:xfrm>
            <a:off x="4211960" y="1465091"/>
            <a:ext cx="4527550" cy="1706116"/>
          </a:xfrm>
          <a:prstGeom prst="rect">
            <a:avLst/>
          </a:prstGeom>
          <a:noFill/>
          <a:ln>
            <a:noFill/>
          </a:ln>
        </p:spPr>
        <p:txBody>
          <a:bodyPr spcFirstLastPara="1" wrap="square" lIns="0" tIns="0" rIns="0" bIns="0" anchor="ctr" anchorCtr="0">
            <a:noAutofit/>
          </a:bodyPr>
          <a:lstStyle/>
          <a:p>
            <a:r>
              <a:rPr lang="fr-FR">
                <a:latin typeface="Lato Light"/>
                <a:ea typeface="Lato Light"/>
                <a:cs typeface="Lato Light"/>
                <a:sym typeface="Lato Light"/>
              </a:rPr>
              <a:t>Méthodologie de construction d’un Plan de Continuité et de Reprise d’Activité </a:t>
            </a:r>
            <a:r>
              <a:rPr lang="fr-FR">
                <a:solidFill>
                  <a:schemeClr val="accent5"/>
                </a:solidFill>
                <a:latin typeface="Lato Light"/>
                <a:ea typeface="Lato Light"/>
                <a:cs typeface="Lato Light"/>
                <a:sym typeface="Lato Light"/>
              </a:rPr>
              <a:t>adapté au secteur Médico-Social</a:t>
            </a:r>
            <a:endParaRPr>
              <a:solidFill>
                <a:schemeClr val="accent5"/>
              </a:solidFill>
            </a:endParaRPr>
          </a:p>
        </p:txBody>
      </p:sp>
      <p:sp>
        <p:nvSpPr>
          <p:cNvPr id="242" name="Google Shape;242;p1"/>
          <p:cNvSpPr txBox="1">
            <a:spLocks noGrp="1"/>
          </p:cNvSpPr>
          <p:nvPr>
            <p:ph type="body" idx="2"/>
          </p:nvPr>
        </p:nvSpPr>
        <p:spPr>
          <a:xfrm>
            <a:off x="4211960" y="3457622"/>
            <a:ext cx="4527550" cy="385120"/>
          </a:xfrm>
          <a:prstGeom prst="rect">
            <a:avLst/>
          </a:prstGeom>
          <a:noFill/>
          <a:ln>
            <a:noFill/>
          </a:ln>
        </p:spPr>
        <p:txBody>
          <a:bodyPr spcFirstLastPara="1" wrap="square" lIns="0" tIns="0" rIns="0" bIns="0" anchor="t" anchorCtr="0">
            <a:normAutofit/>
          </a:bodyPr>
          <a:lstStyle/>
          <a:p>
            <a:pPr marL="0" indent="0">
              <a:spcBef>
                <a:spcPts val="0"/>
              </a:spcBef>
            </a:pPr>
            <a:r>
              <a:rPr lang="fr-FR"/>
              <a:t>Agence du Numérique en Santé (ANS)   </a:t>
            </a:r>
            <a:endParaRPr/>
          </a:p>
        </p:txBody>
      </p:sp>
      <p:pic>
        <p:nvPicPr>
          <p:cNvPr id="3" name="Image 2" descr="Une image contenant texte, Police, blanc, conception&#10;&#10;Description générée automatiquement">
            <a:extLst>
              <a:ext uri="{FF2B5EF4-FFF2-40B4-BE49-F238E27FC236}">
                <a16:creationId xmlns:a16="http://schemas.microsoft.com/office/drawing/2014/main" id="{355720F8-50F0-ACA9-A473-E1B8FCCD06B8}"/>
              </a:ext>
            </a:extLst>
          </p:cNvPr>
          <p:cNvPicPr>
            <a:picLocks noChangeAspect="1"/>
          </p:cNvPicPr>
          <p:nvPr/>
        </p:nvPicPr>
        <p:blipFill>
          <a:blip r:embed="rId3"/>
          <a:stretch>
            <a:fillRect/>
          </a:stretch>
        </p:blipFill>
        <p:spPr>
          <a:xfrm>
            <a:off x="926275" y="1114515"/>
            <a:ext cx="1024760" cy="701152"/>
          </a:xfrm>
          <a:prstGeom prst="rect">
            <a:avLst/>
          </a:prstGeom>
        </p:spPr>
      </p:pic>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81"/>
        <p:cNvGrpSpPr/>
        <p:nvPr/>
      </p:nvGrpSpPr>
      <p:grpSpPr>
        <a:xfrm>
          <a:off x="0" y="0"/>
          <a:ext cx="0" cy="0"/>
          <a:chOff x="0" y="0"/>
          <a:chExt cx="0" cy="0"/>
        </a:xfrm>
      </p:grpSpPr>
      <p:sp>
        <p:nvSpPr>
          <p:cNvPr id="58" name="Rounded Rectangle 110">
            <a:extLst>
              <a:ext uri="{FF2B5EF4-FFF2-40B4-BE49-F238E27FC236}">
                <a16:creationId xmlns:a16="http://schemas.microsoft.com/office/drawing/2014/main" id="{8BB234CB-F06F-948C-D67A-93C37662CC9C}"/>
              </a:ext>
            </a:extLst>
          </p:cNvPr>
          <p:cNvSpPr/>
          <p:nvPr/>
        </p:nvSpPr>
        <p:spPr>
          <a:xfrm flipH="1">
            <a:off x="428442" y="3496095"/>
            <a:ext cx="3698327" cy="1067713"/>
          </a:xfrm>
          <a:prstGeom prst="roundRect">
            <a:avLst>
              <a:gd name="adj" fmla="val 8922"/>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Calibri" panose="020F0502020204030204" pitchFamily="34" charset="0"/>
              <a:ea typeface="Calibri" panose="020F0502020204030204" pitchFamily="34" charset="0"/>
              <a:cs typeface="Calibri" panose="020F0502020204030204" pitchFamily="34" charset="0"/>
            </a:endParaRPr>
          </a:p>
        </p:txBody>
      </p:sp>
      <p:sp>
        <p:nvSpPr>
          <p:cNvPr id="57" name="Rounded Rectangle 110">
            <a:extLst>
              <a:ext uri="{FF2B5EF4-FFF2-40B4-BE49-F238E27FC236}">
                <a16:creationId xmlns:a16="http://schemas.microsoft.com/office/drawing/2014/main" id="{5933B7C3-2AC9-997A-0F38-231D6903E40E}"/>
              </a:ext>
            </a:extLst>
          </p:cNvPr>
          <p:cNvSpPr/>
          <p:nvPr/>
        </p:nvSpPr>
        <p:spPr>
          <a:xfrm flipH="1">
            <a:off x="434657" y="1435456"/>
            <a:ext cx="3692113" cy="728799"/>
          </a:xfrm>
          <a:prstGeom prst="roundRect">
            <a:avLst>
              <a:gd name="adj" fmla="val 13022"/>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Calibri" panose="020F0502020204030204" pitchFamily="34" charset="0"/>
              <a:ea typeface="Calibri" panose="020F0502020204030204" pitchFamily="34" charset="0"/>
              <a:cs typeface="Calibri" panose="020F0502020204030204" pitchFamily="34" charset="0"/>
            </a:endParaRPr>
          </a:p>
        </p:txBody>
      </p:sp>
      <p:sp>
        <p:nvSpPr>
          <p:cNvPr id="782" name="Google Shape;782;g259c8bb200e_0_1087"/>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4. Déterminer le périmètre d’application du PCRA</a:t>
            </a:r>
          </a:p>
        </p:txBody>
      </p:sp>
      <p:sp>
        <p:nvSpPr>
          <p:cNvPr id="5" name="Espace réservé du numéro de diapositive 2">
            <a:extLst>
              <a:ext uri="{FF2B5EF4-FFF2-40B4-BE49-F238E27FC236}">
                <a16:creationId xmlns:a16="http://schemas.microsoft.com/office/drawing/2014/main" id="{34627761-D036-6868-6AAA-873B46D2E0E2}"/>
              </a:ext>
            </a:extLst>
          </p:cNvPr>
          <p:cNvSpPr txBox="1">
            <a:spLocks/>
          </p:cNvSpPr>
          <p:nvPr/>
        </p:nvSpPr>
        <p:spPr>
          <a:xfrm>
            <a:off x="7310122" y="3036829"/>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10</a:t>
            </a:fld>
            <a:endParaRPr lang="fr-FR" sz="800" i="1">
              <a:latin typeface="Calibri" panose="020F0502020204030204" pitchFamily="34" charset="0"/>
              <a:ea typeface="Calibri" panose="020F0502020204030204" pitchFamily="34" charset="0"/>
              <a:cs typeface="Calibri" panose="020F0502020204030204" pitchFamily="34" charset="0"/>
            </a:endParaRPr>
          </a:p>
        </p:txBody>
      </p:sp>
      <p:cxnSp>
        <p:nvCxnSpPr>
          <p:cNvPr id="4" name="Straight Connector 92">
            <a:extLst>
              <a:ext uri="{FF2B5EF4-FFF2-40B4-BE49-F238E27FC236}">
                <a16:creationId xmlns:a16="http://schemas.microsoft.com/office/drawing/2014/main" id="{D5AA8236-703F-8A24-BD64-950C02DB02AC}"/>
              </a:ext>
            </a:extLst>
          </p:cNvPr>
          <p:cNvCxnSpPr>
            <a:cxnSpLocks/>
          </p:cNvCxnSpPr>
          <p:nvPr/>
        </p:nvCxnSpPr>
        <p:spPr>
          <a:xfrm flipV="1">
            <a:off x="4572000" y="876300"/>
            <a:ext cx="0" cy="4069421"/>
          </a:xfrm>
          <a:prstGeom prst="line">
            <a:avLst/>
          </a:prstGeom>
          <a:ln w="19050">
            <a:solidFill>
              <a:schemeClr val="accent4"/>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7" name="Group 93">
            <a:extLst>
              <a:ext uri="{FF2B5EF4-FFF2-40B4-BE49-F238E27FC236}">
                <a16:creationId xmlns:a16="http://schemas.microsoft.com/office/drawing/2014/main" id="{82091832-D4C3-BEAE-0744-5BF59DDCDB8F}"/>
              </a:ext>
            </a:extLst>
          </p:cNvPr>
          <p:cNvGrpSpPr/>
          <p:nvPr/>
        </p:nvGrpSpPr>
        <p:grpSpPr>
          <a:xfrm>
            <a:off x="429316" y="996560"/>
            <a:ext cx="3941269" cy="777600"/>
            <a:chOff x="425669" y="2203667"/>
            <a:chExt cx="3967236" cy="811886"/>
          </a:xfrm>
        </p:grpSpPr>
        <p:sp>
          <p:nvSpPr>
            <p:cNvPr id="8" name="Isosceles Triangle 102">
              <a:extLst>
                <a:ext uri="{FF2B5EF4-FFF2-40B4-BE49-F238E27FC236}">
                  <a16:creationId xmlns:a16="http://schemas.microsoft.com/office/drawing/2014/main" id="{43149AA5-525F-5F99-BC5F-33A0B5126CF7}"/>
                </a:ext>
              </a:extLst>
            </p:cNvPr>
            <p:cNvSpPr/>
            <p:nvPr/>
          </p:nvSpPr>
          <p:spPr>
            <a:xfrm rot="5400000">
              <a:off x="3980000" y="2423295"/>
              <a:ext cx="463912" cy="361899"/>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Calibri" panose="020F0502020204030204" pitchFamily="34" charset="0"/>
                <a:ea typeface="Calibri" panose="020F0502020204030204" pitchFamily="34" charset="0"/>
                <a:cs typeface="Calibri" panose="020F0502020204030204" pitchFamily="34" charset="0"/>
              </a:endParaRPr>
            </a:p>
          </p:txBody>
        </p:sp>
        <p:sp>
          <p:nvSpPr>
            <p:cNvPr id="9" name="Rounded Rectangle 97">
              <a:extLst>
                <a:ext uri="{FF2B5EF4-FFF2-40B4-BE49-F238E27FC236}">
                  <a16:creationId xmlns:a16="http://schemas.microsoft.com/office/drawing/2014/main" id="{E0D75EFB-D35B-B8AF-1323-31DA488DDFB2}"/>
                </a:ext>
              </a:extLst>
            </p:cNvPr>
            <p:cNvSpPr/>
            <p:nvPr/>
          </p:nvSpPr>
          <p:spPr>
            <a:xfrm>
              <a:off x="425669" y="2203667"/>
              <a:ext cx="3725972" cy="762109"/>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Calibri" panose="020F0502020204030204" pitchFamily="34" charset="0"/>
                <a:ea typeface="Calibri" panose="020F0502020204030204" pitchFamily="34" charset="0"/>
                <a:cs typeface="Calibri" panose="020F0502020204030204" pitchFamily="34" charset="0"/>
              </a:endParaRPr>
            </a:p>
          </p:txBody>
        </p:sp>
        <p:sp>
          <p:nvSpPr>
            <p:cNvPr id="10" name="Rounded Rectangle 101">
              <a:extLst>
                <a:ext uri="{FF2B5EF4-FFF2-40B4-BE49-F238E27FC236}">
                  <a16:creationId xmlns:a16="http://schemas.microsoft.com/office/drawing/2014/main" id="{A9303FB5-9694-0E20-E529-A98E2C258391}"/>
                </a:ext>
              </a:extLst>
            </p:cNvPr>
            <p:cNvSpPr/>
            <p:nvPr/>
          </p:nvSpPr>
          <p:spPr>
            <a:xfrm>
              <a:off x="425669" y="2253444"/>
              <a:ext cx="3725972" cy="762109"/>
            </a:xfrm>
            <a:prstGeom prst="roundRect">
              <a:avLst>
                <a:gd name="adj" fmla="val 1127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Calibri" panose="020F0502020204030204" pitchFamily="34" charset="0"/>
                <a:ea typeface="Calibri" panose="020F0502020204030204" pitchFamily="34" charset="0"/>
                <a:cs typeface="Calibri" panose="020F0502020204030204" pitchFamily="34" charset="0"/>
              </a:endParaRPr>
            </a:p>
          </p:txBody>
        </p:sp>
      </p:grpSp>
      <p:sp>
        <p:nvSpPr>
          <p:cNvPr id="12" name="TextBox 104">
            <a:extLst>
              <a:ext uri="{FF2B5EF4-FFF2-40B4-BE49-F238E27FC236}">
                <a16:creationId xmlns:a16="http://schemas.microsoft.com/office/drawing/2014/main" id="{19CF8088-F500-A380-817F-9B1D0D1B7BF0}"/>
              </a:ext>
            </a:extLst>
          </p:cNvPr>
          <p:cNvSpPr txBox="1"/>
          <p:nvPr/>
        </p:nvSpPr>
        <p:spPr>
          <a:xfrm>
            <a:off x="1489622" y="1200694"/>
            <a:ext cx="2429352" cy="369332"/>
          </a:xfrm>
          <a:prstGeom prst="rect">
            <a:avLst/>
          </a:prstGeom>
          <a:noFill/>
        </p:spPr>
        <p:txBody>
          <a:bodyPr wrap="square" lIns="0" tIns="0" rIns="0" bIns="0" rtlCol="0" anchor="ctr">
            <a:spAutoFit/>
          </a:bodyPr>
          <a:lstStyle/>
          <a:p>
            <a:r>
              <a:rPr lang="fr-FR" sz="1200" b="1">
                <a:solidFill>
                  <a:schemeClr val="bg1"/>
                </a:solidFill>
                <a:latin typeface="Calibri" panose="020F0502020204030204" pitchFamily="34" charset="0"/>
                <a:ea typeface="Calibri" panose="020F0502020204030204" pitchFamily="34" charset="0"/>
                <a:cs typeface="Calibri" panose="020F0502020204030204" pitchFamily="34" charset="0"/>
              </a:rPr>
              <a:t>Que signifie « déterminer le périmètre d’application du PCRA » ?</a:t>
            </a:r>
          </a:p>
        </p:txBody>
      </p:sp>
      <p:sp>
        <p:nvSpPr>
          <p:cNvPr id="19" name="Oval 107">
            <a:extLst>
              <a:ext uri="{FF2B5EF4-FFF2-40B4-BE49-F238E27FC236}">
                <a16:creationId xmlns:a16="http://schemas.microsoft.com/office/drawing/2014/main" id="{8BCF21A0-DF33-B9B1-CDB2-AAAC86672AED}"/>
              </a:ext>
            </a:extLst>
          </p:cNvPr>
          <p:cNvSpPr/>
          <p:nvPr/>
        </p:nvSpPr>
        <p:spPr>
          <a:xfrm>
            <a:off x="4411807" y="1216993"/>
            <a:ext cx="336735" cy="336735"/>
          </a:xfrm>
          <a:prstGeom prst="ellipse">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a:solidFill>
                  <a:srgbClr val="E94C96"/>
                </a:solidFill>
                <a:latin typeface="Calibri" panose="020F0502020204030204" pitchFamily="34" charset="0"/>
                <a:ea typeface="Calibri" panose="020F0502020204030204" pitchFamily="34" charset="0"/>
                <a:cs typeface="Calibri" panose="020F0502020204030204" pitchFamily="34" charset="0"/>
              </a:rPr>
              <a:t>1</a:t>
            </a:r>
          </a:p>
        </p:txBody>
      </p:sp>
      <p:sp>
        <p:nvSpPr>
          <p:cNvPr id="25" name="TextBox 108">
            <a:extLst>
              <a:ext uri="{FF2B5EF4-FFF2-40B4-BE49-F238E27FC236}">
                <a16:creationId xmlns:a16="http://schemas.microsoft.com/office/drawing/2014/main" id="{EFE55BAA-E321-A32B-EBE0-A5931F8EB635}"/>
              </a:ext>
            </a:extLst>
          </p:cNvPr>
          <p:cNvSpPr txBox="1"/>
          <p:nvPr/>
        </p:nvSpPr>
        <p:spPr>
          <a:xfrm>
            <a:off x="515760" y="1882342"/>
            <a:ext cx="3501525" cy="153888"/>
          </a:xfrm>
          <a:prstGeom prst="rect">
            <a:avLst/>
          </a:prstGeom>
          <a:noFill/>
        </p:spPr>
        <p:txBody>
          <a:bodyPr wrap="square" lIns="0" tIns="0" rIns="0" bIns="0" rtlCol="0" anchor="t">
            <a:spAutoFit/>
          </a:bodyPr>
          <a:lstStyle/>
          <a:p>
            <a:pPr marR="0" lvl="0" rtl="0">
              <a:lnSpc>
                <a:spcPct val="100000"/>
              </a:lnSpc>
              <a:spcBef>
                <a:spcPts val="0"/>
              </a:spcBef>
              <a:spcAft>
                <a:spcPts val="0"/>
              </a:spcAft>
              <a:buClr>
                <a:srgbClr val="000000"/>
              </a:buClr>
              <a:buSzPts val="1200"/>
            </a:pPr>
            <a:r>
              <a:rPr lang="fr-FR" sz="1000" b="0" i="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rPr>
              <a:t>Il s’agit définir les </a:t>
            </a:r>
            <a:r>
              <a:rPr lang="fr-FR" sz="1000" b="1" i="1" u="sng"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rPr>
              <a:t>processus métier</a:t>
            </a:r>
            <a:r>
              <a:rPr lang="fr-FR" sz="1000" b="1" i="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rPr>
              <a:t> </a:t>
            </a:r>
            <a:r>
              <a:rPr lang="fr-FR" sz="1000" b="0" i="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rPr>
              <a:t>à intégrer en priorité au PCRA. </a:t>
            </a:r>
            <a:endParaRPr lang="fr-FR" sz="1000" b="0" i="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endParaRPr>
          </a:p>
        </p:txBody>
      </p:sp>
      <p:sp>
        <p:nvSpPr>
          <p:cNvPr id="26" name="Rounded Rectangle 110">
            <a:extLst>
              <a:ext uri="{FF2B5EF4-FFF2-40B4-BE49-F238E27FC236}">
                <a16:creationId xmlns:a16="http://schemas.microsoft.com/office/drawing/2014/main" id="{9A9604C9-7B02-B046-8912-467D87575427}"/>
              </a:ext>
            </a:extLst>
          </p:cNvPr>
          <p:cNvSpPr/>
          <p:nvPr/>
        </p:nvSpPr>
        <p:spPr>
          <a:xfrm flipH="1">
            <a:off x="5081184" y="2305061"/>
            <a:ext cx="3826750" cy="1872678"/>
          </a:xfrm>
          <a:prstGeom prst="roundRect">
            <a:avLst>
              <a:gd name="adj" fmla="val 2499"/>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Calibri" panose="020F0502020204030204" pitchFamily="34" charset="0"/>
              <a:ea typeface="Calibri" panose="020F0502020204030204" pitchFamily="34" charset="0"/>
              <a:cs typeface="Calibri" panose="020F0502020204030204" pitchFamily="34" charset="0"/>
            </a:endParaRPr>
          </a:p>
        </p:txBody>
      </p:sp>
      <p:sp>
        <p:nvSpPr>
          <p:cNvPr id="28" name="Isosceles Triangle 114">
            <a:extLst>
              <a:ext uri="{FF2B5EF4-FFF2-40B4-BE49-F238E27FC236}">
                <a16:creationId xmlns:a16="http://schemas.microsoft.com/office/drawing/2014/main" id="{CFC7166D-3E0C-148A-DF74-32DA092C6998}"/>
              </a:ext>
            </a:extLst>
          </p:cNvPr>
          <p:cNvSpPr/>
          <p:nvPr/>
        </p:nvSpPr>
        <p:spPr>
          <a:xfrm rot="16200000" flipH="1">
            <a:off x="4786022" y="1897057"/>
            <a:ext cx="444321" cy="371687"/>
          </a:xfrm>
          <a:prstGeom prst="triangl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Calibri" panose="020F0502020204030204" pitchFamily="34" charset="0"/>
              <a:ea typeface="Calibri" panose="020F0502020204030204" pitchFamily="34" charset="0"/>
              <a:cs typeface="Calibri" panose="020F0502020204030204" pitchFamily="34" charset="0"/>
            </a:endParaRPr>
          </a:p>
        </p:txBody>
      </p:sp>
      <p:sp>
        <p:nvSpPr>
          <p:cNvPr id="29" name="Rounded Rectangle 112">
            <a:extLst>
              <a:ext uri="{FF2B5EF4-FFF2-40B4-BE49-F238E27FC236}">
                <a16:creationId xmlns:a16="http://schemas.microsoft.com/office/drawing/2014/main" id="{3CEF950E-6A03-AF07-D30C-5825B3CFFBD8}"/>
              </a:ext>
            </a:extLst>
          </p:cNvPr>
          <p:cNvSpPr/>
          <p:nvPr/>
        </p:nvSpPr>
        <p:spPr>
          <a:xfrm flipH="1">
            <a:off x="5081184" y="1712263"/>
            <a:ext cx="3826750" cy="729925"/>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Calibri" panose="020F0502020204030204" pitchFamily="34" charset="0"/>
              <a:ea typeface="Calibri" panose="020F0502020204030204" pitchFamily="34" charset="0"/>
              <a:cs typeface="Calibri" panose="020F0502020204030204" pitchFamily="34" charset="0"/>
            </a:endParaRPr>
          </a:p>
        </p:txBody>
      </p:sp>
      <p:sp>
        <p:nvSpPr>
          <p:cNvPr id="30" name="Rounded Rectangle 113">
            <a:extLst>
              <a:ext uri="{FF2B5EF4-FFF2-40B4-BE49-F238E27FC236}">
                <a16:creationId xmlns:a16="http://schemas.microsoft.com/office/drawing/2014/main" id="{00507469-C4DA-27F9-E7BA-4A5F53301245}"/>
              </a:ext>
            </a:extLst>
          </p:cNvPr>
          <p:cNvSpPr/>
          <p:nvPr/>
        </p:nvSpPr>
        <p:spPr>
          <a:xfrm flipH="1">
            <a:off x="5067030" y="1717938"/>
            <a:ext cx="3826750" cy="729925"/>
          </a:xfrm>
          <a:prstGeom prst="roundRect">
            <a:avLst>
              <a:gd name="adj" fmla="val 11275"/>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Calibri" panose="020F0502020204030204" pitchFamily="34" charset="0"/>
              <a:ea typeface="Calibri" panose="020F0502020204030204" pitchFamily="34" charset="0"/>
              <a:cs typeface="Calibri" panose="020F0502020204030204" pitchFamily="34" charset="0"/>
            </a:endParaRPr>
          </a:p>
        </p:txBody>
      </p:sp>
      <p:sp>
        <p:nvSpPr>
          <p:cNvPr id="32" name="TextBox 116">
            <a:extLst>
              <a:ext uri="{FF2B5EF4-FFF2-40B4-BE49-F238E27FC236}">
                <a16:creationId xmlns:a16="http://schemas.microsoft.com/office/drawing/2014/main" id="{A94433D6-C063-1301-77A9-246F3E943007}"/>
              </a:ext>
            </a:extLst>
          </p:cNvPr>
          <p:cNvSpPr txBox="1"/>
          <p:nvPr/>
        </p:nvSpPr>
        <p:spPr>
          <a:xfrm>
            <a:off x="6295176" y="1897283"/>
            <a:ext cx="2170964" cy="369332"/>
          </a:xfrm>
          <a:prstGeom prst="rect">
            <a:avLst/>
          </a:prstGeom>
          <a:noFill/>
        </p:spPr>
        <p:txBody>
          <a:bodyPr wrap="square" lIns="0" tIns="0" rIns="0" bIns="0" rtlCol="0" anchor="ctr">
            <a:spAutoFit/>
          </a:bodyPr>
          <a:lstStyle>
            <a:defPPr marR="0" lvl="0" algn="l" rtl="0">
              <a:lnSpc>
                <a:spcPct val="100000"/>
              </a:lnSpc>
              <a:spcBef>
                <a:spcPts val="0"/>
              </a:spcBef>
              <a:spcAft>
                <a:spcPts val="0"/>
              </a:spcAft>
            </a:defPPr>
            <a:lvl1pPr>
              <a:defRPr sz="1200" b="1">
                <a:solidFill>
                  <a:schemeClr val="bg1"/>
                </a:solidFill>
              </a:defRPr>
            </a:lvl1pPr>
          </a:lstStyle>
          <a:p>
            <a:r>
              <a:rPr lang="fr-FR">
                <a:latin typeface="Calibri" panose="020F0502020204030204" pitchFamily="34" charset="0"/>
                <a:ea typeface="Calibri" panose="020F0502020204030204" pitchFamily="34" charset="0"/>
                <a:cs typeface="Calibri" panose="020F0502020204030204" pitchFamily="34" charset="0"/>
              </a:rPr>
              <a:t>Quels processus métier intégrer au PCRA ?</a:t>
            </a:r>
          </a:p>
        </p:txBody>
      </p:sp>
      <p:sp>
        <p:nvSpPr>
          <p:cNvPr id="34" name="TextBox 118">
            <a:extLst>
              <a:ext uri="{FF2B5EF4-FFF2-40B4-BE49-F238E27FC236}">
                <a16:creationId xmlns:a16="http://schemas.microsoft.com/office/drawing/2014/main" id="{D803BBC7-AE82-7051-1BB2-8127F8A7CDF0}"/>
              </a:ext>
            </a:extLst>
          </p:cNvPr>
          <p:cNvSpPr txBox="1"/>
          <p:nvPr/>
        </p:nvSpPr>
        <p:spPr>
          <a:xfrm>
            <a:off x="5276355" y="2537684"/>
            <a:ext cx="3537568" cy="1538883"/>
          </a:xfrm>
          <a:prstGeom prst="rect">
            <a:avLst/>
          </a:prstGeom>
          <a:noFill/>
        </p:spPr>
        <p:txBody>
          <a:bodyPr wrap="square" lIns="0" tIns="0" rIns="0" bIns="0" rtlCol="0" anchor="t">
            <a:spAutoFit/>
          </a:bodyPr>
          <a:lstStyle/>
          <a:p>
            <a:pPr marR="0" lvl="0" rtl="0">
              <a:lnSpc>
                <a:spcPct val="100000"/>
              </a:lnSpc>
              <a:spcBef>
                <a:spcPts val="0"/>
              </a:spcBef>
              <a:spcAft>
                <a:spcPts val="0"/>
              </a:spcAft>
              <a:buClr>
                <a:srgbClr val="000000"/>
              </a:buClr>
              <a:buSzPts val="1200"/>
            </a:pPr>
            <a:r>
              <a:rPr lang="fr-FR" sz="1000" i="1">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rPr>
              <a:t>Il est recommandé de cibler les </a:t>
            </a:r>
            <a:r>
              <a:rPr lang="fr-FR" sz="1000" b="1" i="1" u="sng">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rPr>
              <a:t>processus métier </a:t>
            </a:r>
            <a:r>
              <a:rPr lang="fr-FR" sz="1000" b="1" i="1" u="sng">
                <a:latin typeface="Calibri" panose="020F0502020204030204" pitchFamily="34" charset="0"/>
                <a:ea typeface="Calibri" panose="020F0502020204030204" pitchFamily="34" charset="0"/>
                <a:cs typeface="Calibri" panose="020F0502020204030204" pitchFamily="34" charset="0"/>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rPr>
              <a:t>dont les activités sont les plus critiques</a:t>
            </a:r>
            <a:r>
              <a:rPr lang="fr-FR" sz="1000" i="1">
                <a:latin typeface="Calibri" panose="020F0502020204030204" pitchFamily="34" charset="0"/>
                <a:ea typeface="Calibri" panose="020F0502020204030204" pitchFamily="34" charset="0"/>
                <a:cs typeface="Calibri" panose="020F0502020204030204" pitchFamily="34" charset="0"/>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rPr>
              <a:t>, c’est-à-dire les activités qui vont induire les impacts les plus néfastes pour l’OG en cas d’indisponibilités des SI, des infrastructures, du personnel ou des fournisseurs.</a:t>
            </a:r>
            <a:endParaRPr lang="fr-FR" sz="1000" i="1">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endParaRPr>
          </a:p>
          <a:p>
            <a:pPr marR="0" lvl="0" rtl="0">
              <a:lnSpc>
                <a:spcPct val="100000"/>
              </a:lnSpc>
              <a:spcBef>
                <a:spcPts val="0"/>
              </a:spcBef>
              <a:spcAft>
                <a:spcPts val="0"/>
              </a:spcAft>
              <a:buClr>
                <a:srgbClr val="000000"/>
              </a:buClr>
              <a:buSzPts val="1200"/>
            </a:pPr>
            <a:endParaRPr lang="fr-FR" sz="1000" b="0" i="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endParaRPr>
          </a:p>
          <a:p>
            <a:pPr marR="0" lvl="0" rtl="0">
              <a:lnSpc>
                <a:spcPct val="100000"/>
              </a:lnSpc>
              <a:spcBef>
                <a:spcPts val="0"/>
              </a:spcBef>
              <a:spcAft>
                <a:spcPts val="0"/>
              </a:spcAft>
              <a:buClr>
                <a:srgbClr val="000000"/>
              </a:buClr>
              <a:buSzPts val="1200"/>
            </a:pPr>
            <a:r>
              <a:rPr lang="fr-FR" sz="1000" i="1">
                <a:latin typeface="Calibri" panose="020F0502020204030204" pitchFamily="34" charset="0"/>
                <a:ea typeface="Calibri" panose="020F0502020204030204" pitchFamily="34" charset="0"/>
                <a:cs typeface="Calibri" panose="020F0502020204030204" pitchFamily="34" charset="0"/>
              </a:rPr>
              <a:t>En fonction des besoins de l’OG et de ses ressources disponibles, </a:t>
            </a:r>
            <a:r>
              <a:rPr lang="fr-FR" sz="1000" i="1">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rPr>
              <a:t>l’objectif est d’initier</a:t>
            </a:r>
            <a:r>
              <a:rPr lang="fr-FR" sz="1000" b="0" i="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rPr>
              <a:t> la mise en place du PCRA avec </a:t>
            </a:r>
            <a:r>
              <a:rPr lang="fr-FR" sz="1000" b="1" i="1" u="sng"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rPr>
              <a:t>1, 2 ou 3 processus métier maximum</a:t>
            </a:r>
            <a:r>
              <a:rPr lang="fr-FR" sz="1000" b="0" i="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rPr>
              <a:t>. </a:t>
            </a:r>
            <a:r>
              <a:rPr lang="fr-FR" sz="1000" i="1">
                <a:latin typeface="Calibri" panose="020F0502020204030204" pitchFamily="34" charset="0"/>
                <a:ea typeface="Calibri" panose="020F0502020204030204" pitchFamily="34" charset="0"/>
                <a:cs typeface="Calibri" panose="020F0502020204030204" pitchFamily="34" charset="0"/>
              </a:rPr>
              <a:t>Par la suite, dans une démarche d’amélioration continue du PCRA, l’OG pourra intégrer progressivement des processus métier supplémentaires.</a:t>
            </a:r>
            <a:endParaRPr lang="fr-FR" sz="1000" i="1">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endParaRPr>
          </a:p>
        </p:txBody>
      </p:sp>
      <p:sp>
        <p:nvSpPr>
          <p:cNvPr id="36" name="Oval 121">
            <a:extLst>
              <a:ext uri="{FF2B5EF4-FFF2-40B4-BE49-F238E27FC236}">
                <a16:creationId xmlns:a16="http://schemas.microsoft.com/office/drawing/2014/main" id="{049090E1-ABAC-63CB-DB1C-32AAD337D1B6}"/>
              </a:ext>
            </a:extLst>
          </p:cNvPr>
          <p:cNvSpPr/>
          <p:nvPr/>
        </p:nvSpPr>
        <p:spPr>
          <a:xfrm>
            <a:off x="4411807" y="1914533"/>
            <a:ext cx="336735" cy="336735"/>
          </a:xfrm>
          <a:prstGeom prst="ellipse">
            <a:avLst/>
          </a:prstGeom>
          <a:solidFill>
            <a:schemeClr val="bg1"/>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a:solidFill>
                  <a:schemeClr val="accent5">
                    <a:lumMod val="60000"/>
                    <a:lumOff val="4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39" name="Freeform 64">
            <a:extLst>
              <a:ext uri="{FF2B5EF4-FFF2-40B4-BE49-F238E27FC236}">
                <a16:creationId xmlns:a16="http://schemas.microsoft.com/office/drawing/2014/main" id="{7E56CE79-909D-BF9F-FCCA-610614C1FBAA}"/>
              </a:ext>
            </a:extLst>
          </p:cNvPr>
          <p:cNvSpPr>
            <a:spLocks noEditPoints="1"/>
          </p:cNvSpPr>
          <p:nvPr/>
        </p:nvSpPr>
        <p:spPr bwMode="auto">
          <a:xfrm>
            <a:off x="5369682" y="1869737"/>
            <a:ext cx="540902" cy="424424"/>
          </a:xfrm>
          <a:custGeom>
            <a:avLst/>
            <a:gdLst/>
            <a:ahLst/>
            <a:cxnLst>
              <a:cxn ang="0">
                <a:pos x="77" y="51"/>
              </a:cxn>
              <a:cxn ang="0">
                <a:pos x="75" y="55"/>
              </a:cxn>
              <a:cxn ang="0">
                <a:pos x="59" y="63"/>
              </a:cxn>
              <a:cxn ang="0">
                <a:pos x="57" y="64"/>
              </a:cxn>
              <a:cxn ang="0">
                <a:pos x="55" y="63"/>
              </a:cxn>
              <a:cxn ang="0">
                <a:pos x="39" y="55"/>
              </a:cxn>
              <a:cxn ang="0">
                <a:pos x="39" y="55"/>
              </a:cxn>
              <a:cxn ang="0">
                <a:pos x="38" y="55"/>
              </a:cxn>
              <a:cxn ang="0">
                <a:pos x="22" y="63"/>
              </a:cxn>
              <a:cxn ang="0">
                <a:pos x="20" y="64"/>
              </a:cxn>
              <a:cxn ang="0">
                <a:pos x="18" y="63"/>
              </a:cxn>
              <a:cxn ang="0">
                <a:pos x="2" y="55"/>
              </a:cxn>
              <a:cxn ang="0">
                <a:pos x="0" y="51"/>
              </a:cxn>
              <a:cxn ang="0">
                <a:pos x="0" y="37"/>
              </a:cxn>
              <a:cxn ang="0">
                <a:pos x="3" y="32"/>
              </a:cxn>
              <a:cxn ang="0">
                <a:pos x="18" y="26"/>
              </a:cxn>
              <a:cxn ang="0">
                <a:pos x="18" y="11"/>
              </a:cxn>
              <a:cxn ang="0">
                <a:pos x="21" y="7"/>
              </a:cxn>
              <a:cxn ang="0">
                <a:pos x="37" y="0"/>
              </a:cxn>
              <a:cxn ang="0">
                <a:pos x="39" y="0"/>
              </a:cxn>
              <a:cxn ang="0">
                <a:pos x="40" y="0"/>
              </a:cxn>
              <a:cxn ang="0">
                <a:pos x="56" y="7"/>
              </a:cxn>
              <a:cxn ang="0">
                <a:pos x="59" y="11"/>
              </a:cxn>
              <a:cxn ang="0">
                <a:pos x="59" y="26"/>
              </a:cxn>
              <a:cxn ang="0">
                <a:pos x="75" y="32"/>
              </a:cxn>
              <a:cxn ang="0">
                <a:pos x="77" y="37"/>
              </a:cxn>
              <a:cxn ang="0">
                <a:pos x="77" y="51"/>
              </a:cxn>
              <a:cxn ang="0">
                <a:pos x="35" y="36"/>
              </a:cxn>
              <a:cxn ang="0">
                <a:pos x="20" y="30"/>
              </a:cxn>
              <a:cxn ang="0">
                <a:pos x="6" y="36"/>
              </a:cxn>
              <a:cxn ang="0">
                <a:pos x="20" y="42"/>
              </a:cxn>
              <a:cxn ang="0">
                <a:pos x="35" y="36"/>
              </a:cxn>
              <a:cxn ang="0">
                <a:pos x="36" y="51"/>
              </a:cxn>
              <a:cxn ang="0">
                <a:pos x="36" y="40"/>
              </a:cxn>
              <a:cxn ang="0">
                <a:pos x="23" y="46"/>
              </a:cxn>
              <a:cxn ang="0">
                <a:pos x="23" y="58"/>
              </a:cxn>
              <a:cxn ang="0">
                <a:pos x="36" y="51"/>
              </a:cxn>
              <a:cxn ang="0">
                <a:pos x="54" y="11"/>
              </a:cxn>
              <a:cxn ang="0">
                <a:pos x="39" y="5"/>
              </a:cxn>
              <a:cxn ang="0">
                <a:pos x="23" y="11"/>
              </a:cxn>
              <a:cxn ang="0">
                <a:pos x="39" y="18"/>
              </a:cxn>
              <a:cxn ang="0">
                <a:pos x="54" y="11"/>
              </a:cxn>
              <a:cxn ang="0">
                <a:pos x="55" y="26"/>
              </a:cxn>
              <a:cxn ang="0">
                <a:pos x="55" y="16"/>
              </a:cxn>
              <a:cxn ang="0">
                <a:pos x="41" y="22"/>
              </a:cxn>
              <a:cxn ang="0">
                <a:pos x="41" y="32"/>
              </a:cxn>
              <a:cxn ang="0">
                <a:pos x="55" y="26"/>
              </a:cxn>
              <a:cxn ang="0">
                <a:pos x="71" y="36"/>
              </a:cxn>
              <a:cxn ang="0">
                <a:pos x="57" y="30"/>
              </a:cxn>
              <a:cxn ang="0">
                <a:pos x="42" y="36"/>
              </a:cxn>
              <a:cxn ang="0">
                <a:pos x="57" y="42"/>
              </a:cxn>
              <a:cxn ang="0">
                <a:pos x="71" y="36"/>
              </a:cxn>
              <a:cxn ang="0">
                <a:pos x="73" y="51"/>
              </a:cxn>
              <a:cxn ang="0">
                <a:pos x="73" y="40"/>
              </a:cxn>
              <a:cxn ang="0">
                <a:pos x="59" y="46"/>
              </a:cxn>
              <a:cxn ang="0">
                <a:pos x="59" y="58"/>
              </a:cxn>
              <a:cxn ang="0">
                <a:pos x="73" y="51"/>
              </a:cxn>
            </a:cxnLst>
            <a:rect l="0" t="0" r="r" b="b"/>
            <a:pathLst>
              <a:path w="77" h="64">
                <a:moveTo>
                  <a:pt x="77" y="51"/>
                </a:moveTo>
                <a:cubicBezTo>
                  <a:pt x="77" y="53"/>
                  <a:pt x="76" y="55"/>
                  <a:pt x="75" y="55"/>
                </a:cubicBezTo>
                <a:cubicBezTo>
                  <a:pt x="59" y="63"/>
                  <a:pt x="59" y="63"/>
                  <a:pt x="59" y="63"/>
                </a:cubicBezTo>
                <a:cubicBezTo>
                  <a:pt x="58" y="64"/>
                  <a:pt x="58" y="64"/>
                  <a:pt x="57" y="64"/>
                </a:cubicBezTo>
                <a:cubicBezTo>
                  <a:pt x="56" y="64"/>
                  <a:pt x="55" y="64"/>
                  <a:pt x="55" y="63"/>
                </a:cubicBezTo>
                <a:cubicBezTo>
                  <a:pt x="39" y="55"/>
                  <a:pt x="39" y="55"/>
                  <a:pt x="39" y="55"/>
                </a:cubicBezTo>
                <a:cubicBezTo>
                  <a:pt x="39" y="55"/>
                  <a:pt x="39" y="55"/>
                  <a:pt x="39" y="55"/>
                </a:cubicBezTo>
                <a:cubicBezTo>
                  <a:pt x="39" y="55"/>
                  <a:pt x="38" y="55"/>
                  <a:pt x="38" y="55"/>
                </a:cubicBezTo>
                <a:cubicBezTo>
                  <a:pt x="22" y="63"/>
                  <a:pt x="22" y="63"/>
                  <a:pt x="22" y="63"/>
                </a:cubicBezTo>
                <a:cubicBezTo>
                  <a:pt x="22" y="64"/>
                  <a:pt x="21" y="64"/>
                  <a:pt x="20" y="64"/>
                </a:cubicBezTo>
                <a:cubicBezTo>
                  <a:pt x="20" y="64"/>
                  <a:pt x="19" y="64"/>
                  <a:pt x="18" y="63"/>
                </a:cubicBezTo>
                <a:cubicBezTo>
                  <a:pt x="2" y="55"/>
                  <a:pt x="2" y="55"/>
                  <a:pt x="2" y="55"/>
                </a:cubicBezTo>
                <a:cubicBezTo>
                  <a:pt x="1" y="55"/>
                  <a:pt x="0" y="53"/>
                  <a:pt x="0" y="51"/>
                </a:cubicBezTo>
                <a:cubicBezTo>
                  <a:pt x="0" y="37"/>
                  <a:pt x="0" y="37"/>
                  <a:pt x="0" y="37"/>
                </a:cubicBezTo>
                <a:cubicBezTo>
                  <a:pt x="0" y="35"/>
                  <a:pt x="1" y="33"/>
                  <a:pt x="3" y="32"/>
                </a:cubicBezTo>
                <a:cubicBezTo>
                  <a:pt x="18" y="26"/>
                  <a:pt x="18" y="26"/>
                  <a:pt x="18" y="26"/>
                </a:cubicBezTo>
                <a:cubicBezTo>
                  <a:pt x="18" y="11"/>
                  <a:pt x="18" y="11"/>
                  <a:pt x="18" y="11"/>
                </a:cubicBezTo>
                <a:cubicBezTo>
                  <a:pt x="18" y="10"/>
                  <a:pt x="19" y="8"/>
                  <a:pt x="21" y="7"/>
                </a:cubicBezTo>
                <a:cubicBezTo>
                  <a:pt x="37" y="0"/>
                  <a:pt x="37" y="0"/>
                  <a:pt x="37" y="0"/>
                </a:cubicBezTo>
                <a:cubicBezTo>
                  <a:pt x="37" y="0"/>
                  <a:pt x="38" y="0"/>
                  <a:pt x="39" y="0"/>
                </a:cubicBezTo>
                <a:cubicBezTo>
                  <a:pt x="39" y="0"/>
                  <a:pt x="40" y="0"/>
                  <a:pt x="40" y="0"/>
                </a:cubicBezTo>
                <a:cubicBezTo>
                  <a:pt x="56" y="7"/>
                  <a:pt x="56" y="7"/>
                  <a:pt x="56" y="7"/>
                </a:cubicBezTo>
                <a:cubicBezTo>
                  <a:pt x="58" y="8"/>
                  <a:pt x="59" y="10"/>
                  <a:pt x="59" y="11"/>
                </a:cubicBezTo>
                <a:cubicBezTo>
                  <a:pt x="59" y="26"/>
                  <a:pt x="59" y="26"/>
                  <a:pt x="59" y="26"/>
                </a:cubicBezTo>
                <a:cubicBezTo>
                  <a:pt x="75" y="32"/>
                  <a:pt x="75" y="32"/>
                  <a:pt x="75" y="32"/>
                </a:cubicBezTo>
                <a:cubicBezTo>
                  <a:pt x="76" y="33"/>
                  <a:pt x="77" y="35"/>
                  <a:pt x="77" y="37"/>
                </a:cubicBezTo>
                <a:lnTo>
                  <a:pt x="77" y="51"/>
                </a:lnTo>
                <a:close/>
                <a:moveTo>
                  <a:pt x="35" y="36"/>
                </a:moveTo>
                <a:cubicBezTo>
                  <a:pt x="20" y="30"/>
                  <a:pt x="20" y="30"/>
                  <a:pt x="20" y="30"/>
                </a:cubicBezTo>
                <a:cubicBezTo>
                  <a:pt x="6" y="36"/>
                  <a:pt x="6" y="36"/>
                  <a:pt x="6" y="36"/>
                </a:cubicBezTo>
                <a:cubicBezTo>
                  <a:pt x="20" y="42"/>
                  <a:pt x="20" y="42"/>
                  <a:pt x="20" y="42"/>
                </a:cubicBezTo>
                <a:lnTo>
                  <a:pt x="35" y="36"/>
                </a:lnTo>
                <a:close/>
                <a:moveTo>
                  <a:pt x="36" y="51"/>
                </a:moveTo>
                <a:cubicBezTo>
                  <a:pt x="36" y="40"/>
                  <a:pt x="36" y="40"/>
                  <a:pt x="36" y="40"/>
                </a:cubicBezTo>
                <a:cubicBezTo>
                  <a:pt x="23" y="46"/>
                  <a:pt x="23" y="46"/>
                  <a:pt x="23" y="46"/>
                </a:cubicBezTo>
                <a:cubicBezTo>
                  <a:pt x="23" y="58"/>
                  <a:pt x="23" y="58"/>
                  <a:pt x="23" y="58"/>
                </a:cubicBezTo>
                <a:lnTo>
                  <a:pt x="36" y="51"/>
                </a:lnTo>
                <a:close/>
                <a:moveTo>
                  <a:pt x="54" y="11"/>
                </a:moveTo>
                <a:cubicBezTo>
                  <a:pt x="39" y="5"/>
                  <a:pt x="39" y="5"/>
                  <a:pt x="39" y="5"/>
                </a:cubicBezTo>
                <a:cubicBezTo>
                  <a:pt x="23" y="11"/>
                  <a:pt x="23" y="11"/>
                  <a:pt x="23" y="11"/>
                </a:cubicBezTo>
                <a:cubicBezTo>
                  <a:pt x="39" y="18"/>
                  <a:pt x="39" y="18"/>
                  <a:pt x="39" y="18"/>
                </a:cubicBezTo>
                <a:lnTo>
                  <a:pt x="54" y="11"/>
                </a:lnTo>
                <a:close/>
                <a:moveTo>
                  <a:pt x="55" y="26"/>
                </a:moveTo>
                <a:cubicBezTo>
                  <a:pt x="55" y="16"/>
                  <a:pt x="55" y="16"/>
                  <a:pt x="55" y="16"/>
                </a:cubicBezTo>
                <a:cubicBezTo>
                  <a:pt x="41" y="22"/>
                  <a:pt x="41" y="22"/>
                  <a:pt x="41" y="22"/>
                </a:cubicBezTo>
                <a:cubicBezTo>
                  <a:pt x="41" y="32"/>
                  <a:pt x="41" y="32"/>
                  <a:pt x="41" y="32"/>
                </a:cubicBezTo>
                <a:lnTo>
                  <a:pt x="55" y="26"/>
                </a:lnTo>
                <a:close/>
                <a:moveTo>
                  <a:pt x="71" y="36"/>
                </a:moveTo>
                <a:cubicBezTo>
                  <a:pt x="57" y="30"/>
                  <a:pt x="57" y="30"/>
                  <a:pt x="57" y="30"/>
                </a:cubicBezTo>
                <a:cubicBezTo>
                  <a:pt x="42" y="36"/>
                  <a:pt x="42" y="36"/>
                  <a:pt x="42" y="36"/>
                </a:cubicBezTo>
                <a:cubicBezTo>
                  <a:pt x="57" y="42"/>
                  <a:pt x="57" y="42"/>
                  <a:pt x="57" y="42"/>
                </a:cubicBezTo>
                <a:lnTo>
                  <a:pt x="71" y="36"/>
                </a:lnTo>
                <a:close/>
                <a:moveTo>
                  <a:pt x="73" y="51"/>
                </a:moveTo>
                <a:cubicBezTo>
                  <a:pt x="73" y="40"/>
                  <a:pt x="73" y="40"/>
                  <a:pt x="73" y="40"/>
                </a:cubicBezTo>
                <a:cubicBezTo>
                  <a:pt x="59" y="46"/>
                  <a:pt x="59" y="46"/>
                  <a:pt x="59" y="46"/>
                </a:cubicBezTo>
                <a:cubicBezTo>
                  <a:pt x="59" y="58"/>
                  <a:pt x="59" y="58"/>
                  <a:pt x="59" y="58"/>
                </a:cubicBezTo>
                <a:lnTo>
                  <a:pt x="73" y="5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latin typeface="Calibri" panose="020F0502020204030204" pitchFamily="34" charset="0"/>
              <a:ea typeface="Calibri" panose="020F0502020204030204" pitchFamily="34" charset="0"/>
              <a:cs typeface="Calibri" panose="020F0502020204030204" pitchFamily="34" charset="0"/>
            </a:endParaRPr>
          </a:p>
        </p:txBody>
      </p:sp>
      <p:sp>
        <p:nvSpPr>
          <p:cNvPr id="47" name="Isosceles Triangle 102">
            <a:extLst>
              <a:ext uri="{FF2B5EF4-FFF2-40B4-BE49-F238E27FC236}">
                <a16:creationId xmlns:a16="http://schemas.microsoft.com/office/drawing/2014/main" id="{9AE74BAF-731E-A30C-D050-B55214B8C765}"/>
              </a:ext>
            </a:extLst>
          </p:cNvPr>
          <p:cNvSpPr/>
          <p:nvPr/>
        </p:nvSpPr>
        <p:spPr>
          <a:xfrm rot="5400000">
            <a:off x="3936441" y="3459069"/>
            <a:ext cx="443635" cy="359530"/>
          </a:xfrm>
          <a:prstGeom prs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Calibri" panose="020F0502020204030204" pitchFamily="34" charset="0"/>
              <a:ea typeface="Calibri" panose="020F0502020204030204" pitchFamily="34" charset="0"/>
              <a:cs typeface="Calibri" panose="020F0502020204030204" pitchFamily="34" charset="0"/>
            </a:endParaRPr>
          </a:p>
        </p:txBody>
      </p:sp>
      <p:sp>
        <p:nvSpPr>
          <p:cNvPr id="48" name="Rounded Rectangle 97">
            <a:extLst>
              <a:ext uri="{FF2B5EF4-FFF2-40B4-BE49-F238E27FC236}">
                <a16:creationId xmlns:a16="http://schemas.microsoft.com/office/drawing/2014/main" id="{A3E52346-8BCE-89BA-83FB-EBA5DF429AD0}"/>
              </a:ext>
            </a:extLst>
          </p:cNvPr>
          <p:cNvSpPr/>
          <p:nvPr/>
        </p:nvSpPr>
        <p:spPr>
          <a:xfrm>
            <a:off x="428444" y="3274614"/>
            <a:ext cx="3701584" cy="728799"/>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Calibri" panose="020F0502020204030204" pitchFamily="34" charset="0"/>
              <a:ea typeface="Calibri" panose="020F0502020204030204" pitchFamily="34" charset="0"/>
              <a:cs typeface="Calibri" panose="020F0502020204030204" pitchFamily="34" charset="0"/>
            </a:endParaRPr>
          </a:p>
        </p:txBody>
      </p:sp>
      <p:sp>
        <p:nvSpPr>
          <p:cNvPr id="49" name="Rounded Rectangle 101">
            <a:extLst>
              <a:ext uri="{FF2B5EF4-FFF2-40B4-BE49-F238E27FC236}">
                <a16:creationId xmlns:a16="http://schemas.microsoft.com/office/drawing/2014/main" id="{74145111-08D2-49C3-4C4F-CD833FC2BBDF}"/>
              </a:ext>
            </a:extLst>
          </p:cNvPr>
          <p:cNvSpPr/>
          <p:nvPr/>
        </p:nvSpPr>
        <p:spPr>
          <a:xfrm>
            <a:off x="428444" y="3259902"/>
            <a:ext cx="3701584" cy="728799"/>
          </a:xfrm>
          <a:prstGeom prst="roundRect">
            <a:avLst>
              <a:gd name="adj" fmla="val 11275"/>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Calibri" panose="020F0502020204030204" pitchFamily="34" charset="0"/>
              <a:ea typeface="Calibri" panose="020F0502020204030204" pitchFamily="34" charset="0"/>
              <a:cs typeface="Calibri" panose="020F0502020204030204" pitchFamily="34" charset="0"/>
            </a:endParaRPr>
          </a:p>
        </p:txBody>
      </p:sp>
      <p:sp>
        <p:nvSpPr>
          <p:cNvPr id="50" name="TextBox 104">
            <a:extLst>
              <a:ext uri="{FF2B5EF4-FFF2-40B4-BE49-F238E27FC236}">
                <a16:creationId xmlns:a16="http://schemas.microsoft.com/office/drawing/2014/main" id="{8BAB1AB4-8EA8-F383-3FAE-15B09FD0E62E}"/>
              </a:ext>
            </a:extLst>
          </p:cNvPr>
          <p:cNvSpPr txBox="1"/>
          <p:nvPr/>
        </p:nvSpPr>
        <p:spPr>
          <a:xfrm>
            <a:off x="1451129" y="3347302"/>
            <a:ext cx="2575749" cy="553998"/>
          </a:xfrm>
          <a:prstGeom prst="rect">
            <a:avLst/>
          </a:prstGeom>
          <a:noFill/>
        </p:spPr>
        <p:txBody>
          <a:bodyPr wrap="square" lIns="0" tIns="0" rIns="0" bIns="0" rtlCol="0" anchor="ctr">
            <a:spAutoFit/>
          </a:bodyPr>
          <a:lstStyle/>
          <a:p>
            <a:r>
              <a:rPr lang="fr-FR" sz="1200" b="1">
                <a:solidFill>
                  <a:schemeClr val="bg1"/>
                </a:solidFill>
                <a:latin typeface="Calibri" panose="020F0502020204030204" pitchFamily="34" charset="0"/>
                <a:ea typeface="Calibri" panose="020F0502020204030204" pitchFamily="34" charset="0"/>
                <a:cs typeface="Calibri" panose="020F0502020204030204" pitchFamily="34" charset="0"/>
              </a:rPr>
              <a:t>Dans le cas d’un organisme gestionnaire (OG) multi-établissements, quels ESSMS intégrer au PCRA ? </a:t>
            </a:r>
          </a:p>
        </p:txBody>
      </p:sp>
      <p:sp>
        <p:nvSpPr>
          <p:cNvPr id="51" name="Oval 107">
            <a:extLst>
              <a:ext uri="{FF2B5EF4-FFF2-40B4-BE49-F238E27FC236}">
                <a16:creationId xmlns:a16="http://schemas.microsoft.com/office/drawing/2014/main" id="{868A287E-9ACB-5F42-1561-2E5DD431FD0C}"/>
              </a:ext>
            </a:extLst>
          </p:cNvPr>
          <p:cNvSpPr/>
          <p:nvPr/>
        </p:nvSpPr>
        <p:spPr>
          <a:xfrm>
            <a:off x="4385665" y="3455934"/>
            <a:ext cx="336735" cy="336735"/>
          </a:xfrm>
          <a:prstGeom prst="ellipse">
            <a:avLst/>
          </a:prstGeom>
          <a:solidFill>
            <a:schemeClr val="bg1"/>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a:solidFill>
                  <a:schemeClr val="accent2">
                    <a:lumMod val="60000"/>
                    <a:lumOff val="4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52" name="TextBox 108">
            <a:extLst>
              <a:ext uri="{FF2B5EF4-FFF2-40B4-BE49-F238E27FC236}">
                <a16:creationId xmlns:a16="http://schemas.microsoft.com/office/drawing/2014/main" id="{70D165BC-030B-1851-6DA4-B49800EF5893}"/>
              </a:ext>
            </a:extLst>
          </p:cNvPr>
          <p:cNvSpPr txBox="1"/>
          <p:nvPr/>
        </p:nvSpPr>
        <p:spPr>
          <a:xfrm>
            <a:off x="489618" y="4133905"/>
            <a:ext cx="3501525" cy="307777"/>
          </a:xfrm>
          <a:prstGeom prst="rect">
            <a:avLst/>
          </a:prstGeom>
          <a:noFill/>
        </p:spPr>
        <p:txBody>
          <a:bodyPr wrap="square" lIns="0" tIns="0" rIns="0" bIns="0" rtlCol="0" anchor="t">
            <a:spAutoFit/>
          </a:bodyPr>
          <a:lstStyle/>
          <a:p>
            <a:pPr marR="0" lvl="0" rtl="0">
              <a:lnSpc>
                <a:spcPct val="100000"/>
              </a:lnSpc>
              <a:spcBef>
                <a:spcPts val="0"/>
              </a:spcBef>
              <a:spcAft>
                <a:spcPts val="0"/>
              </a:spcAft>
              <a:buClr>
                <a:srgbClr val="000000"/>
              </a:buClr>
              <a:buSzPts val="1200"/>
            </a:pPr>
            <a:r>
              <a:rPr lang="fr-FR" sz="1000" b="0" i="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rPr>
              <a:t>Les processus métier retenus pour intégrer le PCRA permettent de définir le périmètre des ESSMS qui seront concernés par le PCRA. </a:t>
            </a:r>
            <a:endParaRPr lang="fr-FR" sz="1000" b="0" i="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endParaRPr>
          </a:p>
        </p:txBody>
      </p:sp>
      <p:pic>
        <p:nvPicPr>
          <p:cNvPr id="54" name="Graphique 53" descr="Double itinéraire avec un chemin contour">
            <a:extLst>
              <a:ext uri="{FF2B5EF4-FFF2-40B4-BE49-F238E27FC236}">
                <a16:creationId xmlns:a16="http://schemas.microsoft.com/office/drawing/2014/main" id="{1B1DB390-66C9-1AA6-3536-09E90D7F7CE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7696" y="1024063"/>
            <a:ext cx="720000" cy="720000"/>
          </a:xfrm>
          <a:prstGeom prst="rect">
            <a:avLst/>
          </a:prstGeom>
        </p:spPr>
      </p:pic>
      <p:pic>
        <p:nvPicPr>
          <p:cNvPr id="56" name="Graphique 55" descr="Ville avec un remplissage uni">
            <a:extLst>
              <a:ext uri="{FF2B5EF4-FFF2-40B4-BE49-F238E27FC236}">
                <a16:creationId xmlns:a16="http://schemas.microsoft.com/office/drawing/2014/main" id="{3067C3AD-A847-266B-D820-04C600F96EF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57696" y="3264301"/>
            <a:ext cx="720000" cy="720000"/>
          </a:xfrm>
          <a:prstGeom prst="rect">
            <a:avLst/>
          </a:prstGeom>
        </p:spPr>
      </p:pic>
    </p:spTree>
    <p:extLst>
      <p:ext uri="{BB962C8B-B14F-4D97-AF65-F5344CB8AC3E}">
        <p14:creationId xmlns:p14="http://schemas.microsoft.com/office/powerpoint/2010/main" val="25376160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DA3B0F-36A1-DE7E-7348-2D077BC37AB2}"/>
              </a:ext>
            </a:extLst>
          </p:cNvPr>
          <p:cNvSpPr>
            <a:spLocks noGrp="1"/>
          </p:cNvSpPr>
          <p:nvPr>
            <p:ph type="title"/>
          </p:nvPr>
        </p:nvSpPr>
        <p:spPr>
          <a:xfrm>
            <a:off x="827584" y="87473"/>
            <a:ext cx="8064000" cy="559267"/>
          </a:xfrm>
        </p:spPr>
        <p:txBody>
          <a:bodyPr>
            <a:normAutofit fontScale="90000"/>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4. Déterminer le périmètre d’application du PCRA</a:t>
            </a:r>
            <a:br>
              <a:rPr lang="fr-FR">
                <a:latin typeface="Calibri" panose="020F0502020204030204" pitchFamily="34" charset="0"/>
                <a:ea typeface="Calibri" panose="020F0502020204030204" pitchFamily="34" charset="0"/>
                <a:cs typeface="Calibri" panose="020F0502020204030204" pitchFamily="34" charset="0"/>
              </a:rPr>
            </a:br>
            <a:r>
              <a:rPr lang="fr-FR" sz="1600">
                <a:latin typeface="Calibri" panose="020F0502020204030204" pitchFamily="34" charset="0"/>
                <a:ea typeface="Calibri" panose="020F0502020204030204" pitchFamily="34" charset="0"/>
                <a:cs typeface="Calibri" panose="020F0502020204030204" pitchFamily="34" charset="0"/>
              </a:rPr>
              <a:t>Comment définir les processus métier critiques à intégrer au PCRA ?</a:t>
            </a:r>
            <a:endParaRPr lang="fr-FR">
              <a:latin typeface="Calibri" panose="020F0502020204030204" pitchFamily="34" charset="0"/>
              <a:ea typeface="Calibri" panose="020F0502020204030204" pitchFamily="34" charset="0"/>
              <a:cs typeface="Calibri" panose="020F0502020204030204" pitchFamily="34" charset="0"/>
            </a:endParaRPr>
          </a:p>
        </p:txBody>
      </p:sp>
      <p:sp>
        <p:nvSpPr>
          <p:cNvPr id="3" name="Espace réservé du numéro de diapositive 2">
            <a:extLst>
              <a:ext uri="{FF2B5EF4-FFF2-40B4-BE49-F238E27FC236}">
                <a16:creationId xmlns:a16="http://schemas.microsoft.com/office/drawing/2014/main" id="{11E3F19F-CBFF-0E62-D3A7-E6A19C1792A0}"/>
              </a:ext>
            </a:extLst>
          </p:cNvPr>
          <p:cNvSpPr>
            <a:spLocks noGrp="1"/>
          </p:cNvSpPr>
          <p:nvPr>
            <p:ph type="sldNum" idx="12"/>
          </p:nvPr>
        </p:nvSpPr>
        <p:spPr>
          <a:xfrm>
            <a:off x="8856599" y="4869600"/>
            <a:ext cx="287401" cy="273900"/>
          </a:xfrm>
        </p:spPr>
        <p:txBody>
          <a:bodyPr/>
          <a:lstStyle/>
          <a:p>
            <a:pPr marL="0" lvl="0" indent="0" algn="ctr" rtl="0">
              <a:spcBef>
                <a:spcPts val="0"/>
              </a:spcBef>
              <a:spcAft>
                <a:spcPts val="0"/>
              </a:spcAft>
              <a:buNone/>
            </a:pPr>
            <a:fld id="{00000000-1234-1234-1234-123412341234}" type="slidenum">
              <a:rPr lang="fr-FR" smtClean="0">
                <a:latin typeface="Calibri" panose="020F0502020204030204" pitchFamily="34" charset="0"/>
                <a:ea typeface="Calibri" panose="020F0502020204030204" pitchFamily="34" charset="0"/>
                <a:cs typeface="Calibri" panose="020F0502020204030204" pitchFamily="34" charset="0"/>
              </a:rPr>
              <a:t>11</a:t>
            </a:fld>
            <a:endParaRPr lang="fr-FR">
              <a:latin typeface="Calibri" panose="020F0502020204030204" pitchFamily="34" charset="0"/>
              <a:ea typeface="Calibri" panose="020F0502020204030204" pitchFamily="34" charset="0"/>
              <a:cs typeface="Calibri" panose="020F0502020204030204" pitchFamily="34" charset="0"/>
            </a:endParaRPr>
          </a:p>
        </p:txBody>
      </p:sp>
      <p:sp>
        <p:nvSpPr>
          <p:cNvPr id="5" name="ZoneTexte 4">
            <a:extLst>
              <a:ext uri="{FF2B5EF4-FFF2-40B4-BE49-F238E27FC236}">
                <a16:creationId xmlns:a16="http://schemas.microsoft.com/office/drawing/2014/main" id="{0D28F59D-EA8A-B91F-7124-BC82440C7C7B}"/>
              </a:ext>
            </a:extLst>
          </p:cNvPr>
          <p:cNvSpPr txBox="1"/>
          <p:nvPr/>
        </p:nvSpPr>
        <p:spPr>
          <a:xfrm>
            <a:off x="143583" y="750018"/>
            <a:ext cx="8871947" cy="307777"/>
          </a:xfrm>
          <a:prstGeom prst="rect">
            <a:avLst/>
          </a:prstGeom>
          <a:solidFill>
            <a:srgbClr val="DAADCE"/>
          </a:solidFill>
        </p:spPr>
        <p:txBody>
          <a:bodyPr wrap="square">
            <a:spAutoFit/>
          </a:bodyPr>
          <a:lstStyle>
            <a:defPPr marR="0" lvl="0" algn="l" rtl="0">
              <a:lnSpc>
                <a:spcPct val="100000"/>
              </a:lnSpc>
              <a:spcBef>
                <a:spcPts val="0"/>
              </a:spcBef>
              <a:spcAft>
                <a:spcPts val="0"/>
              </a:spcAft>
            </a:defPPr>
            <a:lvl1pPr marL="171450" indent="-171450">
              <a:buFont typeface="Arial" panose="020B0604020202020204" pitchFamily="34" charset="0"/>
              <a:buChar char="•"/>
              <a:defRPr sz="1000" kern="1200">
                <a:solidFill>
                  <a:srgbClr val="616161"/>
                </a:solidFill>
                <a:latin typeface="+mn-lt"/>
                <a:ea typeface="+mn-ea"/>
                <a:cs typeface="+mn-cs"/>
              </a:defRPr>
            </a:lvl1pPr>
          </a:lstStyle>
          <a:p>
            <a:pPr marL="0" indent="0" algn="ctr">
              <a:buNone/>
            </a:pPr>
            <a:r>
              <a:rPr lang="fr-FR" sz="1400" b="1">
                <a:solidFill>
                  <a:schemeClr val="bg1"/>
                </a:solidFill>
                <a:latin typeface="Calibri" panose="020F0502020204030204" pitchFamily="34" charset="0"/>
                <a:ea typeface="Calibri" panose="020F0502020204030204" pitchFamily="34" charset="0"/>
                <a:cs typeface="Calibri" panose="020F0502020204030204" pitchFamily="34" charset="0"/>
              </a:rPr>
              <a:t>2 approches différentes</a:t>
            </a:r>
          </a:p>
        </p:txBody>
      </p:sp>
      <p:sp>
        <p:nvSpPr>
          <p:cNvPr id="4" name="ZoneTexte 3">
            <a:extLst>
              <a:ext uri="{FF2B5EF4-FFF2-40B4-BE49-F238E27FC236}">
                <a16:creationId xmlns:a16="http://schemas.microsoft.com/office/drawing/2014/main" id="{CABA0282-A97E-23C4-0A01-1176EF51993A}"/>
              </a:ext>
            </a:extLst>
          </p:cNvPr>
          <p:cNvSpPr txBox="1"/>
          <p:nvPr/>
        </p:nvSpPr>
        <p:spPr>
          <a:xfrm>
            <a:off x="143582" y="1122730"/>
            <a:ext cx="6861902" cy="1646605"/>
          </a:xfrm>
          <a:prstGeom prst="rect">
            <a:avLst/>
          </a:prstGeom>
          <a:solidFill>
            <a:srgbClr val="DDF1FF"/>
          </a:solidFill>
        </p:spPr>
        <p:txBody>
          <a:bodyPr wrap="square">
            <a:spAutoFit/>
          </a:bodyPr>
          <a:lstStyle>
            <a:defPPr marR="0" lvl="0" algn="l" rtl="0">
              <a:lnSpc>
                <a:spcPct val="100000"/>
              </a:lnSpc>
              <a:spcBef>
                <a:spcPts val="0"/>
              </a:spcBef>
              <a:spcAft>
                <a:spcPts val="0"/>
              </a:spcAft>
            </a:defPPr>
            <a:lvl1pPr marL="171450" indent="-171450">
              <a:buFont typeface="Arial" panose="020B0604020202020204" pitchFamily="34" charset="0"/>
              <a:buChar char="•"/>
              <a:defRPr sz="1000" kern="1200">
                <a:solidFill>
                  <a:srgbClr val="616161"/>
                </a:solidFill>
                <a:latin typeface="+mn-lt"/>
                <a:ea typeface="+mn-ea"/>
                <a:cs typeface="+mn-cs"/>
              </a:defRPr>
            </a:lvl1pPr>
          </a:lstStyle>
          <a:p>
            <a:pPr marL="0" indent="0" algn="ctr">
              <a:buNone/>
            </a:pPr>
            <a:r>
              <a:rPr lang="fr-FR" sz="1200" b="1" u="sng">
                <a:solidFill>
                  <a:srgbClr val="006AB2"/>
                </a:solidFill>
                <a:latin typeface="Calibri" panose="020F0502020204030204" pitchFamily="34" charset="0"/>
                <a:ea typeface="Calibri" panose="020F0502020204030204" pitchFamily="34" charset="0"/>
                <a:cs typeface="Calibri" panose="020F0502020204030204" pitchFamily="34" charset="0"/>
              </a:rPr>
              <a:t>APPROCHE 1 : APPROCHE PAR LA CARTOGRAPHIE DES PROCESSUS MÉTIER </a:t>
            </a:r>
            <a:endParaRPr lang="fr-FR" sz="1200">
              <a:solidFill>
                <a:srgbClr val="006AB2"/>
              </a:solidFill>
              <a:latin typeface="Calibri" panose="020F0502020204030204" pitchFamily="34" charset="0"/>
              <a:ea typeface="Calibri" panose="020F0502020204030204" pitchFamily="34" charset="0"/>
              <a:cs typeface="Calibri" panose="020F0502020204030204" pitchFamily="34" charset="0"/>
            </a:endParaRPr>
          </a:p>
          <a:p>
            <a:pPr>
              <a:buFont typeface="Wingdings" panose="05000000000000000000" pitchFamily="2" charset="2"/>
              <a:buChar char="Ø"/>
            </a:pPr>
            <a:r>
              <a:rPr lang="fr-FR" b="1">
                <a:latin typeface="Calibri" panose="020F0502020204030204" pitchFamily="34" charset="0"/>
                <a:ea typeface="Calibri" panose="020F0502020204030204" pitchFamily="34" charset="0"/>
                <a:cs typeface="Calibri" panose="020F0502020204030204" pitchFamily="34" charset="0"/>
              </a:rPr>
              <a:t>Pourquoi utiliser cette approche ?</a:t>
            </a:r>
          </a:p>
          <a:p>
            <a:pPr marL="360000" indent="0">
              <a:buNone/>
            </a:pPr>
            <a:r>
              <a:rPr lang="fr-FR" i="1">
                <a:latin typeface="Calibri" panose="020F0502020204030204" pitchFamily="34" charset="0"/>
                <a:ea typeface="Calibri" panose="020F0502020204030204" pitchFamily="34" charset="0"/>
                <a:cs typeface="Calibri" panose="020F0502020204030204" pitchFamily="34" charset="0"/>
              </a:rPr>
              <a:t>Je ne visualise pas clairement les processus métier les plus à risque de mon OG, et je souhaite disposer d’un outil pour définir objectivement ces processus métier les plus critiques à intégrer en priorité au PCRA</a:t>
            </a:r>
          </a:p>
          <a:p>
            <a:pPr>
              <a:buFont typeface="Wingdings" panose="05000000000000000000" pitchFamily="2" charset="2"/>
              <a:buChar char="Ø"/>
            </a:pPr>
            <a:r>
              <a:rPr lang="fr-FR" b="1">
                <a:latin typeface="Calibri" panose="020F0502020204030204" pitchFamily="34" charset="0"/>
                <a:ea typeface="Calibri" panose="020F0502020204030204" pitchFamily="34" charset="0"/>
                <a:cs typeface="Calibri" panose="020F0502020204030204" pitchFamily="34" charset="0"/>
              </a:rPr>
              <a:t>Principe</a:t>
            </a:r>
            <a:r>
              <a:rPr lang="fr-FR">
                <a:latin typeface="Calibri" panose="020F0502020204030204" pitchFamily="34" charset="0"/>
                <a:ea typeface="Calibri" panose="020F0502020204030204" pitchFamily="34" charset="0"/>
                <a:cs typeface="Calibri" panose="020F0502020204030204" pitchFamily="34" charset="0"/>
              </a:rPr>
              <a:t> : </a:t>
            </a:r>
          </a:p>
          <a:p>
            <a:pPr marL="360000" indent="0">
              <a:buNone/>
            </a:pPr>
            <a:r>
              <a:rPr lang="fr-FR" i="1">
                <a:latin typeface="Calibri" panose="020F0502020204030204" pitchFamily="34" charset="0"/>
                <a:ea typeface="Calibri" panose="020F0502020204030204" pitchFamily="34" charset="0"/>
                <a:cs typeface="Calibri" panose="020F0502020204030204" pitchFamily="34" charset="0"/>
              </a:rPr>
              <a:t>Je décris l’activité globale de mon OG sous la forme de processus métier puis je détermine les risques associés à chacun de ces processus métier. Les processus métier les plus à risque seront retenus pour intégrer en priorité le PCRA.</a:t>
            </a:r>
          </a:p>
          <a:p>
            <a:pPr marL="360000" indent="0">
              <a:buNone/>
            </a:pPr>
            <a:endParaRPr lang="fr-FR" i="1">
              <a:latin typeface="Calibri" panose="020F0502020204030204" pitchFamily="34" charset="0"/>
              <a:ea typeface="Calibri" panose="020F0502020204030204" pitchFamily="34" charset="0"/>
              <a:cs typeface="Calibri" panose="020F0502020204030204" pitchFamily="34" charset="0"/>
            </a:endParaRPr>
          </a:p>
          <a:p>
            <a:pPr marL="0" indent="0">
              <a:buNone/>
            </a:pPr>
            <a:r>
              <a:rPr lang="fr-FR" i="1">
                <a:latin typeface="Calibri" panose="020F0502020204030204" pitchFamily="34" charset="0"/>
                <a:ea typeface="Calibri" panose="020F0502020204030204" pitchFamily="34" charset="0"/>
                <a:cs typeface="Calibri" panose="020F0502020204030204" pitchFamily="34" charset="0"/>
              </a:rPr>
              <a:t>          </a:t>
            </a:r>
            <a:r>
              <a:rPr lang="fr-FR" sz="900" i="1">
                <a:latin typeface="Calibri" panose="020F0502020204030204" pitchFamily="34" charset="0"/>
                <a:ea typeface="Calibri" panose="020F0502020204030204" pitchFamily="34" charset="0"/>
                <a:cs typeface="Calibri" panose="020F0502020204030204" pitchFamily="34" charset="0"/>
              </a:rPr>
              <a:t>Pour déterminer les processus métiers les plus critiques, une méthodologie et un outil sont proposés dans les slides suivantes. Cette description de l’activité est peut-être déjà réalisée dans le cadre d’autres travaux (Plan Bleu, Plan de Reprise Informatique, Plan qualité, </a:t>
            </a:r>
            <a:r>
              <a:rPr lang="fr-FR" sz="900" i="1" err="1">
                <a:latin typeface="Calibri" panose="020F0502020204030204" pitchFamily="34" charset="0"/>
                <a:ea typeface="Calibri" panose="020F0502020204030204" pitchFamily="34" charset="0"/>
                <a:cs typeface="Calibri" panose="020F0502020204030204" pitchFamily="34" charset="0"/>
              </a:rPr>
              <a:t>etc</a:t>
            </a:r>
            <a:r>
              <a:rPr lang="fr-FR" sz="900" i="1">
                <a:latin typeface="Calibri" panose="020F0502020204030204" pitchFamily="34" charset="0"/>
                <a:ea typeface="Calibri" panose="020F0502020204030204" pitchFamily="34" charset="0"/>
                <a:cs typeface="Calibri" panose="020F0502020204030204" pitchFamily="34" charset="0"/>
              </a:rPr>
              <a:t>).</a:t>
            </a:r>
            <a:endParaRPr lang="fr-FR" i="1">
              <a:latin typeface="Calibri" panose="020F0502020204030204" pitchFamily="34" charset="0"/>
              <a:ea typeface="Calibri" panose="020F0502020204030204" pitchFamily="34" charset="0"/>
              <a:cs typeface="Calibri" panose="020F0502020204030204" pitchFamily="34" charset="0"/>
            </a:endParaRPr>
          </a:p>
        </p:txBody>
      </p:sp>
      <p:sp>
        <p:nvSpPr>
          <p:cNvPr id="12" name="Rectangle : coins arrondis 11">
            <a:extLst>
              <a:ext uri="{FF2B5EF4-FFF2-40B4-BE49-F238E27FC236}">
                <a16:creationId xmlns:a16="http://schemas.microsoft.com/office/drawing/2014/main" id="{BF31C6EE-CD41-309A-3D41-8AF7AA01B94C}"/>
              </a:ext>
            </a:extLst>
          </p:cNvPr>
          <p:cNvSpPr/>
          <p:nvPr/>
        </p:nvSpPr>
        <p:spPr>
          <a:xfrm>
            <a:off x="1473259" y="3096332"/>
            <a:ext cx="1454637" cy="375836"/>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a:t>Processus métier</a:t>
            </a:r>
          </a:p>
        </p:txBody>
      </p:sp>
      <p:sp>
        <p:nvSpPr>
          <p:cNvPr id="15" name="Rectangle : coins arrondis 14">
            <a:extLst>
              <a:ext uri="{FF2B5EF4-FFF2-40B4-BE49-F238E27FC236}">
                <a16:creationId xmlns:a16="http://schemas.microsoft.com/office/drawing/2014/main" id="{5C368799-2EA9-9274-D56D-E5AACE71710B}"/>
              </a:ext>
            </a:extLst>
          </p:cNvPr>
          <p:cNvSpPr/>
          <p:nvPr/>
        </p:nvSpPr>
        <p:spPr>
          <a:xfrm>
            <a:off x="4361279" y="3096332"/>
            <a:ext cx="1174414" cy="376338"/>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200"/>
              <a:t>Risques</a:t>
            </a:r>
          </a:p>
        </p:txBody>
      </p:sp>
      <p:cxnSp>
        <p:nvCxnSpPr>
          <p:cNvPr id="22" name="Connecteur : en arc 21">
            <a:extLst>
              <a:ext uri="{FF2B5EF4-FFF2-40B4-BE49-F238E27FC236}">
                <a16:creationId xmlns:a16="http://schemas.microsoft.com/office/drawing/2014/main" id="{90B1DDE5-4960-A6B4-FB5B-C9DFA843E4FB}"/>
              </a:ext>
            </a:extLst>
          </p:cNvPr>
          <p:cNvCxnSpPr>
            <a:cxnSpLocks/>
            <a:stCxn id="12" idx="0"/>
            <a:endCxn id="15" idx="0"/>
          </p:cNvCxnSpPr>
          <p:nvPr/>
        </p:nvCxnSpPr>
        <p:spPr>
          <a:xfrm rot="5400000" flipH="1" flipV="1">
            <a:off x="3574532" y="1722378"/>
            <a:ext cx="12700" cy="2747908"/>
          </a:xfrm>
          <a:prstGeom prst="curvedConnector3">
            <a:avLst>
              <a:gd name="adj1" fmla="val 2200000"/>
            </a:avLst>
          </a:prstGeom>
          <a:ln w="28575">
            <a:solidFill>
              <a:srgbClr val="006AB2"/>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6" name="Connecteur : en arc 35">
            <a:extLst>
              <a:ext uri="{FF2B5EF4-FFF2-40B4-BE49-F238E27FC236}">
                <a16:creationId xmlns:a16="http://schemas.microsoft.com/office/drawing/2014/main" id="{E174ECB8-6F8C-8679-9C9E-862FAFEEC8ED}"/>
              </a:ext>
            </a:extLst>
          </p:cNvPr>
          <p:cNvCxnSpPr>
            <a:cxnSpLocks/>
            <a:stCxn id="15" idx="2"/>
            <a:endCxn id="12" idx="2"/>
          </p:cNvCxnSpPr>
          <p:nvPr/>
        </p:nvCxnSpPr>
        <p:spPr>
          <a:xfrm rot="5400000" flipH="1">
            <a:off x="3574281" y="2098465"/>
            <a:ext cx="502" cy="2747908"/>
          </a:xfrm>
          <a:prstGeom prst="curvedConnector3">
            <a:avLst>
              <a:gd name="adj1" fmla="val -55657371"/>
            </a:avLst>
          </a:prstGeom>
          <a:ln w="28575">
            <a:solidFill>
              <a:srgbClr val="008080"/>
            </a:solidFill>
            <a:tailEnd type="triangle" w="lg" len="lg"/>
          </a:ln>
        </p:spPr>
        <p:style>
          <a:lnRef idx="1">
            <a:schemeClr val="accent1"/>
          </a:lnRef>
          <a:fillRef idx="0">
            <a:schemeClr val="accent1"/>
          </a:fillRef>
          <a:effectRef idx="0">
            <a:schemeClr val="accent1"/>
          </a:effectRef>
          <a:fontRef idx="minor">
            <a:schemeClr val="tx1"/>
          </a:fontRef>
        </p:style>
      </p:cxnSp>
      <p:sp>
        <p:nvSpPr>
          <p:cNvPr id="40" name="ZoneTexte 39">
            <a:extLst>
              <a:ext uri="{FF2B5EF4-FFF2-40B4-BE49-F238E27FC236}">
                <a16:creationId xmlns:a16="http://schemas.microsoft.com/office/drawing/2014/main" id="{6DD195E2-72A7-6A3F-4CE2-21F3016AC9E3}"/>
              </a:ext>
            </a:extLst>
          </p:cNvPr>
          <p:cNvSpPr txBox="1"/>
          <p:nvPr/>
        </p:nvSpPr>
        <p:spPr>
          <a:xfrm>
            <a:off x="143582" y="3793317"/>
            <a:ext cx="6861901" cy="1200329"/>
          </a:xfrm>
          <a:prstGeom prst="rect">
            <a:avLst/>
          </a:prstGeom>
          <a:solidFill>
            <a:srgbClr val="E4F4F4"/>
          </a:solidFill>
        </p:spPr>
        <p:txBody>
          <a:bodyPr wrap="square">
            <a:spAutoFit/>
          </a:bodyPr>
          <a:lstStyle/>
          <a:p>
            <a:pPr marL="0" indent="0" algn="ctr">
              <a:buNone/>
            </a:pPr>
            <a:r>
              <a:rPr lang="fr-FR" sz="1200" b="1" u="sng">
                <a:solidFill>
                  <a:srgbClr val="008080"/>
                </a:solidFill>
                <a:latin typeface="Calibri" panose="020F0502020204030204" pitchFamily="34" charset="0"/>
                <a:ea typeface="Calibri" panose="020F0502020204030204" pitchFamily="34" charset="0"/>
                <a:cs typeface="Calibri" panose="020F0502020204030204" pitchFamily="34" charset="0"/>
              </a:rPr>
              <a:t>APPROCHE 2 : APPROCHE PAR L’IDENTIFICATION DES RISQUES</a:t>
            </a:r>
            <a:endParaRPr lang="fr-FR" sz="1200">
              <a:solidFill>
                <a:srgbClr val="008080"/>
              </a:solidFill>
              <a:latin typeface="Calibri" panose="020F0502020204030204" pitchFamily="34" charset="0"/>
              <a:ea typeface="Calibri" panose="020F0502020204030204" pitchFamily="34" charset="0"/>
              <a:cs typeface="Calibri" panose="020F0502020204030204" pitchFamily="34" charset="0"/>
            </a:endParaRPr>
          </a:p>
          <a:p>
            <a:pPr marL="171450" indent="-171450">
              <a:buFont typeface="Wingdings" panose="05000000000000000000" pitchFamily="2" charset="2"/>
              <a:buChar char="Ø"/>
            </a:pPr>
            <a:r>
              <a:rPr lang="fr-FR" sz="1000" b="1" kern="1200">
                <a:solidFill>
                  <a:srgbClr val="616161"/>
                </a:solidFill>
                <a:latin typeface="Calibri" panose="020F0502020204030204" pitchFamily="34" charset="0"/>
                <a:ea typeface="Calibri" panose="020F0502020204030204" pitchFamily="34" charset="0"/>
                <a:cs typeface="Calibri" panose="020F0502020204030204" pitchFamily="34" charset="0"/>
              </a:rPr>
              <a:t>Pourquoi utiliser cette approche ?</a:t>
            </a:r>
          </a:p>
          <a:p>
            <a:pPr marL="360000"/>
            <a:r>
              <a:rPr lang="fr-FR" sz="1000" i="1" kern="1200">
                <a:solidFill>
                  <a:srgbClr val="616161"/>
                </a:solidFill>
                <a:latin typeface="Calibri" panose="020F0502020204030204" pitchFamily="34" charset="0"/>
                <a:ea typeface="Calibri" panose="020F0502020204030204" pitchFamily="34" charset="0"/>
                <a:cs typeface="Calibri" panose="020F0502020204030204" pitchFamily="34" charset="0"/>
              </a:rPr>
              <a:t>J’ai déjà connaissance des activités les plus à risque en cas d’arrêt de l’activité. Ou, je souhaite sécuriser en priorité une activité identifiée comme à risque en cas d’arrêt de l’activité.</a:t>
            </a:r>
          </a:p>
          <a:p>
            <a:pPr marL="171450" marR="0" lvl="0" indent="-171450" algn="l" defTabSz="914400" rtl="0" eaLnBrk="1" fontAlgn="auto" latinLnBrk="0" hangingPunct="1">
              <a:lnSpc>
                <a:spcPct val="100000"/>
              </a:lnSpc>
              <a:spcBef>
                <a:spcPts val="0"/>
              </a:spcBef>
              <a:spcAft>
                <a:spcPts val="0"/>
              </a:spcAft>
              <a:buClr>
                <a:srgbClr val="000000"/>
              </a:buClr>
              <a:buSzTx/>
              <a:buFont typeface="Wingdings" panose="05000000000000000000" pitchFamily="2" charset="2"/>
              <a:buChar char="Ø"/>
              <a:tabLst/>
              <a:defRPr/>
            </a:pPr>
            <a:r>
              <a:rPr lang="fr-FR" sz="1000" b="1" kern="1200">
                <a:solidFill>
                  <a:srgbClr val="616161"/>
                </a:solidFill>
                <a:latin typeface="Calibri" panose="020F0502020204030204" pitchFamily="34" charset="0"/>
                <a:ea typeface="Calibri" panose="020F0502020204030204" pitchFamily="34" charset="0"/>
                <a:cs typeface="Calibri" panose="020F0502020204030204" pitchFamily="34" charset="0"/>
              </a:rPr>
              <a:t>Principe : </a:t>
            </a:r>
            <a:endParaRPr lang="fr-FR" sz="1000">
              <a:latin typeface="Calibri" panose="020F0502020204030204" pitchFamily="34" charset="0"/>
              <a:ea typeface="Calibri" panose="020F0502020204030204" pitchFamily="34" charset="0"/>
              <a:cs typeface="Calibri" panose="020F0502020204030204" pitchFamily="34" charset="0"/>
            </a:endParaRPr>
          </a:p>
          <a:p>
            <a:pPr marL="360000"/>
            <a:r>
              <a:rPr lang="fr-FR" sz="1000" i="1" kern="1200">
                <a:solidFill>
                  <a:srgbClr val="616161"/>
                </a:solidFill>
                <a:latin typeface="Calibri" panose="020F0502020204030204" pitchFamily="34" charset="0"/>
                <a:ea typeface="Calibri" panose="020F0502020204030204" pitchFamily="34" charset="0"/>
                <a:cs typeface="Calibri" panose="020F0502020204030204" pitchFamily="34" charset="0"/>
              </a:rPr>
              <a:t>À partir des activités identifiées à risques, je détermine les processus métier associés qui seront intégrés en priorité au PCRA.</a:t>
            </a:r>
          </a:p>
        </p:txBody>
      </p:sp>
      <p:sp>
        <p:nvSpPr>
          <p:cNvPr id="54" name="ZoneTexte 53">
            <a:extLst>
              <a:ext uri="{FF2B5EF4-FFF2-40B4-BE49-F238E27FC236}">
                <a16:creationId xmlns:a16="http://schemas.microsoft.com/office/drawing/2014/main" id="{BF516504-C128-82F0-0FC3-D105997C357B}"/>
              </a:ext>
            </a:extLst>
          </p:cNvPr>
          <p:cNvSpPr txBox="1"/>
          <p:nvPr/>
        </p:nvSpPr>
        <p:spPr>
          <a:xfrm>
            <a:off x="7071853" y="3793317"/>
            <a:ext cx="1943678" cy="1169551"/>
          </a:xfrm>
          <a:prstGeom prst="rect">
            <a:avLst/>
          </a:prstGeom>
          <a:noFill/>
        </p:spPr>
        <p:txBody>
          <a:bodyPr wrap="square" anchor="ctr">
            <a:spAutoFit/>
          </a:bodyPr>
          <a:lstStyle>
            <a:defPPr marR="0" lvl="0" algn="l" rtl="0">
              <a:lnSpc>
                <a:spcPct val="100000"/>
              </a:lnSpc>
              <a:spcBef>
                <a:spcPts val="0"/>
              </a:spcBef>
              <a:spcAft>
                <a:spcPts val="0"/>
              </a:spcAft>
            </a:defPPr>
            <a:lvl1pPr marL="0" indent="0">
              <a:buNone/>
              <a:defRPr sz="1000" i="1" kern="1200">
                <a:solidFill>
                  <a:srgbClr val="616161"/>
                </a:solidFill>
                <a:latin typeface="Calibri" panose="020F0502020204030204" pitchFamily="34" charset="0"/>
                <a:ea typeface="Calibri" panose="020F0502020204030204" pitchFamily="34" charset="0"/>
                <a:cs typeface="Calibri" panose="020F0502020204030204" pitchFamily="34" charset="0"/>
              </a:defRPr>
            </a:lvl1pPr>
          </a:lstStyle>
          <a:p>
            <a:pPr lvl="1"/>
            <a:r>
              <a:rPr lang="fr-FR" sz="1000" i="1" kern="1200">
                <a:solidFill>
                  <a:srgbClr val="616161"/>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fr-FR" sz="1000" b="1" i="1" u="sng" kern="1200">
                <a:solidFill>
                  <a:srgbClr val="616161"/>
                </a:solidFill>
                <a:latin typeface="Calibri" panose="020F0502020204030204" pitchFamily="34" charset="0"/>
                <a:ea typeface="Calibri" panose="020F0502020204030204" pitchFamily="34" charset="0"/>
                <a:cs typeface="Calibri" panose="020F0502020204030204" pitchFamily="34" charset="0"/>
              </a:rPr>
              <a:t>Avantages</a:t>
            </a:r>
            <a:r>
              <a:rPr lang="fr-FR" sz="1000" b="1" i="1" kern="1200">
                <a:solidFill>
                  <a:srgbClr val="616161"/>
                </a:solidFill>
                <a:latin typeface="Calibri" panose="020F0502020204030204" pitchFamily="34" charset="0"/>
                <a:ea typeface="Calibri" panose="020F0502020204030204" pitchFamily="34" charset="0"/>
                <a:cs typeface="Calibri" panose="020F0502020204030204" pitchFamily="34" charset="0"/>
              </a:rPr>
              <a:t> : </a:t>
            </a:r>
          </a:p>
          <a:p>
            <a:pPr lvl="1"/>
            <a:r>
              <a:rPr lang="fr-FR" sz="1000" i="1" kern="1200">
                <a:solidFill>
                  <a:srgbClr val="616161"/>
                </a:solidFill>
                <a:latin typeface="Calibri" panose="020F0502020204030204" pitchFamily="34" charset="0"/>
                <a:ea typeface="Calibri" panose="020F0502020204030204" pitchFamily="34" charset="0"/>
                <a:cs typeface="Calibri" panose="020F0502020204030204" pitchFamily="34" charset="0"/>
              </a:rPr>
              <a:t>Approche plus rapide dans sa mise en œuvre</a:t>
            </a:r>
          </a:p>
          <a:p>
            <a:pPr lvl="1"/>
            <a:endParaRPr lang="fr-FR" sz="1000" i="1" kern="1200">
              <a:solidFill>
                <a:srgbClr val="616161"/>
              </a:solidFill>
              <a:latin typeface="Calibri" panose="020F0502020204030204" pitchFamily="34" charset="0"/>
              <a:ea typeface="Calibri" panose="020F0502020204030204" pitchFamily="34" charset="0"/>
              <a:cs typeface="Calibri" panose="020F0502020204030204" pitchFamily="34" charset="0"/>
            </a:endParaRPr>
          </a:p>
          <a:p>
            <a:pPr lvl="1"/>
            <a:r>
              <a:rPr lang="fr-FR" sz="1000" i="1" kern="1200">
                <a:solidFill>
                  <a:srgbClr val="616161"/>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fr-FR" sz="1000" b="1" i="1" u="sng" kern="1200">
                <a:solidFill>
                  <a:srgbClr val="616161"/>
                </a:solidFill>
                <a:latin typeface="Calibri" panose="020F0502020204030204" pitchFamily="34" charset="0"/>
                <a:ea typeface="Calibri" panose="020F0502020204030204" pitchFamily="34" charset="0"/>
                <a:cs typeface="Calibri" panose="020F0502020204030204" pitchFamily="34" charset="0"/>
              </a:rPr>
              <a:t>Inconvénient : </a:t>
            </a:r>
          </a:p>
          <a:p>
            <a:pPr lvl="1"/>
            <a:r>
              <a:rPr lang="fr-FR" sz="1000" i="1" kern="1200">
                <a:solidFill>
                  <a:srgbClr val="616161"/>
                </a:solidFill>
                <a:latin typeface="Calibri" panose="020F0502020204030204" pitchFamily="34" charset="0"/>
                <a:ea typeface="Calibri" panose="020F0502020204030204" pitchFamily="34" charset="0"/>
                <a:cs typeface="Calibri" panose="020F0502020204030204" pitchFamily="34" charset="0"/>
              </a:rPr>
              <a:t>Peut biaiser la priorité de certains processus métier plus critiques</a:t>
            </a:r>
          </a:p>
        </p:txBody>
      </p:sp>
      <p:sp>
        <p:nvSpPr>
          <p:cNvPr id="58" name="ZoneTexte 57">
            <a:extLst>
              <a:ext uri="{FF2B5EF4-FFF2-40B4-BE49-F238E27FC236}">
                <a16:creationId xmlns:a16="http://schemas.microsoft.com/office/drawing/2014/main" id="{96E7CFD4-8E19-151F-1FAF-CC535A3F90C2}"/>
              </a:ext>
            </a:extLst>
          </p:cNvPr>
          <p:cNvSpPr txBox="1"/>
          <p:nvPr/>
        </p:nvSpPr>
        <p:spPr>
          <a:xfrm>
            <a:off x="7005484" y="1069225"/>
            <a:ext cx="2010046" cy="1785104"/>
          </a:xfrm>
          <a:prstGeom prst="rect">
            <a:avLst/>
          </a:prstGeom>
          <a:noFill/>
        </p:spPr>
        <p:txBody>
          <a:bodyPr wrap="square" anchor="ctr">
            <a:spAutoFit/>
          </a:bodyPr>
          <a:lstStyle/>
          <a:p>
            <a:pPr marL="0" indent="0">
              <a:buNone/>
            </a:pPr>
            <a:r>
              <a:rPr lang="fr-FR" sz="1000" i="1" kern="1200">
                <a:solidFill>
                  <a:srgbClr val="616161"/>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fr-FR" sz="1000" b="1" i="1" u="sng" kern="1200">
                <a:solidFill>
                  <a:srgbClr val="616161"/>
                </a:solidFill>
                <a:latin typeface="Calibri" panose="020F0502020204030204" pitchFamily="34" charset="0"/>
                <a:ea typeface="Calibri" panose="020F0502020204030204" pitchFamily="34" charset="0"/>
                <a:cs typeface="Calibri" panose="020F0502020204030204" pitchFamily="34" charset="0"/>
              </a:rPr>
              <a:t>Avantages</a:t>
            </a:r>
            <a:r>
              <a:rPr lang="fr-FR" sz="1000" b="1" i="1" kern="1200">
                <a:solidFill>
                  <a:srgbClr val="616161"/>
                </a:solidFill>
                <a:latin typeface="Calibri" panose="020F0502020204030204" pitchFamily="34" charset="0"/>
                <a:ea typeface="Calibri" panose="020F0502020204030204" pitchFamily="34" charset="0"/>
                <a:cs typeface="Calibri" panose="020F0502020204030204" pitchFamily="34" charset="0"/>
              </a:rPr>
              <a:t> : </a:t>
            </a:r>
          </a:p>
          <a:p>
            <a:pPr marL="0" indent="0">
              <a:buNone/>
            </a:pPr>
            <a:r>
              <a:rPr lang="fr-FR" sz="1000" i="1" kern="1200">
                <a:solidFill>
                  <a:srgbClr val="616161"/>
                </a:solidFill>
                <a:latin typeface="Calibri" panose="020F0502020204030204" pitchFamily="34" charset="0"/>
                <a:ea typeface="Calibri" panose="020F0502020204030204" pitchFamily="34" charset="0"/>
                <a:cs typeface="Calibri" panose="020F0502020204030204" pitchFamily="34" charset="0"/>
              </a:rPr>
              <a:t>Approche méthodique et objective,  pouvant être utile à d’autres démarches de l’OG (qualité, organisation, </a:t>
            </a:r>
            <a:r>
              <a:rPr lang="fr-FR" sz="1000" i="1" kern="1200" err="1">
                <a:solidFill>
                  <a:srgbClr val="616161"/>
                </a:solidFill>
                <a:latin typeface="Calibri" panose="020F0502020204030204" pitchFamily="34" charset="0"/>
                <a:ea typeface="Calibri" panose="020F0502020204030204" pitchFamily="34" charset="0"/>
                <a:cs typeface="Calibri" panose="020F0502020204030204" pitchFamily="34" charset="0"/>
              </a:rPr>
              <a:t>etc</a:t>
            </a:r>
            <a:r>
              <a:rPr lang="fr-FR" sz="1000" i="1" kern="1200">
                <a:solidFill>
                  <a:srgbClr val="616161"/>
                </a:solidFill>
                <a:latin typeface="Calibri" panose="020F0502020204030204" pitchFamily="34" charset="0"/>
                <a:ea typeface="Calibri" panose="020F0502020204030204" pitchFamily="34" charset="0"/>
                <a:cs typeface="Calibri" panose="020F0502020204030204" pitchFamily="34" charset="0"/>
              </a:rPr>
              <a:t>).</a:t>
            </a:r>
          </a:p>
          <a:p>
            <a:pPr marL="0" indent="0">
              <a:buNone/>
            </a:pPr>
            <a:endParaRPr lang="fr-FR" sz="1000" i="1" kern="1200">
              <a:solidFill>
                <a:srgbClr val="616161"/>
              </a:solidFill>
              <a:latin typeface="Calibri" panose="020F0502020204030204" pitchFamily="34" charset="0"/>
              <a:ea typeface="Calibri" panose="020F0502020204030204" pitchFamily="34" charset="0"/>
              <a:cs typeface="Calibri" panose="020F0502020204030204" pitchFamily="34" charset="0"/>
            </a:endParaRPr>
          </a:p>
          <a:p>
            <a:pPr marL="0" indent="0">
              <a:buNone/>
            </a:pPr>
            <a:r>
              <a:rPr lang="fr-FR" sz="1000" i="1" kern="1200">
                <a:solidFill>
                  <a:srgbClr val="616161"/>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fr-FR" sz="1000" b="1" i="1" u="sng" kern="1200">
                <a:solidFill>
                  <a:srgbClr val="616161"/>
                </a:solidFill>
                <a:latin typeface="Calibri" panose="020F0502020204030204" pitchFamily="34" charset="0"/>
                <a:ea typeface="Calibri" panose="020F0502020204030204" pitchFamily="34" charset="0"/>
                <a:cs typeface="Calibri" panose="020F0502020204030204" pitchFamily="34" charset="0"/>
              </a:rPr>
              <a:t>Inconvénient : </a:t>
            </a:r>
          </a:p>
          <a:p>
            <a:pPr marL="0" indent="0">
              <a:buNone/>
            </a:pPr>
            <a:r>
              <a:rPr lang="fr-FR" sz="1000" i="1" kern="1200">
                <a:solidFill>
                  <a:srgbClr val="616161"/>
                </a:solidFill>
                <a:latin typeface="Calibri" panose="020F0502020204030204" pitchFamily="34" charset="0"/>
                <a:ea typeface="Calibri" panose="020F0502020204030204" pitchFamily="34" charset="0"/>
                <a:cs typeface="Calibri" panose="020F0502020204030204" pitchFamily="34" charset="0"/>
              </a:rPr>
              <a:t>Approche consommatrice de temps car elle nécessite un travail conséquent de description de l’activité</a:t>
            </a:r>
          </a:p>
        </p:txBody>
      </p:sp>
      <p:pic>
        <p:nvPicPr>
          <p:cNvPr id="59" name="Graphique 58" descr="Informations avec un remplissage uni">
            <a:extLst>
              <a:ext uri="{FF2B5EF4-FFF2-40B4-BE49-F238E27FC236}">
                <a16:creationId xmlns:a16="http://schemas.microsoft.com/office/drawing/2014/main" id="{EB7E65C9-ED6A-B05E-9357-14A24B1882A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707" y="2352648"/>
            <a:ext cx="219102" cy="219102"/>
          </a:xfrm>
          <a:prstGeom prst="rect">
            <a:avLst/>
          </a:prstGeom>
        </p:spPr>
      </p:pic>
    </p:spTree>
    <p:extLst>
      <p:ext uri="{BB962C8B-B14F-4D97-AF65-F5344CB8AC3E}">
        <p14:creationId xmlns:p14="http://schemas.microsoft.com/office/powerpoint/2010/main" val="547450073"/>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DA3B0F-36A1-DE7E-7348-2D077BC37AB2}"/>
              </a:ext>
            </a:extLst>
          </p:cNvPr>
          <p:cNvSpPr>
            <a:spLocks noGrp="1"/>
          </p:cNvSpPr>
          <p:nvPr>
            <p:ph type="title"/>
          </p:nvPr>
        </p:nvSpPr>
        <p:spPr>
          <a:xfrm>
            <a:off x="827584" y="87473"/>
            <a:ext cx="8064000" cy="559267"/>
          </a:xfrm>
        </p:spPr>
        <p:txBody>
          <a:bodyPr>
            <a:normAutofit fontScale="90000"/>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4. Déterminer le périmètre d’application du PCRA</a:t>
            </a:r>
            <a:br>
              <a:rPr lang="fr-FR">
                <a:latin typeface="Calibri" panose="020F0502020204030204" pitchFamily="34" charset="0"/>
                <a:ea typeface="Calibri" panose="020F0502020204030204" pitchFamily="34" charset="0"/>
                <a:cs typeface="Calibri" panose="020F0502020204030204" pitchFamily="34" charset="0"/>
              </a:rPr>
            </a:br>
            <a:r>
              <a:rPr lang="fr-FR" sz="1600">
                <a:latin typeface="Calibri" panose="020F0502020204030204" pitchFamily="34" charset="0"/>
                <a:ea typeface="Calibri" panose="020F0502020204030204" pitchFamily="34" charset="0"/>
                <a:cs typeface="Calibri" panose="020F0502020204030204" pitchFamily="34" charset="0"/>
              </a:rPr>
              <a:t>APPROCHE 1 : Méthodologie et outil </a:t>
            </a:r>
            <a:endParaRPr lang="fr-FR">
              <a:latin typeface="Calibri" panose="020F0502020204030204" pitchFamily="34" charset="0"/>
              <a:ea typeface="Calibri" panose="020F0502020204030204" pitchFamily="34" charset="0"/>
              <a:cs typeface="Calibri" panose="020F0502020204030204" pitchFamily="34" charset="0"/>
            </a:endParaRPr>
          </a:p>
        </p:txBody>
      </p:sp>
      <p:sp>
        <p:nvSpPr>
          <p:cNvPr id="3" name="Espace réservé du numéro de diapositive 2">
            <a:extLst>
              <a:ext uri="{FF2B5EF4-FFF2-40B4-BE49-F238E27FC236}">
                <a16:creationId xmlns:a16="http://schemas.microsoft.com/office/drawing/2014/main" id="{11E3F19F-CBFF-0E62-D3A7-E6A19C1792A0}"/>
              </a:ext>
            </a:extLst>
          </p:cNvPr>
          <p:cNvSpPr>
            <a:spLocks noGrp="1"/>
          </p:cNvSpPr>
          <p:nvPr>
            <p:ph type="sldNum" idx="12"/>
          </p:nvPr>
        </p:nvSpPr>
        <p:spPr>
          <a:xfrm>
            <a:off x="8856599" y="4869600"/>
            <a:ext cx="287401" cy="273900"/>
          </a:xfrm>
        </p:spPr>
        <p:txBody>
          <a:bodyPr/>
          <a:lstStyle/>
          <a:p>
            <a:pPr marL="0" lvl="0" indent="0" algn="ctr" rtl="0">
              <a:spcBef>
                <a:spcPts val="0"/>
              </a:spcBef>
              <a:spcAft>
                <a:spcPts val="0"/>
              </a:spcAft>
              <a:buNone/>
            </a:pPr>
            <a:fld id="{00000000-1234-1234-1234-123412341234}" type="slidenum">
              <a:rPr lang="fr-FR" smtClean="0">
                <a:latin typeface="Calibri" panose="020F0502020204030204" pitchFamily="34" charset="0"/>
                <a:ea typeface="Calibri" panose="020F0502020204030204" pitchFamily="34" charset="0"/>
                <a:cs typeface="Calibri" panose="020F0502020204030204" pitchFamily="34" charset="0"/>
              </a:rPr>
              <a:t>12</a:t>
            </a:fld>
            <a:endParaRPr lang="fr-FR">
              <a:latin typeface="Calibri" panose="020F0502020204030204" pitchFamily="34" charset="0"/>
              <a:ea typeface="Calibri" panose="020F0502020204030204" pitchFamily="34" charset="0"/>
              <a:cs typeface="Calibri" panose="020F0502020204030204" pitchFamily="34" charset="0"/>
            </a:endParaRPr>
          </a:p>
        </p:txBody>
      </p:sp>
      <p:sp>
        <p:nvSpPr>
          <p:cNvPr id="4" name="ZoneTexte 3">
            <a:extLst>
              <a:ext uri="{FF2B5EF4-FFF2-40B4-BE49-F238E27FC236}">
                <a16:creationId xmlns:a16="http://schemas.microsoft.com/office/drawing/2014/main" id="{CABA0282-A97E-23C4-0A01-1176EF51993A}"/>
              </a:ext>
            </a:extLst>
          </p:cNvPr>
          <p:cNvSpPr txBox="1"/>
          <p:nvPr/>
        </p:nvSpPr>
        <p:spPr>
          <a:xfrm>
            <a:off x="220352" y="773011"/>
            <a:ext cx="8430389" cy="1538883"/>
          </a:xfrm>
          <a:prstGeom prst="rect">
            <a:avLst/>
          </a:prstGeom>
          <a:noFill/>
        </p:spPr>
        <p:txBody>
          <a:bodyPr wrap="square">
            <a:spAutoFit/>
          </a:bodyPr>
          <a:lstStyle>
            <a:defPPr marR="0" lvl="0" algn="l" rtl="0">
              <a:lnSpc>
                <a:spcPct val="100000"/>
              </a:lnSpc>
              <a:spcBef>
                <a:spcPts val="0"/>
              </a:spcBef>
              <a:spcAft>
                <a:spcPts val="0"/>
              </a:spcAft>
            </a:defPPr>
            <a:lvl1pPr marL="171450" indent="-171450">
              <a:buFont typeface="Arial" panose="020B0604020202020204" pitchFamily="34" charset="0"/>
              <a:buChar char="•"/>
              <a:defRPr sz="1000" kern="1200">
                <a:solidFill>
                  <a:srgbClr val="616161"/>
                </a:solidFill>
                <a:latin typeface="+mn-lt"/>
                <a:ea typeface="+mn-ea"/>
                <a:cs typeface="+mn-cs"/>
              </a:defRPr>
            </a:lvl1pPr>
          </a:lstStyle>
          <a:p>
            <a:pPr marL="0" indent="0">
              <a:buNone/>
            </a:pPr>
            <a:r>
              <a:rPr lang="fr-FR" sz="1400" b="1" u="sng">
                <a:latin typeface="Calibri" panose="020F0502020204030204" pitchFamily="34" charset="0"/>
                <a:ea typeface="Calibri" panose="020F0502020204030204" pitchFamily="34" charset="0"/>
                <a:cs typeface="Calibri" panose="020F0502020204030204" pitchFamily="34" charset="0"/>
              </a:rPr>
              <a:t>Méthodologie :</a:t>
            </a:r>
          </a:p>
          <a:p>
            <a:pPr marL="0" indent="0">
              <a:buNone/>
            </a:pPr>
            <a:endParaRPr lang="fr-FR">
              <a:latin typeface="Calibri" panose="020F0502020204030204" pitchFamily="34" charset="0"/>
              <a:ea typeface="Calibri" panose="020F0502020204030204" pitchFamily="34" charset="0"/>
              <a:cs typeface="Calibri" panose="020F0502020204030204" pitchFamily="34" charset="0"/>
            </a:endParaRPr>
          </a:p>
          <a:p>
            <a:pPr marL="0" indent="0">
              <a:buNone/>
            </a:pPr>
            <a:r>
              <a:rPr lang="fr-FR" b="1" u="sng">
                <a:solidFill>
                  <a:schemeClr val="tx1"/>
                </a:solidFill>
                <a:latin typeface="Calibri" panose="020F0502020204030204" pitchFamily="34" charset="0"/>
                <a:ea typeface="Calibri" panose="020F0502020204030204" pitchFamily="34" charset="0"/>
                <a:cs typeface="Calibri" panose="020F0502020204030204" pitchFamily="34" charset="0"/>
              </a:rPr>
              <a:t>Étape 1 :</a:t>
            </a:r>
            <a:r>
              <a:rPr lang="fr-FR" b="1">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fr-FR">
                <a:solidFill>
                  <a:schemeClr val="tx1"/>
                </a:solidFill>
                <a:latin typeface="Calibri" panose="020F0502020204030204" pitchFamily="34" charset="0"/>
                <a:ea typeface="Calibri" panose="020F0502020204030204" pitchFamily="34" charset="0"/>
                <a:cs typeface="Calibri" panose="020F0502020204030204" pitchFamily="34" charset="0"/>
              </a:rPr>
              <a:t>Je décris l’activité globale de mon OG sous la forme de processus métier</a:t>
            </a:r>
          </a:p>
          <a:p>
            <a:pPr marL="457200" lvl="1" indent="-171450">
              <a:buFont typeface="Wingdings" panose="05000000000000000000" pitchFamily="2" charset="2"/>
              <a:buChar char="Ø"/>
            </a:pPr>
            <a:r>
              <a:rPr lang="fr-FR" sz="1000" kern="1200">
                <a:solidFill>
                  <a:schemeClr val="tx1"/>
                </a:solidFill>
                <a:latin typeface="Calibri" panose="020F0502020204030204" pitchFamily="34" charset="0"/>
                <a:ea typeface="Calibri" panose="020F0502020204030204" pitchFamily="34" charset="0"/>
                <a:cs typeface="Calibri" panose="020F0502020204030204" pitchFamily="34" charset="0"/>
              </a:rPr>
              <a:t>Processus métier opérationnels : processus métier liés à l’activité « cœur de métier » de l’OG</a:t>
            </a:r>
          </a:p>
          <a:p>
            <a:pPr marL="457200" lvl="1" indent="-171450">
              <a:buFont typeface="Wingdings" panose="05000000000000000000" pitchFamily="2" charset="2"/>
              <a:buChar char="Ø"/>
            </a:pPr>
            <a:r>
              <a:rPr lang="fr-FR" sz="1000" kern="1200">
                <a:solidFill>
                  <a:schemeClr val="tx1"/>
                </a:solidFill>
                <a:latin typeface="Calibri" panose="020F0502020204030204" pitchFamily="34" charset="0"/>
                <a:ea typeface="Calibri" panose="020F0502020204030204" pitchFamily="34" charset="0"/>
                <a:cs typeface="Calibri" panose="020F0502020204030204" pitchFamily="34" charset="0"/>
              </a:rPr>
              <a:t>Processus métier supports : processus métier liés aux fonctions supports de l’OG (RH, finances, logistique, management, etc.</a:t>
            </a:r>
            <a:endParaRPr lang="fr-FR">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0" indent="0">
              <a:buNone/>
            </a:pPr>
            <a:endParaRPr lang="fr-FR">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0" indent="0">
              <a:buNone/>
            </a:pPr>
            <a:r>
              <a:rPr lang="fr-FR">
                <a:solidFill>
                  <a:schemeClr val="tx1"/>
                </a:solidFill>
                <a:latin typeface="Calibri" panose="020F0502020204030204" pitchFamily="34" charset="0"/>
                <a:ea typeface="Calibri" panose="020F0502020204030204" pitchFamily="34" charset="0"/>
                <a:cs typeface="Calibri" panose="020F0502020204030204" pitchFamily="34" charset="0"/>
              </a:rPr>
              <a:t>J’obtiens une cartographie de l’activité globale de mon OG sous la forme de multiples processus métier.</a:t>
            </a:r>
          </a:p>
          <a:p>
            <a:pPr marL="0" indent="0">
              <a:buNone/>
            </a:pPr>
            <a:endParaRPr lang="fr-FR">
              <a:latin typeface="Calibri" panose="020F0502020204030204" pitchFamily="34" charset="0"/>
              <a:ea typeface="Calibri" panose="020F0502020204030204" pitchFamily="34" charset="0"/>
              <a:cs typeface="Calibri" panose="020F0502020204030204" pitchFamily="34" charset="0"/>
            </a:endParaRPr>
          </a:p>
          <a:p>
            <a:pPr marL="0" indent="0">
              <a:buNone/>
            </a:pPr>
            <a:endParaRPr lang="fr-FR">
              <a:latin typeface="Calibri" panose="020F0502020204030204" pitchFamily="34" charset="0"/>
              <a:ea typeface="Calibri" panose="020F0502020204030204" pitchFamily="34" charset="0"/>
              <a:cs typeface="Calibri" panose="020F0502020204030204" pitchFamily="34" charset="0"/>
            </a:endParaRPr>
          </a:p>
        </p:txBody>
      </p:sp>
      <p:sp>
        <p:nvSpPr>
          <p:cNvPr id="10" name="ZoneTexte 9">
            <a:extLst>
              <a:ext uri="{FF2B5EF4-FFF2-40B4-BE49-F238E27FC236}">
                <a16:creationId xmlns:a16="http://schemas.microsoft.com/office/drawing/2014/main" id="{1669CB3C-9742-7484-A706-E8D5B2EA1004}"/>
              </a:ext>
            </a:extLst>
          </p:cNvPr>
          <p:cNvSpPr txBox="1"/>
          <p:nvPr/>
        </p:nvSpPr>
        <p:spPr>
          <a:xfrm>
            <a:off x="1312387" y="4883439"/>
            <a:ext cx="3864447" cy="246221"/>
          </a:xfrm>
          <a:prstGeom prst="rect">
            <a:avLst/>
          </a:prstGeom>
          <a:noFill/>
        </p:spPr>
        <p:txBody>
          <a:bodyPr wrap="square">
            <a:spAutoFit/>
          </a:bodyPr>
          <a:lstStyle/>
          <a:p>
            <a:r>
              <a:rPr lang="fr-FR" sz="1000" i="1" u="sng">
                <a:latin typeface="Calibri" panose="020F0502020204030204" pitchFamily="34" charset="0"/>
                <a:ea typeface="Calibri" panose="020F0502020204030204" pitchFamily="34" charset="0"/>
                <a:cs typeface="Calibri" panose="020F0502020204030204" pitchFamily="34" charset="0"/>
              </a:rPr>
              <a:t>Exemple d’une cartographie d’une structure médico-sociale (OG).</a:t>
            </a:r>
          </a:p>
        </p:txBody>
      </p:sp>
      <p:sp>
        <p:nvSpPr>
          <p:cNvPr id="14" name="ZoneTexte 13">
            <a:extLst>
              <a:ext uri="{FF2B5EF4-FFF2-40B4-BE49-F238E27FC236}">
                <a16:creationId xmlns:a16="http://schemas.microsoft.com/office/drawing/2014/main" id="{C1FA58E1-15C8-2F49-4736-6AA4DA62F469}"/>
              </a:ext>
            </a:extLst>
          </p:cNvPr>
          <p:cNvSpPr txBox="1"/>
          <p:nvPr/>
        </p:nvSpPr>
        <p:spPr>
          <a:xfrm>
            <a:off x="6187258" y="2711136"/>
            <a:ext cx="2197068" cy="1323439"/>
          </a:xfrm>
          <a:prstGeom prst="rect">
            <a:avLst/>
          </a:prstGeom>
          <a:solidFill>
            <a:schemeClr val="accent2">
              <a:lumMod val="20000"/>
              <a:lumOff val="80000"/>
            </a:schemeClr>
          </a:solidFill>
        </p:spPr>
        <p:txBody>
          <a:bodyPr wrap="square">
            <a:spAutoFit/>
          </a:bodyPr>
          <a:lstStyle/>
          <a:p>
            <a:pPr indent="180000"/>
            <a:r>
              <a:rPr lang="fr-FR" sz="1000">
                <a:latin typeface="Calibri" panose="020F0502020204030204" pitchFamily="34" charset="0"/>
                <a:ea typeface="Calibri" panose="020F0502020204030204" pitchFamily="34" charset="0"/>
                <a:cs typeface="Calibri" panose="020F0502020204030204" pitchFamily="34" charset="0"/>
              </a:rPr>
              <a:t>Il s’agit d’un exemple qui doit être adapté à l’organisation de chaque structure médico-sociale.</a:t>
            </a:r>
          </a:p>
          <a:p>
            <a:pPr indent="180000"/>
            <a:endParaRPr lang="fr-FR" sz="1000">
              <a:latin typeface="Calibri" panose="020F0502020204030204" pitchFamily="34" charset="0"/>
              <a:ea typeface="Calibri" panose="020F0502020204030204" pitchFamily="34" charset="0"/>
              <a:cs typeface="Calibri" panose="020F0502020204030204" pitchFamily="34" charset="0"/>
            </a:endParaRPr>
          </a:p>
          <a:p>
            <a:r>
              <a:rPr lang="fr-FR" sz="1000">
                <a:latin typeface="Calibri" panose="020F0502020204030204" pitchFamily="34" charset="0"/>
                <a:ea typeface="Calibri" panose="020F0502020204030204" pitchFamily="34" charset="0"/>
                <a:cs typeface="Calibri" panose="020F0502020204030204" pitchFamily="34" charset="0"/>
              </a:rPr>
              <a:t>Certains processus affichés ci-contre pourront être ajoutés, supprimés, modifiés, décrits avec un niveau de découpage plus ou moins important.</a:t>
            </a:r>
          </a:p>
        </p:txBody>
      </p:sp>
      <p:pic>
        <p:nvPicPr>
          <p:cNvPr id="12" name="Graphique 11" descr="Informations avec un remplissage uni">
            <a:extLst>
              <a:ext uri="{FF2B5EF4-FFF2-40B4-BE49-F238E27FC236}">
                <a16:creationId xmlns:a16="http://schemas.microsoft.com/office/drawing/2014/main" id="{0472EC8C-F79F-2B4D-1E65-83F15929207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08791" y="2533077"/>
            <a:ext cx="360000" cy="360000"/>
          </a:xfrm>
          <a:prstGeom prst="rect">
            <a:avLst/>
          </a:prstGeom>
        </p:spPr>
      </p:pic>
      <p:pic>
        <p:nvPicPr>
          <p:cNvPr id="6" name="Image 5">
            <a:extLst>
              <a:ext uri="{FF2B5EF4-FFF2-40B4-BE49-F238E27FC236}">
                <a16:creationId xmlns:a16="http://schemas.microsoft.com/office/drawing/2014/main" id="{4D435364-8C84-1FF9-5668-CC0E153DE7DB}"/>
              </a:ext>
            </a:extLst>
          </p:cNvPr>
          <p:cNvPicPr>
            <a:picLocks noChangeAspect="1"/>
          </p:cNvPicPr>
          <p:nvPr/>
        </p:nvPicPr>
        <p:blipFill>
          <a:blip r:embed="rId4"/>
          <a:stretch>
            <a:fillRect/>
          </a:stretch>
        </p:blipFill>
        <p:spPr>
          <a:xfrm>
            <a:off x="1011386" y="2006765"/>
            <a:ext cx="4396653" cy="2862835"/>
          </a:xfrm>
          <a:prstGeom prst="rect">
            <a:avLst/>
          </a:prstGeom>
        </p:spPr>
      </p:pic>
    </p:spTree>
    <p:extLst>
      <p:ext uri="{BB962C8B-B14F-4D97-AF65-F5344CB8AC3E}">
        <p14:creationId xmlns:p14="http://schemas.microsoft.com/office/powerpoint/2010/main" val="1181694144"/>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DA3B0F-36A1-DE7E-7348-2D077BC37AB2}"/>
              </a:ext>
            </a:extLst>
          </p:cNvPr>
          <p:cNvSpPr>
            <a:spLocks noGrp="1"/>
          </p:cNvSpPr>
          <p:nvPr>
            <p:ph type="title"/>
          </p:nvPr>
        </p:nvSpPr>
        <p:spPr>
          <a:xfrm>
            <a:off x="827584" y="87473"/>
            <a:ext cx="8064000" cy="559267"/>
          </a:xfrm>
        </p:spPr>
        <p:txBody>
          <a:bodyPr>
            <a:normAutofit fontScale="90000"/>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4. Déterminer le périmètre d’application du PCRA</a:t>
            </a:r>
            <a:br>
              <a:rPr lang="fr-FR">
                <a:latin typeface="Calibri" panose="020F0502020204030204" pitchFamily="34" charset="0"/>
                <a:ea typeface="Calibri" panose="020F0502020204030204" pitchFamily="34" charset="0"/>
                <a:cs typeface="Calibri" panose="020F0502020204030204" pitchFamily="34" charset="0"/>
              </a:rPr>
            </a:br>
            <a:r>
              <a:rPr lang="fr-FR" sz="1600">
                <a:latin typeface="Calibri" panose="020F0502020204030204" pitchFamily="34" charset="0"/>
                <a:ea typeface="Calibri" panose="020F0502020204030204" pitchFamily="34" charset="0"/>
                <a:cs typeface="Calibri" panose="020F0502020204030204" pitchFamily="34" charset="0"/>
              </a:rPr>
              <a:t>APPROCHE 1 : Méthodologie et outil </a:t>
            </a:r>
            <a:endParaRPr lang="fr-FR">
              <a:latin typeface="Calibri" panose="020F0502020204030204" pitchFamily="34" charset="0"/>
              <a:ea typeface="Calibri" panose="020F0502020204030204" pitchFamily="34" charset="0"/>
              <a:cs typeface="Calibri" panose="020F0502020204030204" pitchFamily="34" charset="0"/>
            </a:endParaRPr>
          </a:p>
        </p:txBody>
      </p:sp>
      <p:sp>
        <p:nvSpPr>
          <p:cNvPr id="3" name="Espace réservé du numéro de diapositive 2">
            <a:extLst>
              <a:ext uri="{FF2B5EF4-FFF2-40B4-BE49-F238E27FC236}">
                <a16:creationId xmlns:a16="http://schemas.microsoft.com/office/drawing/2014/main" id="{11E3F19F-CBFF-0E62-D3A7-E6A19C1792A0}"/>
              </a:ext>
            </a:extLst>
          </p:cNvPr>
          <p:cNvSpPr>
            <a:spLocks noGrp="1"/>
          </p:cNvSpPr>
          <p:nvPr>
            <p:ph type="sldNum" idx="12"/>
          </p:nvPr>
        </p:nvSpPr>
        <p:spPr>
          <a:xfrm>
            <a:off x="8856599" y="4869600"/>
            <a:ext cx="287401" cy="273900"/>
          </a:xfrm>
        </p:spPr>
        <p:txBody>
          <a:bodyPr/>
          <a:lstStyle/>
          <a:p>
            <a:pPr marL="0" lvl="0" indent="0" algn="ctr" rtl="0">
              <a:spcBef>
                <a:spcPts val="0"/>
              </a:spcBef>
              <a:spcAft>
                <a:spcPts val="0"/>
              </a:spcAft>
              <a:buNone/>
            </a:pPr>
            <a:fld id="{00000000-1234-1234-1234-123412341234}" type="slidenum">
              <a:rPr lang="fr-FR" smtClean="0">
                <a:latin typeface="Calibri" panose="020F0502020204030204" pitchFamily="34" charset="0"/>
                <a:ea typeface="Calibri" panose="020F0502020204030204" pitchFamily="34" charset="0"/>
                <a:cs typeface="Calibri" panose="020F0502020204030204" pitchFamily="34" charset="0"/>
              </a:rPr>
              <a:t>13</a:t>
            </a:fld>
            <a:endParaRPr lang="fr-FR">
              <a:latin typeface="Calibri" panose="020F0502020204030204" pitchFamily="34" charset="0"/>
              <a:ea typeface="Calibri" panose="020F0502020204030204" pitchFamily="34" charset="0"/>
              <a:cs typeface="Calibri" panose="020F0502020204030204" pitchFamily="34" charset="0"/>
            </a:endParaRPr>
          </a:p>
        </p:txBody>
      </p:sp>
      <p:sp>
        <p:nvSpPr>
          <p:cNvPr id="4" name="ZoneTexte 3">
            <a:extLst>
              <a:ext uri="{FF2B5EF4-FFF2-40B4-BE49-F238E27FC236}">
                <a16:creationId xmlns:a16="http://schemas.microsoft.com/office/drawing/2014/main" id="{CABA0282-A97E-23C4-0A01-1176EF51993A}"/>
              </a:ext>
            </a:extLst>
          </p:cNvPr>
          <p:cNvSpPr txBox="1"/>
          <p:nvPr/>
        </p:nvSpPr>
        <p:spPr>
          <a:xfrm>
            <a:off x="198209" y="737312"/>
            <a:ext cx="8747582" cy="461665"/>
          </a:xfrm>
          <a:prstGeom prst="rect">
            <a:avLst/>
          </a:prstGeom>
          <a:noFill/>
        </p:spPr>
        <p:txBody>
          <a:bodyPr wrap="square">
            <a:spAutoFit/>
          </a:bodyPr>
          <a:lstStyle>
            <a:defPPr marR="0" lvl="0" algn="l" rtl="0">
              <a:lnSpc>
                <a:spcPct val="100000"/>
              </a:lnSpc>
              <a:spcBef>
                <a:spcPts val="0"/>
              </a:spcBef>
              <a:spcAft>
                <a:spcPts val="0"/>
              </a:spcAft>
            </a:defPPr>
            <a:lvl1pPr marL="171450" indent="-171450">
              <a:buFont typeface="Arial" panose="020B0604020202020204" pitchFamily="34" charset="0"/>
              <a:buChar char="•"/>
              <a:defRPr sz="1000" kern="1200">
                <a:solidFill>
                  <a:srgbClr val="616161"/>
                </a:solidFill>
                <a:latin typeface="+mn-lt"/>
                <a:ea typeface="+mn-ea"/>
                <a:cs typeface="+mn-cs"/>
              </a:defRPr>
            </a:lvl1pPr>
          </a:lstStyle>
          <a:p>
            <a:pPr marL="0" indent="0">
              <a:buNone/>
            </a:pPr>
            <a:r>
              <a:rPr lang="fr-FR" sz="900" b="1" u="sng">
                <a:solidFill>
                  <a:schemeClr val="tx1"/>
                </a:solidFill>
                <a:latin typeface="Calibri" panose="020F0502020204030204" pitchFamily="34" charset="0"/>
                <a:ea typeface="Calibri" panose="020F0502020204030204" pitchFamily="34" charset="0"/>
                <a:cs typeface="Calibri" panose="020F0502020204030204" pitchFamily="34" charset="0"/>
              </a:rPr>
              <a:t>Étape 2 :</a:t>
            </a:r>
            <a:r>
              <a:rPr lang="fr-FR" sz="900" b="1">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fr-FR" sz="900">
                <a:solidFill>
                  <a:schemeClr val="tx1"/>
                </a:solidFill>
                <a:latin typeface="Calibri" panose="020F0502020204030204" pitchFamily="34" charset="0"/>
                <a:ea typeface="Calibri" panose="020F0502020204030204" pitchFamily="34" charset="0"/>
                <a:cs typeface="Calibri" panose="020F0502020204030204" pitchFamily="34" charset="0"/>
              </a:rPr>
              <a:t>Pour chacun des 6 possibles impacts de l’arrêt du processus métier, je définis 4 niveaux croissants de seuil critique. Ci-dessous, un exemple :</a:t>
            </a:r>
            <a:br>
              <a:rPr lang="fr-FR" sz="900">
                <a:solidFill>
                  <a:schemeClr val="tx1"/>
                </a:solidFill>
                <a:latin typeface="Calibri" panose="020F0502020204030204" pitchFamily="34" charset="0"/>
                <a:ea typeface="Calibri" panose="020F0502020204030204" pitchFamily="34" charset="0"/>
                <a:cs typeface="Calibri" panose="020F0502020204030204" pitchFamily="34" charset="0"/>
              </a:rPr>
            </a:br>
            <a:r>
              <a:rPr lang="fr-FR" sz="500">
                <a:solidFill>
                  <a:schemeClr val="tx1"/>
                </a:solidFill>
                <a:latin typeface="Calibri" panose="020F0502020204030204" pitchFamily="34" charset="0"/>
                <a:ea typeface="Calibri" panose="020F0502020204030204" pitchFamily="34" charset="0"/>
                <a:cs typeface="Calibri" panose="020F0502020204030204" pitchFamily="34" charset="0"/>
              </a:rPr>
              <a:t> </a:t>
            </a:r>
            <a:br>
              <a:rPr lang="fr-FR" sz="900">
                <a:solidFill>
                  <a:schemeClr val="tx1"/>
                </a:solidFill>
                <a:latin typeface="Calibri" panose="020F0502020204030204" pitchFamily="34" charset="0"/>
                <a:ea typeface="Calibri" panose="020F0502020204030204" pitchFamily="34" charset="0"/>
                <a:cs typeface="Calibri" panose="020F0502020204030204" pitchFamily="34" charset="0"/>
              </a:rPr>
            </a:br>
            <a:r>
              <a:rPr lang="fr-FR" sz="900" i="1">
                <a:solidFill>
                  <a:schemeClr val="tx1"/>
                </a:solidFill>
                <a:latin typeface="Calibri" panose="020F0502020204030204" pitchFamily="34" charset="0"/>
                <a:ea typeface="Calibri" panose="020F0502020204030204" pitchFamily="34" charset="0"/>
                <a:cs typeface="Calibri" panose="020F0502020204030204" pitchFamily="34" charset="0"/>
              </a:rPr>
              <a:t>Ci-dessous des exemples illustratifs de niveaux d’impacts. Ces niveaux d’impacts doivent être adaptés par les structures médico-sociales en fonction de leurs spécificités</a:t>
            </a:r>
            <a:endParaRPr lang="fr-FR" sz="90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8" name="Tableau 8">
            <a:extLst>
              <a:ext uri="{FF2B5EF4-FFF2-40B4-BE49-F238E27FC236}">
                <a16:creationId xmlns:a16="http://schemas.microsoft.com/office/drawing/2014/main" id="{F5103544-D2F6-490C-5808-D833B6DC8B44}"/>
              </a:ext>
            </a:extLst>
          </p:cNvPr>
          <p:cNvGraphicFramePr>
            <a:graphicFrameLocks noGrp="1"/>
          </p:cNvGraphicFramePr>
          <p:nvPr>
            <p:extLst>
              <p:ext uri="{D42A27DB-BD31-4B8C-83A1-F6EECF244321}">
                <p14:modId xmlns:p14="http://schemas.microsoft.com/office/powerpoint/2010/main" val="440634397"/>
              </p:ext>
            </p:extLst>
          </p:nvPr>
        </p:nvGraphicFramePr>
        <p:xfrm>
          <a:off x="54506" y="1021473"/>
          <a:ext cx="9013295" cy="3374900"/>
        </p:xfrm>
        <a:graphic>
          <a:graphicData uri="http://schemas.openxmlformats.org/drawingml/2006/table">
            <a:tbl>
              <a:tblPr firstRow="1" bandRow="1">
                <a:tableStyleId>{5C22544A-7EE6-4342-B048-85BDC9FD1C3A}</a:tableStyleId>
              </a:tblPr>
              <a:tblGrid>
                <a:gridCol w="894975">
                  <a:extLst>
                    <a:ext uri="{9D8B030D-6E8A-4147-A177-3AD203B41FA5}">
                      <a16:colId xmlns:a16="http://schemas.microsoft.com/office/drawing/2014/main" val="3375940448"/>
                    </a:ext>
                  </a:extLst>
                </a:gridCol>
                <a:gridCol w="1574270">
                  <a:extLst>
                    <a:ext uri="{9D8B030D-6E8A-4147-A177-3AD203B41FA5}">
                      <a16:colId xmlns:a16="http://schemas.microsoft.com/office/drawing/2014/main" val="3957099309"/>
                    </a:ext>
                  </a:extLst>
                </a:gridCol>
                <a:gridCol w="1308810">
                  <a:extLst>
                    <a:ext uri="{9D8B030D-6E8A-4147-A177-3AD203B41FA5}">
                      <a16:colId xmlns:a16="http://schemas.microsoft.com/office/drawing/2014/main" val="2175833318"/>
                    </a:ext>
                  </a:extLst>
                </a:gridCol>
                <a:gridCol w="1308810">
                  <a:extLst>
                    <a:ext uri="{9D8B030D-6E8A-4147-A177-3AD203B41FA5}">
                      <a16:colId xmlns:a16="http://schemas.microsoft.com/office/drawing/2014/main" val="1508367296"/>
                    </a:ext>
                  </a:extLst>
                </a:gridCol>
                <a:gridCol w="1308810">
                  <a:extLst>
                    <a:ext uri="{9D8B030D-6E8A-4147-A177-3AD203B41FA5}">
                      <a16:colId xmlns:a16="http://schemas.microsoft.com/office/drawing/2014/main" val="2628989030"/>
                    </a:ext>
                  </a:extLst>
                </a:gridCol>
                <a:gridCol w="1308810">
                  <a:extLst>
                    <a:ext uri="{9D8B030D-6E8A-4147-A177-3AD203B41FA5}">
                      <a16:colId xmlns:a16="http://schemas.microsoft.com/office/drawing/2014/main" val="4064669741"/>
                    </a:ext>
                  </a:extLst>
                </a:gridCol>
                <a:gridCol w="1308810">
                  <a:extLst>
                    <a:ext uri="{9D8B030D-6E8A-4147-A177-3AD203B41FA5}">
                      <a16:colId xmlns:a16="http://schemas.microsoft.com/office/drawing/2014/main" val="409214137"/>
                    </a:ext>
                  </a:extLst>
                </a:gridCol>
              </a:tblGrid>
              <a:tr h="0">
                <a:tc>
                  <a:txBody>
                    <a:bodyPr/>
                    <a:lstStyle/>
                    <a:p>
                      <a:pPr algn="ctr"/>
                      <a:r>
                        <a:rPr lang="fr-FR" sz="700">
                          <a:latin typeface="Calibri" panose="020F0502020204030204" pitchFamily="34" charset="0"/>
                          <a:ea typeface="Calibri" panose="020F0502020204030204" pitchFamily="34" charset="0"/>
                          <a:cs typeface="Calibri" panose="020F0502020204030204" pitchFamily="34" charset="0"/>
                        </a:rPr>
                        <a:t>Niveau d’impact</a:t>
                      </a:r>
                    </a:p>
                  </a:txBody>
                  <a:tcPr anchor="ctr">
                    <a:solidFill>
                      <a:srgbClr val="BC6AA6"/>
                    </a:solidFill>
                  </a:tcPr>
                </a:tc>
                <a:tc>
                  <a:txBody>
                    <a:bodyPr/>
                    <a:lstStyle/>
                    <a:p>
                      <a:pPr algn="ctr"/>
                      <a:r>
                        <a:rPr lang="fr-FR" sz="700">
                          <a:latin typeface="Calibri" panose="020F0502020204030204" pitchFamily="34" charset="0"/>
                          <a:ea typeface="Calibri" panose="020F0502020204030204" pitchFamily="34" charset="0"/>
                          <a:cs typeface="Calibri" panose="020F0502020204030204" pitchFamily="34" charset="0"/>
                        </a:rPr>
                        <a:t>Impact sur l’usager</a:t>
                      </a:r>
                    </a:p>
                  </a:txBody>
                  <a:tcPr anchor="ctr">
                    <a:solidFill>
                      <a:srgbClr val="BC6AA6"/>
                    </a:solidFill>
                  </a:tcPr>
                </a:tc>
                <a:tc>
                  <a:txBody>
                    <a:bodyPr/>
                    <a:lstStyle/>
                    <a:p>
                      <a:pPr algn="ctr"/>
                      <a:r>
                        <a:rPr lang="fr-FR" sz="700">
                          <a:latin typeface="Calibri" panose="020F0502020204030204" pitchFamily="34" charset="0"/>
                          <a:ea typeface="Calibri" panose="020F0502020204030204" pitchFamily="34" charset="0"/>
                          <a:cs typeface="Calibri" panose="020F0502020204030204" pitchFamily="34" charset="0"/>
                        </a:rPr>
                        <a:t>Impact sur le personnel</a:t>
                      </a:r>
                    </a:p>
                  </a:txBody>
                  <a:tcPr anchor="ctr">
                    <a:solidFill>
                      <a:srgbClr val="BC6AA6"/>
                    </a:solidFill>
                  </a:tcPr>
                </a:tc>
                <a:tc>
                  <a:txBody>
                    <a:bodyPr/>
                    <a:lstStyle/>
                    <a:p>
                      <a:pPr algn="ctr"/>
                      <a:r>
                        <a:rPr lang="fr-FR" sz="700">
                          <a:latin typeface="Calibri" panose="020F0502020204030204" pitchFamily="34" charset="0"/>
                          <a:ea typeface="Calibri" panose="020F0502020204030204" pitchFamily="34" charset="0"/>
                          <a:cs typeface="Calibri" panose="020F0502020204030204" pitchFamily="34" charset="0"/>
                        </a:rPr>
                        <a:t>Impact opérationnel</a:t>
                      </a:r>
                    </a:p>
                  </a:txBody>
                  <a:tcPr anchor="ctr">
                    <a:solidFill>
                      <a:srgbClr val="BC6AA6"/>
                    </a:solidFill>
                  </a:tcPr>
                </a:tc>
                <a:tc>
                  <a:txBody>
                    <a:bodyPr/>
                    <a:lstStyle/>
                    <a:p>
                      <a:pPr algn="ctr"/>
                      <a:r>
                        <a:rPr lang="fr-FR" sz="700">
                          <a:latin typeface="Calibri" panose="020F0502020204030204" pitchFamily="34" charset="0"/>
                          <a:ea typeface="Calibri" panose="020F0502020204030204" pitchFamily="34" charset="0"/>
                          <a:cs typeface="Calibri" panose="020F0502020204030204" pitchFamily="34" charset="0"/>
                        </a:rPr>
                        <a:t>Impact sur le financier</a:t>
                      </a:r>
                    </a:p>
                  </a:txBody>
                  <a:tcPr anchor="ctr">
                    <a:solidFill>
                      <a:srgbClr val="BC6AA6"/>
                    </a:solidFill>
                  </a:tcPr>
                </a:tc>
                <a:tc>
                  <a:txBody>
                    <a:bodyPr/>
                    <a:lstStyle/>
                    <a:p>
                      <a:pPr algn="ctr"/>
                      <a:r>
                        <a:rPr lang="fr-FR" sz="700">
                          <a:latin typeface="Calibri" panose="020F0502020204030204" pitchFamily="34" charset="0"/>
                          <a:ea typeface="Calibri" panose="020F0502020204030204" pitchFamily="34" charset="0"/>
                          <a:cs typeface="Calibri" panose="020F0502020204030204" pitchFamily="34" charset="0"/>
                        </a:rPr>
                        <a:t>Impact sur le juridique</a:t>
                      </a:r>
                    </a:p>
                  </a:txBody>
                  <a:tcPr anchor="ctr">
                    <a:solidFill>
                      <a:srgbClr val="BC6AA6"/>
                    </a:solidFill>
                  </a:tcPr>
                </a:tc>
                <a:tc>
                  <a:txBody>
                    <a:bodyPr/>
                    <a:lstStyle/>
                    <a:p>
                      <a:pPr algn="ctr"/>
                      <a:r>
                        <a:rPr lang="fr-FR" sz="700">
                          <a:latin typeface="Calibri" panose="020F0502020204030204" pitchFamily="34" charset="0"/>
                          <a:ea typeface="Calibri" panose="020F0502020204030204" pitchFamily="34" charset="0"/>
                          <a:cs typeface="Calibri" panose="020F0502020204030204" pitchFamily="34" charset="0"/>
                        </a:rPr>
                        <a:t>Impact sur le médiatique</a:t>
                      </a:r>
                    </a:p>
                  </a:txBody>
                  <a:tcPr anchor="ctr">
                    <a:solidFill>
                      <a:srgbClr val="BC6AA6"/>
                    </a:solidFill>
                  </a:tcPr>
                </a:tc>
                <a:extLst>
                  <a:ext uri="{0D108BD9-81ED-4DB2-BD59-A6C34878D82A}">
                    <a16:rowId xmlns:a16="http://schemas.microsoft.com/office/drawing/2014/main" val="1258989265"/>
                  </a:ext>
                </a:extLst>
              </a:tr>
              <a:tr h="370840">
                <a:tc>
                  <a:txBody>
                    <a:bodyPr/>
                    <a:lstStyle/>
                    <a:p>
                      <a:pPr algn="ctr">
                        <a:lnSpc>
                          <a:spcPct val="107000"/>
                        </a:lnSpc>
                        <a:spcBef>
                          <a:spcPts val="300"/>
                        </a:spcBef>
                        <a:spcAft>
                          <a:spcPts val="300"/>
                        </a:spcAft>
                      </a:pPr>
                      <a:r>
                        <a:rPr lang="fr-FR" sz="700" b="1">
                          <a:solidFill>
                            <a:schemeClr val="bg1"/>
                          </a:solidFill>
                          <a:effectLst/>
                          <a:latin typeface="Calibri" panose="020F0502020204030204" pitchFamily="34" charset="0"/>
                          <a:ea typeface="Calibri" panose="020F0502020204030204" pitchFamily="34" charset="0"/>
                          <a:cs typeface="Calibri" panose="020F0502020204030204" pitchFamily="34" charset="0"/>
                        </a:rPr>
                        <a:t>Niveau 1 – Impact mineur</a:t>
                      </a:r>
                      <a:endParaRPr lang="fr-FR"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1">
                        <a:lumMod val="75000"/>
                      </a:schemeClr>
                    </a:solidFill>
                  </a:tcPr>
                </a:tc>
                <a:tc>
                  <a:txBody>
                    <a:bodyPr/>
                    <a:lstStyle/>
                    <a:p>
                      <a:pPr>
                        <a:lnSpc>
                          <a:spcPct val="107000"/>
                        </a:lnSpc>
                        <a:spcBef>
                          <a:spcPts val="0"/>
                        </a:spcBef>
                        <a:spcAft>
                          <a:spcPts val="0"/>
                        </a:spcAft>
                      </a:pPr>
                      <a:r>
                        <a:rPr lang="fr-FR" sz="700">
                          <a:effectLst/>
                          <a:latin typeface="Calibri" panose="020F0502020204030204" pitchFamily="34" charset="0"/>
                          <a:ea typeface="Calibri" panose="020F0502020204030204" pitchFamily="34" charset="0"/>
                          <a:cs typeface="Calibri" panose="020F0502020204030204" pitchFamily="34" charset="0"/>
                        </a:rPr>
                        <a:t>Gêne / inconfort pour un usager</a:t>
                      </a:r>
                    </a:p>
                    <a:p>
                      <a:pPr>
                        <a:lnSpc>
                          <a:spcPct val="107000"/>
                        </a:lnSpc>
                        <a:spcBef>
                          <a:spcPts val="0"/>
                        </a:spcBef>
                        <a:spcAft>
                          <a:spcPts val="0"/>
                        </a:spcAft>
                      </a:pPr>
                      <a:r>
                        <a:rPr lang="fr-FR" sz="700" b="1">
                          <a:effectLst/>
                          <a:latin typeface="Calibri" panose="020F0502020204030204" pitchFamily="34" charset="0"/>
                          <a:ea typeface="Calibri" panose="020F0502020204030204" pitchFamily="34" charset="0"/>
                          <a:cs typeface="Calibri" panose="020F0502020204030204" pitchFamily="34" charset="0"/>
                        </a:rPr>
                        <a:t>Pas d’impact</a:t>
                      </a:r>
                      <a:endParaRPr lang="fr-FR" sz="7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nSpc>
                          <a:spcPct val="107000"/>
                        </a:lnSpc>
                        <a:spcBef>
                          <a:spcPts val="0"/>
                        </a:spcBef>
                        <a:spcAft>
                          <a:spcPts val="0"/>
                        </a:spcAft>
                      </a:pPr>
                      <a:r>
                        <a:rPr lang="fr-FR" sz="700">
                          <a:effectLst/>
                          <a:latin typeface="Calibri" panose="020F0502020204030204" pitchFamily="34" charset="0"/>
                          <a:ea typeface="Calibri" panose="020F0502020204030204" pitchFamily="34" charset="0"/>
                          <a:cs typeface="Calibri" panose="020F0502020204030204" pitchFamily="34" charset="0"/>
                        </a:rPr>
                        <a:t>Gêne / inconfort du personnel</a:t>
                      </a:r>
                    </a:p>
                    <a:p>
                      <a:pPr>
                        <a:lnSpc>
                          <a:spcPct val="107000"/>
                        </a:lnSpc>
                        <a:spcBef>
                          <a:spcPts val="0"/>
                        </a:spcBef>
                        <a:spcAft>
                          <a:spcPts val="0"/>
                        </a:spcAft>
                      </a:pPr>
                      <a:r>
                        <a:rPr lang="fr-FR" sz="700" b="1">
                          <a:effectLst/>
                          <a:latin typeface="Calibri" panose="020F0502020204030204" pitchFamily="34" charset="0"/>
                          <a:ea typeface="Calibri" panose="020F0502020204030204" pitchFamily="34" charset="0"/>
                          <a:cs typeface="Calibri" panose="020F0502020204030204" pitchFamily="34" charset="0"/>
                        </a:rPr>
                        <a:t>Pas d’impact</a:t>
                      </a:r>
                      <a:endParaRPr lang="fr-FR" sz="7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72000" indent="-72000">
                        <a:lnSpc>
                          <a:spcPct val="107000"/>
                        </a:lnSpc>
                        <a:spcAft>
                          <a:spcPts val="0"/>
                        </a:spcAft>
                        <a:buFont typeface="Arial" panose="020B0604020202020204" pitchFamily="34" charset="0"/>
                        <a:buChar char="•"/>
                      </a:pPr>
                      <a:r>
                        <a:rPr lang="fr-FR" sz="700">
                          <a:effectLst/>
                          <a:latin typeface="Calibri" panose="020F0502020204030204" pitchFamily="34" charset="0"/>
                          <a:ea typeface="Calibri" panose="020F0502020204030204" pitchFamily="34" charset="0"/>
                          <a:cs typeface="Times New Roman" panose="02020603050405020304" pitchFamily="18" charset="0"/>
                        </a:rPr>
                        <a:t>Gêne ponctuelle dans la prise en charge d'usagers, ou l’activité</a:t>
                      </a:r>
                    </a:p>
                    <a:p>
                      <a:pPr marL="72000" indent="-72000">
                        <a:lnSpc>
                          <a:spcPct val="107000"/>
                        </a:lnSpc>
                        <a:spcBef>
                          <a:spcPts val="0"/>
                        </a:spcBef>
                        <a:spcAft>
                          <a:spcPts val="0"/>
                        </a:spcAft>
                        <a:buFont typeface="Arial" panose="020B0604020202020204" pitchFamily="34" charset="0"/>
                        <a:buChar char="•"/>
                      </a:pPr>
                      <a:r>
                        <a:rPr lang="fr-FR" sz="700">
                          <a:effectLst/>
                          <a:latin typeface="Calibri" panose="020F0502020204030204" pitchFamily="34" charset="0"/>
                          <a:ea typeface="Calibri" panose="020F0502020204030204" pitchFamily="34" charset="0"/>
                          <a:cs typeface="Times New Roman" panose="02020603050405020304" pitchFamily="18" charset="0"/>
                        </a:rPr>
                        <a:t>Démotivation des acteurs / perte de temps</a:t>
                      </a:r>
                    </a:p>
                  </a:txBody>
                  <a:tcPr marL="68580" marR="68580" marT="0" marB="0" anchor="ctr"/>
                </a:tc>
                <a:tc>
                  <a:txBody>
                    <a:bodyPr/>
                    <a:lstStyle/>
                    <a:p>
                      <a:pPr marR="0" algn="l" rtl="0">
                        <a:lnSpc>
                          <a:spcPct val="107000"/>
                        </a:lnSpc>
                        <a:spcBef>
                          <a:spcPts val="0"/>
                        </a:spcBef>
                        <a:spcAft>
                          <a:spcPts val="0"/>
                        </a:spcAft>
                        <a:buClr>
                          <a:srgbClr val="000000"/>
                        </a:buClr>
                        <a:buFont typeface="Arial"/>
                      </a:pPr>
                      <a:r>
                        <a:rPr lang="fr-FR" sz="700" b="0" i="0" u="none" strike="noStrike" cap="none">
                          <a:solidFill>
                            <a:schemeClr val="dk1"/>
                          </a:solidFill>
                          <a:effectLst/>
                          <a:latin typeface="Calibri" panose="020F0502020204030204" pitchFamily="34" charset="0"/>
                          <a:ea typeface="Calibri" panose="020F0502020204030204" pitchFamily="34" charset="0"/>
                          <a:cs typeface="Calibri" panose="020F0502020204030204" pitchFamily="34" charset="0"/>
                          <a:sym typeface="Arial"/>
                        </a:rPr>
                        <a:t>Perte financière sans impact significatif pour le responsable du traitement</a:t>
                      </a:r>
                    </a:p>
                  </a:txBody>
                  <a:tcPr marL="68580" marR="68580" marT="0" marB="0" anchor="ctr"/>
                </a:tc>
                <a:tc>
                  <a:txBody>
                    <a:bodyPr/>
                    <a:lstStyle/>
                    <a:p>
                      <a:pPr>
                        <a:lnSpc>
                          <a:spcPct val="107000"/>
                        </a:lnSpc>
                        <a:spcBef>
                          <a:spcPts val="300"/>
                        </a:spcBef>
                        <a:spcAft>
                          <a:spcPts val="300"/>
                        </a:spcAft>
                      </a:pPr>
                      <a:r>
                        <a:rPr lang="fr-FR" sz="700">
                          <a:effectLst/>
                          <a:latin typeface="Calibri" panose="020F0502020204030204" pitchFamily="34" charset="0"/>
                          <a:ea typeface="Calibri" panose="020F0502020204030204" pitchFamily="34" charset="0"/>
                          <a:cs typeface="Times New Roman" panose="02020603050405020304" pitchFamily="18" charset="0"/>
                        </a:rPr>
                        <a:t>Absence de plainte ou plaintes sans suite</a:t>
                      </a:r>
                    </a:p>
                  </a:txBody>
                  <a:tcPr marL="68580" marR="68580" marT="0" marB="0" anchor="ctr"/>
                </a:tc>
                <a:tc>
                  <a:txBody>
                    <a:bodyPr/>
                    <a:lstStyle/>
                    <a:p>
                      <a:pPr>
                        <a:lnSpc>
                          <a:spcPct val="107000"/>
                        </a:lnSpc>
                        <a:spcBef>
                          <a:spcPts val="300"/>
                        </a:spcBef>
                        <a:spcAft>
                          <a:spcPts val="300"/>
                        </a:spcAft>
                      </a:pPr>
                      <a:r>
                        <a:rPr lang="fr-FR" sz="700">
                          <a:effectLst/>
                          <a:latin typeface="Calibri" panose="020F0502020204030204" pitchFamily="34" charset="0"/>
                          <a:ea typeface="Calibri" panose="020F0502020204030204" pitchFamily="34" charset="0"/>
                          <a:cs typeface="Times New Roman" panose="02020603050405020304" pitchFamily="18" charset="0"/>
                        </a:rPr>
                        <a:t>Evènement peu ou pas médiatisé, sans effet ou effet négligeable sur l’image de l’organisme.</a:t>
                      </a:r>
                    </a:p>
                  </a:txBody>
                  <a:tcPr marL="68580" marR="68580" marT="0" marB="0" anchor="ctr"/>
                </a:tc>
                <a:extLst>
                  <a:ext uri="{0D108BD9-81ED-4DB2-BD59-A6C34878D82A}">
                    <a16:rowId xmlns:a16="http://schemas.microsoft.com/office/drawing/2014/main" val="2466402245"/>
                  </a:ext>
                </a:extLst>
              </a:tr>
              <a:tr h="370840">
                <a:tc>
                  <a:txBody>
                    <a:bodyPr/>
                    <a:lstStyle/>
                    <a:p>
                      <a:pPr algn="ctr">
                        <a:lnSpc>
                          <a:spcPct val="107000"/>
                        </a:lnSpc>
                        <a:spcBef>
                          <a:spcPts val="300"/>
                        </a:spcBef>
                        <a:spcAft>
                          <a:spcPts val="300"/>
                        </a:spcAft>
                      </a:pPr>
                      <a:r>
                        <a:rPr lang="fr-FR" sz="700" b="1">
                          <a:solidFill>
                            <a:schemeClr val="bg1"/>
                          </a:solidFill>
                          <a:effectLst/>
                          <a:latin typeface="Calibri" panose="020F0502020204030204" pitchFamily="34" charset="0"/>
                          <a:ea typeface="Calibri" panose="020F0502020204030204" pitchFamily="34" charset="0"/>
                          <a:cs typeface="Calibri" panose="020F0502020204030204" pitchFamily="34" charset="0"/>
                        </a:rPr>
                        <a:t>Niveau 2 – Impact significatif</a:t>
                      </a:r>
                      <a:endParaRPr lang="fr-FR"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1">
                        <a:lumMod val="75000"/>
                      </a:schemeClr>
                    </a:solidFill>
                  </a:tcPr>
                </a:tc>
                <a:tc>
                  <a:txBody>
                    <a:bodyPr/>
                    <a:lstStyle/>
                    <a:p>
                      <a:pPr>
                        <a:lnSpc>
                          <a:spcPct val="107000"/>
                        </a:lnSpc>
                        <a:spcBef>
                          <a:spcPts val="0"/>
                        </a:spcBef>
                        <a:spcAft>
                          <a:spcPts val="0"/>
                        </a:spcAft>
                      </a:pPr>
                      <a:r>
                        <a:rPr lang="fr-FR" sz="700">
                          <a:effectLst/>
                          <a:latin typeface="Calibri" panose="020F0502020204030204" pitchFamily="34" charset="0"/>
                          <a:ea typeface="Calibri" panose="020F0502020204030204" pitchFamily="34" charset="0"/>
                          <a:cs typeface="Calibri" panose="020F0502020204030204" pitchFamily="34" charset="0"/>
                        </a:rPr>
                        <a:t>Défaut d’accompagnement : absence/report de soins et/ou soins inadéquats pour un usager entraînant une atteinte physique et/ou psychologique</a:t>
                      </a:r>
                    </a:p>
                    <a:p>
                      <a:pPr>
                        <a:lnSpc>
                          <a:spcPct val="107000"/>
                        </a:lnSpc>
                        <a:spcBef>
                          <a:spcPts val="0"/>
                        </a:spcBef>
                        <a:spcAft>
                          <a:spcPts val="0"/>
                        </a:spcAft>
                      </a:pPr>
                      <a:r>
                        <a:rPr lang="fr-FR" sz="700" b="1">
                          <a:effectLst/>
                          <a:latin typeface="Calibri" panose="020F0502020204030204" pitchFamily="34" charset="0"/>
                          <a:ea typeface="Calibri" panose="020F0502020204030204" pitchFamily="34" charset="0"/>
                          <a:cs typeface="Calibri" panose="020F0502020204030204" pitchFamily="34" charset="0"/>
                        </a:rPr>
                        <a:t>Impact réversible sur les personnes ou les biens, sans intervention nécessaire</a:t>
                      </a:r>
                      <a:endParaRPr lang="fr-FR" sz="7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nSpc>
                          <a:spcPct val="107000"/>
                        </a:lnSpc>
                        <a:spcBef>
                          <a:spcPts val="0"/>
                        </a:spcBef>
                        <a:spcAft>
                          <a:spcPts val="0"/>
                        </a:spcAft>
                      </a:pPr>
                      <a:r>
                        <a:rPr lang="fr-FR" sz="700">
                          <a:effectLst/>
                          <a:latin typeface="Calibri" panose="020F0502020204030204" pitchFamily="34" charset="0"/>
                          <a:ea typeface="Calibri" panose="020F0502020204030204" pitchFamily="34" charset="0"/>
                          <a:cs typeface="Calibri" panose="020F0502020204030204" pitchFamily="34" charset="0"/>
                        </a:rPr>
                        <a:t>Atteinte physique et/ou psychologique du personnel</a:t>
                      </a:r>
                    </a:p>
                    <a:p>
                      <a:pPr>
                        <a:lnSpc>
                          <a:spcPct val="107000"/>
                        </a:lnSpc>
                        <a:spcBef>
                          <a:spcPts val="0"/>
                        </a:spcBef>
                        <a:spcAft>
                          <a:spcPts val="0"/>
                        </a:spcAft>
                      </a:pPr>
                      <a:r>
                        <a:rPr lang="fr-FR" sz="700" b="1">
                          <a:effectLst/>
                          <a:latin typeface="Calibri" panose="020F0502020204030204" pitchFamily="34" charset="0"/>
                          <a:ea typeface="Calibri" panose="020F0502020204030204" pitchFamily="34" charset="0"/>
                          <a:cs typeface="Calibri" panose="020F0502020204030204" pitchFamily="34" charset="0"/>
                        </a:rPr>
                        <a:t>Impact réversible sur les personnes ou les biens, sans intervention nécessaire</a:t>
                      </a:r>
                      <a:endParaRPr lang="fr-FR" sz="7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72000" indent="-72000">
                        <a:lnSpc>
                          <a:spcPct val="107000"/>
                        </a:lnSpc>
                        <a:spcAft>
                          <a:spcPts val="0"/>
                        </a:spcAft>
                        <a:buFont typeface="Arial" panose="020B0604020202020204" pitchFamily="34" charset="0"/>
                        <a:buChar char="•"/>
                      </a:pPr>
                      <a:r>
                        <a:rPr lang="fr-FR" sz="700">
                          <a:effectLst/>
                          <a:latin typeface="Calibri" panose="020F0502020204030204" pitchFamily="34" charset="0"/>
                          <a:ea typeface="Calibri" panose="020F0502020204030204" pitchFamily="34" charset="0"/>
                          <a:cs typeface="Times New Roman" panose="02020603050405020304" pitchFamily="18" charset="0"/>
                        </a:rPr>
                        <a:t>Surcharge de travail et/ou désorganisation modérée mais temporaires dans la prise en charge des usagers</a:t>
                      </a:r>
                    </a:p>
                    <a:p>
                      <a:pPr marL="72000" indent="-72000">
                        <a:lnSpc>
                          <a:spcPct val="107000"/>
                        </a:lnSpc>
                        <a:spcAft>
                          <a:spcPts val="0"/>
                        </a:spcAft>
                        <a:buFont typeface="Arial" panose="020B0604020202020204" pitchFamily="34" charset="0"/>
                        <a:buChar char="•"/>
                      </a:pPr>
                      <a:r>
                        <a:rPr lang="fr-FR" sz="700">
                          <a:effectLst/>
                          <a:latin typeface="Calibri" panose="020F0502020204030204" pitchFamily="34" charset="0"/>
                          <a:ea typeface="Calibri" panose="020F0502020204030204" pitchFamily="34" charset="0"/>
                          <a:cs typeface="Times New Roman" panose="02020603050405020304" pitchFamily="18" charset="0"/>
                        </a:rPr>
                        <a:t>Conflit social</a:t>
                      </a:r>
                    </a:p>
                    <a:p>
                      <a:pPr marL="72000" indent="-72000">
                        <a:lnSpc>
                          <a:spcPct val="107000"/>
                        </a:lnSpc>
                        <a:spcAft>
                          <a:spcPts val="0"/>
                        </a:spcAft>
                        <a:buFont typeface="Arial" panose="020B0604020202020204" pitchFamily="34" charset="0"/>
                        <a:buChar char="•"/>
                      </a:pPr>
                      <a:r>
                        <a:rPr lang="fr-FR" sz="700">
                          <a:effectLst/>
                          <a:latin typeface="Calibri" panose="020F0502020204030204" pitchFamily="34" charset="0"/>
                          <a:ea typeface="Calibri" panose="020F0502020204030204" pitchFamily="34" charset="0"/>
                          <a:cs typeface="Times New Roman" panose="02020603050405020304" pitchFamily="18" charset="0"/>
                        </a:rPr>
                        <a:t>Interruption ou ralentissement temporaire de certaines activités</a:t>
                      </a:r>
                    </a:p>
                  </a:txBody>
                  <a:tcPr marL="68580" marR="68580" marT="0" marB="0" anchor="ctr"/>
                </a:tc>
                <a:tc>
                  <a:txBody>
                    <a:bodyPr/>
                    <a:lstStyle/>
                    <a:p>
                      <a:pPr marR="0" algn="l" rtl="0">
                        <a:lnSpc>
                          <a:spcPct val="107000"/>
                        </a:lnSpc>
                        <a:spcBef>
                          <a:spcPts val="0"/>
                        </a:spcBef>
                        <a:spcAft>
                          <a:spcPts val="0"/>
                        </a:spcAft>
                        <a:buClr>
                          <a:srgbClr val="000000"/>
                        </a:buClr>
                        <a:buFont typeface="Arial"/>
                      </a:pPr>
                      <a:r>
                        <a:rPr lang="fr-FR" sz="700" b="0" i="0" u="none" strike="noStrike" cap="none">
                          <a:solidFill>
                            <a:schemeClr val="dk1"/>
                          </a:solidFill>
                          <a:effectLst/>
                          <a:latin typeface="Calibri" panose="020F0502020204030204" pitchFamily="34" charset="0"/>
                          <a:ea typeface="Calibri" panose="020F0502020204030204" pitchFamily="34" charset="0"/>
                          <a:cs typeface="Calibri" panose="020F0502020204030204" pitchFamily="34" charset="0"/>
                          <a:sym typeface="Arial"/>
                        </a:rPr>
                        <a:t>Perte financière avec des impacts modérés pour le responsable du traitement</a:t>
                      </a:r>
                    </a:p>
                  </a:txBody>
                  <a:tcPr marL="68580" marR="68580" marT="0" marB="0" anchor="ctr"/>
                </a:tc>
                <a:tc>
                  <a:txBody>
                    <a:bodyPr/>
                    <a:lstStyle/>
                    <a:p>
                      <a:pPr>
                        <a:lnSpc>
                          <a:spcPct val="107000"/>
                        </a:lnSpc>
                        <a:spcBef>
                          <a:spcPts val="300"/>
                        </a:spcBef>
                        <a:spcAft>
                          <a:spcPts val="300"/>
                        </a:spcAft>
                      </a:pPr>
                      <a:r>
                        <a:rPr lang="fr-FR" sz="700">
                          <a:effectLst/>
                          <a:latin typeface="Calibri" panose="020F0502020204030204" pitchFamily="34" charset="0"/>
                          <a:ea typeface="Calibri" panose="020F0502020204030204" pitchFamily="34" charset="0"/>
                          <a:cs typeface="Times New Roman" panose="02020603050405020304" pitchFamily="18" charset="0"/>
                        </a:rPr>
                        <a:t>Contentieux</a:t>
                      </a:r>
                    </a:p>
                  </a:txBody>
                  <a:tcPr marL="68580" marR="68580" marT="0" marB="0" anchor="ctr"/>
                </a:tc>
                <a:tc>
                  <a:txBody>
                    <a:bodyPr/>
                    <a:lstStyle/>
                    <a:p>
                      <a:pPr>
                        <a:lnSpc>
                          <a:spcPct val="107000"/>
                        </a:lnSpc>
                        <a:spcBef>
                          <a:spcPts val="300"/>
                        </a:spcBef>
                        <a:spcAft>
                          <a:spcPts val="300"/>
                        </a:spcAft>
                      </a:pPr>
                      <a:r>
                        <a:rPr lang="fr-FR" sz="700">
                          <a:effectLst/>
                          <a:latin typeface="Calibri" panose="020F0502020204030204" pitchFamily="34" charset="0"/>
                          <a:ea typeface="Calibri" panose="020F0502020204030204" pitchFamily="34" charset="0"/>
                          <a:cs typeface="Arial" panose="020B0604020202020204" pitchFamily="34" charset="0"/>
                        </a:rPr>
                        <a:t>Dégradation passagère d’image ou de confiance dans l’acteur de santé ou le service offert</a:t>
                      </a:r>
                      <a:endParaRPr lang="fr-FR"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66623474"/>
                  </a:ext>
                </a:extLst>
              </a:tr>
              <a:tr h="370840">
                <a:tc>
                  <a:txBody>
                    <a:bodyPr/>
                    <a:lstStyle/>
                    <a:p>
                      <a:pPr algn="ctr">
                        <a:lnSpc>
                          <a:spcPct val="107000"/>
                        </a:lnSpc>
                        <a:spcBef>
                          <a:spcPts val="300"/>
                        </a:spcBef>
                        <a:spcAft>
                          <a:spcPts val="300"/>
                        </a:spcAft>
                      </a:pPr>
                      <a:r>
                        <a:rPr lang="fr-FR" sz="700" b="1">
                          <a:solidFill>
                            <a:schemeClr val="bg1"/>
                          </a:solidFill>
                          <a:effectLst/>
                          <a:latin typeface="Calibri" panose="020F0502020204030204" pitchFamily="34" charset="0"/>
                          <a:ea typeface="Calibri" panose="020F0502020204030204" pitchFamily="34" charset="0"/>
                          <a:cs typeface="Calibri" panose="020F0502020204030204" pitchFamily="34" charset="0"/>
                        </a:rPr>
                        <a:t>Niveau 3 – Impact important</a:t>
                      </a:r>
                      <a:endParaRPr lang="fr-FR"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1">
                        <a:lumMod val="75000"/>
                      </a:schemeClr>
                    </a:solidFill>
                  </a:tcPr>
                </a:tc>
                <a:tc>
                  <a:txBody>
                    <a:bodyPr/>
                    <a:lstStyle/>
                    <a:p>
                      <a:pPr marL="0">
                        <a:lnSpc>
                          <a:spcPct val="107000"/>
                        </a:lnSpc>
                        <a:spcBef>
                          <a:spcPts val="0"/>
                        </a:spcBef>
                        <a:spcAft>
                          <a:spcPts val="0"/>
                        </a:spcAft>
                      </a:pPr>
                      <a:r>
                        <a:rPr lang="fr-FR" sz="700">
                          <a:effectLst/>
                          <a:latin typeface="Calibri" panose="020F0502020204030204" pitchFamily="34" charset="0"/>
                          <a:ea typeface="Calibri" panose="020F0502020204030204" pitchFamily="34" charset="0"/>
                          <a:cs typeface="Calibri" panose="020F0502020204030204" pitchFamily="34" charset="0"/>
                        </a:rPr>
                        <a:t>Défaut d’accompagnement : absence/report de soins et/ou soins inadéquats pour un usager entraînant pouvant engendrer une mise en danger de l’usager ou de son entourage.</a:t>
                      </a:r>
                    </a:p>
                    <a:p>
                      <a:pPr marL="0">
                        <a:lnSpc>
                          <a:spcPct val="107000"/>
                        </a:lnSpc>
                        <a:spcBef>
                          <a:spcPts val="0"/>
                        </a:spcBef>
                        <a:spcAft>
                          <a:spcPts val="0"/>
                        </a:spcAft>
                      </a:pPr>
                      <a:r>
                        <a:rPr lang="fr-FR" sz="700" b="1">
                          <a:effectLst/>
                          <a:latin typeface="Calibri" panose="020F0502020204030204" pitchFamily="34" charset="0"/>
                          <a:ea typeface="Calibri" panose="020F0502020204030204" pitchFamily="34" charset="0"/>
                          <a:cs typeface="Calibri" panose="020F0502020204030204" pitchFamily="34" charset="0"/>
                        </a:rPr>
                        <a:t>Impact réversible ayant nécessité des mesures adaptées, ou niveau 4 potentiel</a:t>
                      </a:r>
                      <a:endParaRPr lang="fr-FR" sz="7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a:lnSpc>
                          <a:spcPct val="107000"/>
                        </a:lnSpc>
                        <a:spcBef>
                          <a:spcPts val="0"/>
                        </a:spcBef>
                        <a:spcAft>
                          <a:spcPts val="0"/>
                        </a:spcAft>
                      </a:pPr>
                      <a:r>
                        <a:rPr lang="fr-FR" sz="700">
                          <a:effectLst/>
                          <a:latin typeface="Calibri" panose="020F0502020204030204" pitchFamily="34" charset="0"/>
                          <a:ea typeface="Calibri" panose="020F0502020204030204" pitchFamily="34" charset="0"/>
                          <a:cs typeface="Calibri" panose="020F0502020204030204" pitchFamily="34" charset="0"/>
                        </a:rPr>
                        <a:t>Mise en danger du personnel</a:t>
                      </a:r>
                    </a:p>
                    <a:p>
                      <a:pPr marL="0">
                        <a:lnSpc>
                          <a:spcPct val="107000"/>
                        </a:lnSpc>
                        <a:spcBef>
                          <a:spcPts val="0"/>
                        </a:spcBef>
                        <a:spcAft>
                          <a:spcPts val="0"/>
                        </a:spcAft>
                      </a:pPr>
                      <a:r>
                        <a:rPr lang="fr-FR" sz="700" b="1">
                          <a:effectLst/>
                          <a:latin typeface="Calibri" panose="020F0502020204030204" pitchFamily="34" charset="0"/>
                          <a:ea typeface="Calibri" panose="020F0502020204030204" pitchFamily="34" charset="0"/>
                          <a:cs typeface="Calibri" panose="020F0502020204030204" pitchFamily="34" charset="0"/>
                        </a:rPr>
                        <a:t>Impact réversible ayant nécessité des mesures adaptées, ou niveau 4 potentiel</a:t>
                      </a:r>
                      <a:endParaRPr lang="fr-FR" sz="7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72000" indent="-72000">
                        <a:lnSpc>
                          <a:spcPct val="107000"/>
                        </a:lnSpc>
                        <a:spcAft>
                          <a:spcPts val="0"/>
                        </a:spcAft>
                        <a:buFont typeface="Arial" panose="020B0604020202020204" pitchFamily="34" charset="0"/>
                        <a:buChar char="•"/>
                      </a:pPr>
                      <a:r>
                        <a:rPr lang="fr-FR" sz="700">
                          <a:effectLst/>
                          <a:latin typeface="Calibri" panose="020F0502020204030204" pitchFamily="34" charset="0"/>
                          <a:ea typeface="Calibri" panose="020F0502020204030204" pitchFamily="34" charset="0"/>
                          <a:cs typeface="Times New Roman" panose="02020603050405020304" pitchFamily="18" charset="0"/>
                        </a:rPr>
                        <a:t>Désorganisation importante et durable de l’activité entraînant une perte significative d’activité et/ou une replanification des soins ou un recours à des organismes tiers.</a:t>
                      </a:r>
                    </a:p>
                    <a:p>
                      <a:pPr marL="72000" indent="-72000">
                        <a:lnSpc>
                          <a:spcPct val="107000"/>
                        </a:lnSpc>
                        <a:spcAft>
                          <a:spcPts val="800"/>
                        </a:spcAft>
                        <a:buFont typeface="Arial" panose="020B0604020202020204" pitchFamily="34" charset="0"/>
                        <a:buChar char="•"/>
                      </a:pPr>
                      <a:r>
                        <a:rPr lang="fr-FR" sz="700">
                          <a:effectLst/>
                          <a:latin typeface="Calibri" panose="020F0502020204030204" pitchFamily="34" charset="0"/>
                          <a:ea typeface="Calibri" panose="020F0502020204030204" pitchFamily="34" charset="0"/>
                          <a:cs typeface="Times New Roman" panose="02020603050405020304" pitchFamily="18" charset="0"/>
                        </a:rPr>
                        <a:t>Conflit social paralysant la structure</a:t>
                      </a:r>
                    </a:p>
                  </a:txBody>
                  <a:tcPr marL="68580" marR="68580" marT="0" marB="0" anchor="ctr"/>
                </a:tc>
                <a:tc>
                  <a:txBody>
                    <a:bodyPr/>
                    <a:lstStyle/>
                    <a:p>
                      <a:pPr marR="0" algn="l" rtl="0">
                        <a:lnSpc>
                          <a:spcPct val="107000"/>
                        </a:lnSpc>
                        <a:spcBef>
                          <a:spcPts val="0"/>
                        </a:spcBef>
                        <a:spcAft>
                          <a:spcPts val="0"/>
                        </a:spcAft>
                        <a:buClr>
                          <a:srgbClr val="000000"/>
                        </a:buClr>
                        <a:buFont typeface="Arial"/>
                      </a:pPr>
                      <a:r>
                        <a:rPr lang="fr-FR" sz="700" b="0" i="0" u="none" strike="noStrike" cap="none">
                          <a:solidFill>
                            <a:schemeClr val="dk1"/>
                          </a:solidFill>
                          <a:effectLst/>
                          <a:latin typeface="Calibri" panose="020F0502020204030204" pitchFamily="34" charset="0"/>
                          <a:ea typeface="Calibri" panose="020F0502020204030204" pitchFamily="34" charset="0"/>
                          <a:cs typeface="Calibri" panose="020F0502020204030204" pitchFamily="34" charset="0"/>
                          <a:sym typeface="Arial"/>
                        </a:rPr>
                        <a:t>Perte financière avec des impacts importants pour le responsable du traitement</a:t>
                      </a:r>
                    </a:p>
                  </a:txBody>
                  <a:tcPr marL="68580" marR="68580" marT="0" marB="0" anchor="ctr"/>
                </a:tc>
                <a:tc>
                  <a:txBody>
                    <a:bodyPr/>
                    <a:lstStyle/>
                    <a:p>
                      <a:pPr marL="72000" indent="-72000">
                        <a:lnSpc>
                          <a:spcPct val="107000"/>
                        </a:lnSpc>
                        <a:spcBef>
                          <a:spcPts val="0"/>
                        </a:spcBef>
                        <a:spcAft>
                          <a:spcPts val="0"/>
                        </a:spcAft>
                        <a:buFont typeface="Arial" panose="020B0604020202020204" pitchFamily="34" charset="0"/>
                        <a:buChar char="•"/>
                      </a:pPr>
                      <a:r>
                        <a:rPr lang="fr-FR" sz="700">
                          <a:effectLst/>
                          <a:latin typeface="Calibri" panose="020F0502020204030204" pitchFamily="34" charset="0"/>
                          <a:ea typeface="Calibri" panose="020F0502020204030204" pitchFamily="34" charset="0"/>
                          <a:cs typeface="Arial" panose="020B0604020202020204" pitchFamily="34" charset="0"/>
                        </a:rPr>
                        <a:t>Atteinte à la vie privée d’un usager</a:t>
                      </a:r>
                      <a:endParaRPr lang="fr-FR" sz="700">
                        <a:effectLst/>
                        <a:latin typeface="Calibri" panose="020F0502020204030204" pitchFamily="34" charset="0"/>
                        <a:ea typeface="Calibri" panose="020F0502020204030204" pitchFamily="34" charset="0"/>
                        <a:cs typeface="Times New Roman" panose="02020603050405020304" pitchFamily="18" charset="0"/>
                      </a:endParaRPr>
                    </a:p>
                    <a:p>
                      <a:pPr marL="72000" indent="-72000">
                        <a:lnSpc>
                          <a:spcPct val="107000"/>
                        </a:lnSpc>
                        <a:spcBef>
                          <a:spcPts val="0"/>
                        </a:spcBef>
                        <a:spcAft>
                          <a:spcPts val="0"/>
                        </a:spcAft>
                        <a:buFont typeface="Arial" panose="020B0604020202020204" pitchFamily="34" charset="0"/>
                        <a:buChar char="•"/>
                      </a:pPr>
                      <a:r>
                        <a:rPr lang="fr-FR" sz="700">
                          <a:effectLst/>
                          <a:latin typeface="Calibri" panose="020F0502020204030204" pitchFamily="34" charset="0"/>
                          <a:ea typeface="Calibri" panose="020F0502020204030204" pitchFamily="34" charset="0"/>
                          <a:cs typeface="Times New Roman" panose="02020603050405020304" pitchFamily="18" charset="0"/>
                        </a:rPr>
                        <a:t>Condamnation pénale et/ou financière.</a:t>
                      </a:r>
                    </a:p>
                  </a:txBody>
                  <a:tcPr marL="68580" marR="68580" marT="0" marB="0" anchor="ctr"/>
                </a:tc>
                <a:tc>
                  <a:txBody>
                    <a:bodyPr/>
                    <a:lstStyle/>
                    <a:p>
                      <a:pPr marL="72000" indent="-72000">
                        <a:lnSpc>
                          <a:spcPct val="107000"/>
                        </a:lnSpc>
                        <a:spcBef>
                          <a:spcPts val="0"/>
                        </a:spcBef>
                        <a:spcAft>
                          <a:spcPts val="0"/>
                        </a:spcAft>
                        <a:buFont typeface="Arial" panose="020B0604020202020204" pitchFamily="34" charset="0"/>
                        <a:buChar char="•"/>
                      </a:pPr>
                      <a:r>
                        <a:rPr lang="fr-FR" sz="700">
                          <a:effectLst/>
                          <a:latin typeface="Calibri" panose="020F0502020204030204" pitchFamily="34" charset="0"/>
                          <a:ea typeface="Calibri" panose="020F0502020204030204" pitchFamily="34" charset="0"/>
                          <a:cs typeface="Arial" panose="020B0604020202020204" pitchFamily="34" charset="0"/>
                        </a:rPr>
                        <a:t>Perte d’image ou de confiance dans l’acteur de santé ou le service offert</a:t>
                      </a:r>
                      <a:endParaRPr lang="fr-FR" sz="700">
                        <a:effectLst/>
                        <a:latin typeface="Calibri" panose="020F0502020204030204" pitchFamily="34" charset="0"/>
                        <a:ea typeface="Calibri" panose="020F0502020204030204" pitchFamily="34" charset="0"/>
                        <a:cs typeface="Times New Roman" panose="02020603050405020304" pitchFamily="18" charset="0"/>
                      </a:endParaRPr>
                    </a:p>
                    <a:p>
                      <a:pPr marL="72000" indent="-72000">
                        <a:lnSpc>
                          <a:spcPct val="107000"/>
                        </a:lnSpc>
                        <a:spcBef>
                          <a:spcPts val="0"/>
                        </a:spcBef>
                        <a:spcAft>
                          <a:spcPts val="0"/>
                        </a:spcAft>
                        <a:buFont typeface="Arial" panose="020B0604020202020204" pitchFamily="34" charset="0"/>
                        <a:buChar char="•"/>
                      </a:pPr>
                      <a:r>
                        <a:rPr lang="fr-FR" sz="700">
                          <a:effectLst/>
                          <a:latin typeface="Calibri" panose="020F0502020204030204" pitchFamily="34" charset="0"/>
                          <a:ea typeface="Calibri" panose="020F0502020204030204" pitchFamily="34" charset="0"/>
                          <a:cs typeface="Arial" panose="020B0604020202020204" pitchFamily="34" charset="0"/>
                        </a:rPr>
                        <a:t>Mise en cause de la stratégie de l’organisme détenteur du système ou d’un organisme tiers</a:t>
                      </a:r>
                      <a:endParaRPr lang="fr-FR"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89846524"/>
                  </a:ext>
                </a:extLst>
              </a:tr>
              <a:tr h="370840">
                <a:tc>
                  <a:txBody>
                    <a:bodyPr/>
                    <a:lstStyle/>
                    <a:p>
                      <a:pPr algn="ctr">
                        <a:lnSpc>
                          <a:spcPct val="107000"/>
                        </a:lnSpc>
                        <a:spcBef>
                          <a:spcPts val="300"/>
                        </a:spcBef>
                        <a:spcAft>
                          <a:spcPts val="300"/>
                        </a:spcAft>
                      </a:pPr>
                      <a:r>
                        <a:rPr lang="fr-FR" sz="700" b="1">
                          <a:solidFill>
                            <a:schemeClr val="bg1"/>
                          </a:solidFill>
                          <a:effectLst/>
                          <a:latin typeface="Calibri" panose="020F0502020204030204" pitchFamily="34" charset="0"/>
                          <a:ea typeface="Calibri" panose="020F0502020204030204" pitchFamily="34" charset="0"/>
                          <a:cs typeface="Calibri" panose="020F0502020204030204" pitchFamily="34" charset="0"/>
                        </a:rPr>
                        <a:t>Niveau 4 – Impact majeur</a:t>
                      </a:r>
                      <a:endParaRPr lang="fr-FR"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solidFill>
                      <a:schemeClr val="accent1">
                        <a:lumMod val="75000"/>
                      </a:schemeClr>
                    </a:solidFill>
                  </a:tcPr>
                </a:tc>
                <a:tc>
                  <a:txBody>
                    <a:bodyPr/>
                    <a:lstStyle/>
                    <a:p>
                      <a:pPr marL="72000" indent="-72000">
                        <a:lnSpc>
                          <a:spcPct val="107000"/>
                        </a:lnSpc>
                        <a:spcBef>
                          <a:spcPts val="0"/>
                        </a:spcBef>
                        <a:spcAft>
                          <a:spcPts val="0"/>
                        </a:spcAft>
                        <a:buFont typeface="Arial" panose="020B0604020202020204" pitchFamily="34" charset="0"/>
                        <a:buChar char="•"/>
                      </a:pPr>
                      <a:r>
                        <a:rPr lang="fr-FR" sz="700">
                          <a:effectLst/>
                          <a:latin typeface="Calibri" panose="020F0502020204030204" pitchFamily="34" charset="0"/>
                          <a:ea typeface="Calibri" panose="020F0502020204030204" pitchFamily="34" charset="0"/>
                          <a:cs typeface="Calibri" panose="020F0502020204030204" pitchFamily="34" charset="0"/>
                        </a:rPr>
                        <a:t>Menace du pronostic vital</a:t>
                      </a:r>
                    </a:p>
                    <a:p>
                      <a:pPr marL="72000" indent="-72000">
                        <a:lnSpc>
                          <a:spcPct val="107000"/>
                        </a:lnSpc>
                        <a:spcBef>
                          <a:spcPts val="0"/>
                        </a:spcBef>
                        <a:spcAft>
                          <a:spcPts val="0"/>
                        </a:spcAft>
                        <a:buFont typeface="Arial" panose="020B0604020202020204" pitchFamily="34" charset="0"/>
                        <a:buChar char="•"/>
                      </a:pPr>
                      <a:r>
                        <a:rPr lang="fr-FR" sz="700">
                          <a:effectLst/>
                          <a:latin typeface="Calibri" panose="020F0502020204030204" pitchFamily="34" charset="0"/>
                          <a:ea typeface="Calibri" panose="020F0502020204030204" pitchFamily="34" charset="0"/>
                          <a:cs typeface="Calibri" panose="020F0502020204030204" pitchFamily="34" charset="0"/>
                        </a:rPr>
                        <a:t>Atteinte irréversible ou décès d’un ou plusieurs usager(s).</a:t>
                      </a:r>
                    </a:p>
                    <a:p>
                      <a:pPr marL="0">
                        <a:lnSpc>
                          <a:spcPct val="107000"/>
                        </a:lnSpc>
                        <a:spcBef>
                          <a:spcPts val="0"/>
                        </a:spcBef>
                        <a:spcAft>
                          <a:spcPts val="0"/>
                        </a:spcAft>
                      </a:pPr>
                      <a:r>
                        <a:rPr lang="fr-FR" sz="700" b="1">
                          <a:effectLst/>
                          <a:latin typeface="Calibri" panose="020F0502020204030204" pitchFamily="34" charset="0"/>
                          <a:ea typeface="Calibri" panose="020F0502020204030204" pitchFamily="34" charset="0"/>
                          <a:cs typeface="Calibri" panose="020F0502020204030204" pitchFamily="34" charset="0"/>
                        </a:rPr>
                        <a:t>Impact irréversible ou impact vital pour les personnes, les biens ou pour les systèmes</a:t>
                      </a:r>
                      <a:endParaRPr lang="fr-FR" sz="7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72000" indent="-72000">
                        <a:lnSpc>
                          <a:spcPct val="107000"/>
                        </a:lnSpc>
                        <a:spcBef>
                          <a:spcPts val="0"/>
                        </a:spcBef>
                        <a:spcAft>
                          <a:spcPts val="0"/>
                        </a:spcAft>
                        <a:buFont typeface="Arial" panose="020B0604020202020204" pitchFamily="34" charset="0"/>
                        <a:buChar char="•"/>
                      </a:pPr>
                      <a:r>
                        <a:rPr lang="fr-FR" sz="700">
                          <a:effectLst/>
                          <a:latin typeface="Calibri" panose="020F0502020204030204" pitchFamily="34" charset="0"/>
                          <a:ea typeface="Calibri" panose="020F0502020204030204" pitchFamily="34" charset="0"/>
                          <a:cs typeface="Calibri" panose="020F0502020204030204" pitchFamily="34" charset="0"/>
                        </a:rPr>
                        <a:t>Menace du pronostic vital</a:t>
                      </a:r>
                    </a:p>
                    <a:p>
                      <a:pPr marL="72000" indent="-72000">
                        <a:lnSpc>
                          <a:spcPct val="107000"/>
                        </a:lnSpc>
                        <a:spcBef>
                          <a:spcPts val="0"/>
                        </a:spcBef>
                        <a:spcAft>
                          <a:spcPts val="0"/>
                        </a:spcAft>
                        <a:buFont typeface="Arial" panose="020B0604020202020204" pitchFamily="34" charset="0"/>
                        <a:buChar char="•"/>
                      </a:pPr>
                      <a:r>
                        <a:rPr lang="fr-FR" sz="700">
                          <a:effectLst/>
                          <a:latin typeface="Calibri" panose="020F0502020204030204" pitchFamily="34" charset="0"/>
                          <a:ea typeface="Calibri" panose="020F0502020204030204" pitchFamily="34" charset="0"/>
                          <a:cs typeface="Calibri" panose="020F0502020204030204" pitchFamily="34" charset="0"/>
                        </a:rPr>
                        <a:t>Atteinte irréversible ou décès du personnel</a:t>
                      </a:r>
                    </a:p>
                    <a:p>
                      <a:pPr marL="0">
                        <a:lnSpc>
                          <a:spcPct val="107000"/>
                        </a:lnSpc>
                        <a:spcBef>
                          <a:spcPts val="0"/>
                        </a:spcBef>
                        <a:spcAft>
                          <a:spcPts val="0"/>
                        </a:spcAft>
                      </a:pPr>
                      <a:r>
                        <a:rPr lang="fr-FR" sz="700" b="1">
                          <a:effectLst/>
                          <a:latin typeface="Calibri" panose="020F0502020204030204" pitchFamily="34" charset="0"/>
                          <a:ea typeface="Calibri" panose="020F0502020204030204" pitchFamily="34" charset="0"/>
                          <a:cs typeface="Calibri" panose="020F0502020204030204" pitchFamily="34" charset="0"/>
                        </a:rPr>
                        <a:t>Impact irréversible ou impact vital pour les personnes, les biens ou pour les systèmes</a:t>
                      </a:r>
                      <a:endParaRPr lang="fr-FR" sz="7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72000" indent="-72000">
                        <a:lnSpc>
                          <a:spcPct val="107000"/>
                        </a:lnSpc>
                        <a:spcAft>
                          <a:spcPts val="0"/>
                        </a:spcAft>
                        <a:buFont typeface="Arial" panose="020B0604020202020204" pitchFamily="34" charset="0"/>
                        <a:buChar char="•"/>
                      </a:pPr>
                      <a:r>
                        <a:rPr lang="fr-FR" sz="700" b="0">
                          <a:effectLst/>
                          <a:latin typeface="Calibri" panose="020F0502020204030204" pitchFamily="34" charset="0"/>
                          <a:ea typeface="Calibri" panose="020F0502020204030204" pitchFamily="34" charset="0"/>
                          <a:cs typeface="Times New Roman" panose="02020603050405020304" pitchFamily="18" charset="0"/>
                        </a:rPr>
                        <a:t>Arrêt prolongé d’une part importante ou de toute l’activité.</a:t>
                      </a:r>
                    </a:p>
                    <a:p>
                      <a:pPr marL="72000" indent="-72000">
                        <a:lnSpc>
                          <a:spcPct val="107000"/>
                        </a:lnSpc>
                        <a:spcAft>
                          <a:spcPts val="0"/>
                        </a:spcAft>
                        <a:buFont typeface="Arial" panose="020B0604020202020204" pitchFamily="34" charset="0"/>
                        <a:buChar char="•"/>
                      </a:pPr>
                      <a:r>
                        <a:rPr lang="fr-FR" sz="700" b="0">
                          <a:effectLst/>
                          <a:latin typeface="Calibri" panose="020F0502020204030204" pitchFamily="34" charset="0"/>
                          <a:ea typeface="Calibri" panose="020F0502020204030204" pitchFamily="34" charset="0"/>
                          <a:cs typeface="Times New Roman" panose="02020603050405020304" pitchFamily="18" charset="0"/>
                        </a:rPr>
                        <a:t>Arrêt du projet</a:t>
                      </a:r>
                    </a:p>
                    <a:p>
                      <a:pPr marL="72000" indent="-72000">
                        <a:lnSpc>
                          <a:spcPct val="107000"/>
                        </a:lnSpc>
                        <a:spcAft>
                          <a:spcPts val="0"/>
                        </a:spcAft>
                        <a:buFont typeface="Arial" panose="020B0604020202020204" pitchFamily="34" charset="0"/>
                        <a:buChar char="•"/>
                      </a:pPr>
                      <a:r>
                        <a:rPr lang="fr-FR" sz="700" b="0">
                          <a:effectLst/>
                          <a:latin typeface="Calibri" panose="020F0502020204030204" pitchFamily="34" charset="0"/>
                          <a:ea typeface="Calibri" panose="020F0502020204030204" pitchFamily="34" charset="0"/>
                          <a:cs typeface="Times New Roman" panose="02020603050405020304" pitchFamily="18" charset="0"/>
                        </a:rPr>
                        <a:t>Fermeture de la structure</a:t>
                      </a:r>
                    </a:p>
                  </a:txBody>
                  <a:tcPr marL="68580" marR="68580" marT="0" marB="0" anchor="ctr"/>
                </a:tc>
                <a:tc>
                  <a:txBody>
                    <a:bodyPr/>
                    <a:lstStyle/>
                    <a:p>
                      <a:pPr marR="0" algn="l" rtl="0">
                        <a:lnSpc>
                          <a:spcPct val="107000"/>
                        </a:lnSpc>
                        <a:spcBef>
                          <a:spcPts val="0"/>
                        </a:spcBef>
                        <a:spcAft>
                          <a:spcPts val="0"/>
                        </a:spcAft>
                        <a:buClr>
                          <a:srgbClr val="000000"/>
                        </a:buClr>
                        <a:buFont typeface="Arial"/>
                      </a:pPr>
                      <a:r>
                        <a:rPr lang="fr-FR" sz="700" b="0" i="0" u="none" strike="noStrike" cap="none">
                          <a:solidFill>
                            <a:schemeClr val="dk1"/>
                          </a:solidFill>
                          <a:effectLst/>
                          <a:latin typeface="Calibri" panose="020F0502020204030204" pitchFamily="34" charset="0"/>
                          <a:ea typeface="Calibri" panose="020F0502020204030204" pitchFamily="34" charset="0"/>
                          <a:cs typeface="Calibri" panose="020F0502020204030204" pitchFamily="34" charset="0"/>
                          <a:sym typeface="Arial"/>
                        </a:rPr>
                        <a:t>Perte financière mettant en cause la pérennité du responsable du traitement</a:t>
                      </a:r>
                    </a:p>
                  </a:txBody>
                  <a:tcPr marL="68580" marR="68580" marT="0" marB="0" anchor="ctr"/>
                </a:tc>
                <a:tc>
                  <a:txBody>
                    <a:bodyPr/>
                    <a:lstStyle/>
                    <a:p>
                      <a:pPr marL="72000" indent="-72000">
                        <a:lnSpc>
                          <a:spcPct val="107000"/>
                        </a:lnSpc>
                        <a:spcBef>
                          <a:spcPts val="0"/>
                        </a:spcBef>
                        <a:spcAft>
                          <a:spcPts val="0"/>
                        </a:spcAft>
                        <a:buFont typeface="Arial" panose="020B0604020202020204" pitchFamily="34" charset="0"/>
                        <a:buChar char="•"/>
                      </a:pPr>
                      <a:r>
                        <a:rPr lang="fr-FR" sz="700">
                          <a:effectLst/>
                          <a:latin typeface="Calibri" panose="020F0502020204030204" pitchFamily="34" charset="0"/>
                          <a:ea typeface="Calibri" panose="020F0502020204030204" pitchFamily="34" charset="0"/>
                          <a:cs typeface="Times New Roman" panose="02020603050405020304" pitchFamily="18" charset="0"/>
                        </a:rPr>
                        <a:t>Condamnation pénale et/ou financière</a:t>
                      </a:r>
                    </a:p>
                    <a:p>
                      <a:pPr marL="72000" indent="-72000">
                        <a:lnSpc>
                          <a:spcPct val="107000"/>
                        </a:lnSpc>
                        <a:spcBef>
                          <a:spcPts val="0"/>
                        </a:spcBef>
                        <a:spcAft>
                          <a:spcPts val="0"/>
                        </a:spcAft>
                        <a:buFont typeface="Arial" panose="020B0604020202020204" pitchFamily="34" charset="0"/>
                        <a:buChar char="•"/>
                      </a:pPr>
                      <a:r>
                        <a:rPr lang="fr-FR" sz="700">
                          <a:effectLst/>
                          <a:latin typeface="Calibri" panose="020F0502020204030204" pitchFamily="34" charset="0"/>
                          <a:ea typeface="Calibri" panose="020F0502020204030204" pitchFamily="34" charset="0"/>
                          <a:cs typeface="Arial" panose="020B0604020202020204" pitchFamily="34" charset="0"/>
                        </a:rPr>
                        <a:t>Atteinte à la vie privée d’une population</a:t>
                      </a:r>
                      <a:endParaRPr lang="fr-FR" sz="700">
                        <a:effectLst/>
                        <a:latin typeface="Calibri" panose="020F0502020204030204" pitchFamily="34" charset="0"/>
                        <a:ea typeface="Calibri" panose="020F0502020204030204" pitchFamily="34" charset="0"/>
                        <a:cs typeface="Times New Roman" panose="02020603050405020304" pitchFamily="18" charset="0"/>
                      </a:endParaRPr>
                    </a:p>
                    <a:p>
                      <a:pPr marL="72000" indent="-72000">
                        <a:lnSpc>
                          <a:spcPct val="107000"/>
                        </a:lnSpc>
                        <a:spcBef>
                          <a:spcPts val="0"/>
                        </a:spcBef>
                        <a:spcAft>
                          <a:spcPts val="0"/>
                        </a:spcAft>
                        <a:buFont typeface="Arial" panose="020B0604020202020204" pitchFamily="34" charset="0"/>
                        <a:buChar char="•"/>
                      </a:pPr>
                      <a:r>
                        <a:rPr lang="fr-FR" sz="700">
                          <a:effectLst/>
                          <a:latin typeface="Calibri" panose="020F0502020204030204" pitchFamily="34" charset="0"/>
                          <a:ea typeface="Calibri" panose="020F0502020204030204" pitchFamily="34" charset="0"/>
                          <a:cs typeface="Arial" panose="020B0604020202020204" pitchFamily="34" charset="0"/>
                        </a:rPr>
                        <a:t>Risques judiciaires</a:t>
                      </a:r>
                      <a:endParaRPr lang="fr-FR"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72000" marR="0" indent="-72000" algn="l" rtl="0">
                        <a:lnSpc>
                          <a:spcPct val="107000"/>
                        </a:lnSpc>
                        <a:spcBef>
                          <a:spcPts val="0"/>
                        </a:spcBef>
                        <a:spcAft>
                          <a:spcPts val="0"/>
                        </a:spcAft>
                        <a:buClr>
                          <a:srgbClr val="000000"/>
                        </a:buClr>
                        <a:buFont typeface="Arial" panose="020B0604020202020204" pitchFamily="34" charset="0"/>
                        <a:buChar char="•"/>
                      </a:pPr>
                      <a:r>
                        <a:rPr lang="fr-FR" sz="700" b="0" i="0" u="none" strike="noStrike" cap="none">
                          <a:solidFill>
                            <a:schemeClr val="dk1"/>
                          </a:solidFill>
                          <a:effectLst/>
                          <a:latin typeface="Calibri" panose="020F0502020204030204" pitchFamily="34" charset="0"/>
                          <a:ea typeface="Calibri" panose="020F0502020204030204" pitchFamily="34" charset="0"/>
                          <a:cs typeface="Arial" panose="020B0604020202020204" pitchFamily="34" charset="0"/>
                          <a:sym typeface="Arial"/>
                        </a:rPr>
                        <a:t>Rejet définitif de l’acteur de santé ou du service offert</a:t>
                      </a:r>
                    </a:p>
                    <a:p>
                      <a:pPr marL="72000" marR="0" indent="-72000" algn="l" rtl="0">
                        <a:lnSpc>
                          <a:spcPct val="107000"/>
                        </a:lnSpc>
                        <a:spcBef>
                          <a:spcPts val="0"/>
                        </a:spcBef>
                        <a:spcAft>
                          <a:spcPts val="0"/>
                        </a:spcAft>
                        <a:buClr>
                          <a:srgbClr val="000000"/>
                        </a:buClr>
                        <a:buFont typeface="Arial" panose="020B0604020202020204" pitchFamily="34" charset="0"/>
                        <a:buChar char="•"/>
                      </a:pPr>
                      <a:r>
                        <a:rPr lang="fr-FR" sz="700" b="0" i="0" u="none" strike="noStrike" cap="none">
                          <a:solidFill>
                            <a:schemeClr val="dk1"/>
                          </a:solidFill>
                          <a:effectLst/>
                          <a:latin typeface="Calibri" panose="020F0502020204030204" pitchFamily="34" charset="0"/>
                          <a:ea typeface="Calibri" panose="020F0502020204030204" pitchFamily="34" charset="0"/>
                          <a:cs typeface="Arial" panose="020B0604020202020204" pitchFamily="34" charset="0"/>
                          <a:sym typeface="Arial"/>
                        </a:rPr>
                        <a:t>Mise en cause de l’existence de l’organisme détenteur du système ou d’un organisme tiers</a:t>
                      </a:r>
                    </a:p>
                  </a:txBody>
                  <a:tcPr marL="68580" marR="68580" marT="0" marB="0" anchor="ctr"/>
                </a:tc>
                <a:extLst>
                  <a:ext uri="{0D108BD9-81ED-4DB2-BD59-A6C34878D82A}">
                    <a16:rowId xmlns:a16="http://schemas.microsoft.com/office/drawing/2014/main" val="4027173204"/>
                  </a:ext>
                </a:extLst>
              </a:tr>
            </a:tbl>
          </a:graphicData>
        </a:graphic>
      </p:graphicFrame>
      <p:sp>
        <p:nvSpPr>
          <p:cNvPr id="7" name="ZoneTexte 6">
            <a:extLst>
              <a:ext uri="{FF2B5EF4-FFF2-40B4-BE49-F238E27FC236}">
                <a16:creationId xmlns:a16="http://schemas.microsoft.com/office/drawing/2014/main" id="{A3916D01-E7DD-DF17-8EDA-3BB5FDD4E1BF}"/>
              </a:ext>
            </a:extLst>
          </p:cNvPr>
          <p:cNvSpPr txBox="1"/>
          <p:nvPr/>
        </p:nvSpPr>
        <p:spPr>
          <a:xfrm>
            <a:off x="317184" y="4594362"/>
            <a:ext cx="8509632" cy="461665"/>
          </a:xfrm>
          <a:prstGeom prst="rect">
            <a:avLst/>
          </a:prstGeom>
          <a:solidFill>
            <a:schemeClr val="accent2">
              <a:lumMod val="20000"/>
              <a:lumOff val="80000"/>
            </a:schemeClr>
          </a:solidFill>
        </p:spPr>
        <p:txBody>
          <a:bodyPr wrap="square">
            <a:spAutoFit/>
          </a:bodyPr>
          <a:lstStyle/>
          <a:p>
            <a:pPr indent="180000"/>
            <a:r>
              <a:rPr lang="fr-FR" sz="800">
                <a:latin typeface="Calibri" panose="020F0502020204030204" pitchFamily="34" charset="0"/>
                <a:ea typeface="Calibri" panose="020F0502020204030204" pitchFamily="34" charset="0"/>
                <a:cs typeface="Calibri" panose="020F0502020204030204" pitchFamily="34" charset="0"/>
              </a:rPr>
              <a:t>Lors de leur définition, il est important d’avoir en tête que ces niveaux d’impact doivent permettre de différencier la criticité des différents processus métier d’une structure médico-sociale. Il est donc inutile de choisir des niveaux d’impact qui n’auront aucune portée différentielle sur ces processus métier. Il est tout à fait possible d’opter pour 3 niveaux d’impact au lieu des 4 présentés dans l’exemple ci-dessus.</a:t>
            </a:r>
          </a:p>
        </p:txBody>
      </p:sp>
      <p:pic>
        <p:nvPicPr>
          <p:cNvPr id="9" name="Graphique 8" descr="Informations avec un remplissage uni">
            <a:extLst>
              <a:ext uri="{FF2B5EF4-FFF2-40B4-BE49-F238E27FC236}">
                <a16:creationId xmlns:a16="http://schemas.microsoft.com/office/drawing/2014/main" id="{6C31AE44-EB45-C090-AF32-5C7F42116D5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73184" y="4490969"/>
            <a:ext cx="288000" cy="288000"/>
          </a:xfrm>
          <a:prstGeom prst="rect">
            <a:avLst/>
          </a:prstGeom>
        </p:spPr>
      </p:pic>
    </p:spTree>
    <p:extLst>
      <p:ext uri="{BB962C8B-B14F-4D97-AF65-F5344CB8AC3E}">
        <p14:creationId xmlns:p14="http://schemas.microsoft.com/office/powerpoint/2010/main" val="192744291"/>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11E3F19F-CBFF-0E62-D3A7-E6A19C1792A0}"/>
              </a:ext>
            </a:extLst>
          </p:cNvPr>
          <p:cNvSpPr>
            <a:spLocks noGrp="1"/>
          </p:cNvSpPr>
          <p:nvPr>
            <p:ph type="sldNum" idx="12"/>
          </p:nvPr>
        </p:nvSpPr>
        <p:spPr>
          <a:xfrm>
            <a:off x="8856599" y="4869600"/>
            <a:ext cx="287401" cy="273900"/>
          </a:xfrm>
        </p:spPr>
        <p:txBody>
          <a:bodyPr/>
          <a:lstStyle/>
          <a:p>
            <a:pPr marL="0" lvl="0" indent="0" algn="ctr" rtl="0">
              <a:spcBef>
                <a:spcPts val="0"/>
              </a:spcBef>
              <a:spcAft>
                <a:spcPts val="0"/>
              </a:spcAft>
              <a:buNone/>
            </a:pPr>
            <a:fld id="{00000000-1234-1234-1234-123412341234}" type="slidenum">
              <a:rPr lang="fr-FR" smtClean="0">
                <a:latin typeface="Calibri" panose="020F0502020204030204" pitchFamily="34" charset="0"/>
                <a:ea typeface="Calibri" panose="020F0502020204030204" pitchFamily="34" charset="0"/>
                <a:cs typeface="Calibri" panose="020F0502020204030204" pitchFamily="34" charset="0"/>
              </a:rPr>
              <a:t>14</a:t>
            </a:fld>
            <a:endParaRPr lang="fr-FR">
              <a:latin typeface="Calibri" panose="020F0502020204030204" pitchFamily="34" charset="0"/>
              <a:ea typeface="Calibri" panose="020F0502020204030204" pitchFamily="34" charset="0"/>
              <a:cs typeface="Calibri" panose="020F0502020204030204" pitchFamily="34" charset="0"/>
            </a:endParaRPr>
          </a:p>
        </p:txBody>
      </p:sp>
      <p:sp>
        <p:nvSpPr>
          <p:cNvPr id="4" name="ZoneTexte 3">
            <a:extLst>
              <a:ext uri="{FF2B5EF4-FFF2-40B4-BE49-F238E27FC236}">
                <a16:creationId xmlns:a16="http://schemas.microsoft.com/office/drawing/2014/main" id="{CABA0282-A97E-23C4-0A01-1176EF51993A}"/>
              </a:ext>
            </a:extLst>
          </p:cNvPr>
          <p:cNvSpPr txBox="1"/>
          <p:nvPr/>
        </p:nvSpPr>
        <p:spPr>
          <a:xfrm>
            <a:off x="198401" y="711603"/>
            <a:ext cx="8430389" cy="1169551"/>
          </a:xfrm>
          <a:prstGeom prst="rect">
            <a:avLst/>
          </a:prstGeom>
          <a:noFill/>
        </p:spPr>
        <p:txBody>
          <a:bodyPr wrap="square">
            <a:spAutoFit/>
          </a:bodyPr>
          <a:lstStyle>
            <a:defPPr marR="0" lvl="0" algn="l" rtl="0">
              <a:lnSpc>
                <a:spcPct val="100000"/>
              </a:lnSpc>
              <a:spcBef>
                <a:spcPts val="0"/>
              </a:spcBef>
              <a:spcAft>
                <a:spcPts val="0"/>
              </a:spcAft>
            </a:defPPr>
            <a:lvl1pPr marL="171450" indent="-171450">
              <a:buFont typeface="Arial" panose="020B0604020202020204" pitchFamily="34" charset="0"/>
              <a:buChar char="•"/>
              <a:defRPr sz="1000" kern="1200">
                <a:solidFill>
                  <a:srgbClr val="616161"/>
                </a:solidFill>
                <a:latin typeface="+mn-lt"/>
                <a:ea typeface="+mn-ea"/>
                <a:cs typeface="+mn-cs"/>
              </a:defRPr>
            </a:lvl1pPr>
          </a:lstStyle>
          <a:p>
            <a:pPr marL="0" indent="0">
              <a:buNone/>
            </a:pPr>
            <a:r>
              <a:rPr lang="fr-FR" b="1" u="sng">
                <a:solidFill>
                  <a:schemeClr val="tx1"/>
                </a:solidFill>
                <a:latin typeface="Calibri" panose="020F0502020204030204" pitchFamily="34" charset="0"/>
                <a:ea typeface="Calibri" panose="020F0502020204030204" pitchFamily="34" charset="0"/>
                <a:cs typeface="Calibri" panose="020F0502020204030204" pitchFamily="34" charset="0"/>
              </a:rPr>
              <a:t>Etape 3 :</a:t>
            </a:r>
            <a:r>
              <a:rPr lang="fr-FR">
                <a:solidFill>
                  <a:schemeClr val="tx1"/>
                </a:solidFill>
                <a:latin typeface="Calibri" panose="020F0502020204030204" pitchFamily="34" charset="0"/>
                <a:ea typeface="Calibri" panose="020F0502020204030204" pitchFamily="34" charset="0"/>
                <a:cs typeface="Calibri" panose="020F0502020204030204" pitchFamily="34" charset="0"/>
              </a:rPr>
              <a:t> Pour chacun des processus métier de mon OG, je vais déterminer quel est le niveau d’impact pour chacun des 6 impacts différents, en cas d’arrêt de l’activité. Chaque niveau choisi induit une pondération me permettant de calculer un score total de criticité.</a:t>
            </a:r>
          </a:p>
          <a:p>
            <a:pPr marL="114300" lvl="1" indent="-285750">
              <a:buFont typeface="Arial" panose="020B0604020202020204" pitchFamily="34" charset="0"/>
              <a:buChar char="•"/>
            </a:pPr>
            <a:r>
              <a:rPr lang="fr-FR" sz="1000" kern="1200">
                <a:solidFill>
                  <a:schemeClr val="tx1"/>
                </a:solidFill>
                <a:latin typeface="Calibri" panose="020F0502020204030204" pitchFamily="34" charset="0"/>
                <a:ea typeface="Calibri" panose="020F0502020204030204" pitchFamily="34" charset="0"/>
                <a:cs typeface="Calibri" panose="020F0502020204030204" pitchFamily="34" charset="0"/>
              </a:rPr>
              <a:t>Niveau 0 (pas d’impact) : 0 point</a:t>
            </a:r>
          </a:p>
          <a:p>
            <a:pPr marL="114300" lvl="1" indent="-285750">
              <a:buFont typeface="Arial" panose="020B0604020202020204" pitchFamily="34" charset="0"/>
              <a:buChar char="•"/>
            </a:pPr>
            <a:r>
              <a:rPr lang="fr-FR" sz="1000" kern="1200">
                <a:solidFill>
                  <a:schemeClr val="tx1"/>
                </a:solidFill>
                <a:latin typeface="Calibri" panose="020F0502020204030204" pitchFamily="34" charset="0"/>
                <a:ea typeface="Calibri" panose="020F0502020204030204" pitchFamily="34" charset="0"/>
                <a:cs typeface="Calibri" panose="020F0502020204030204" pitchFamily="34" charset="0"/>
              </a:rPr>
              <a:t>Niveau 1 : 1 point </a:t>
            </a:r>
          </a:p>
          <a:p>
            <a:pPr marL="114300" lvl="1" indent="-285750">
              <a:buFont typeface="Arial" panose="020B0604020202020204" pitchFamily="34" charset="0"/>
              <a:buChar char="•"/>
            </a:pPr>
            <a:r>
              <a:rPr lang="fr-FR" sz="1000" kern="1200">
                <a:solidFill>
                  <a:schemeClr val="tx1"/>
                </a:solidFill>
                <a:latin typeface="Calibri" panose="020F0502020204030204" pitchFamily="34" charset="0"/>
                <a:ea typeface="Calibri" panose="020F0502020204030204" pitchFamily="34" charset="0"/>
                <a:cs typeface="Calibri" panose="020F0502020204030204" pitchFamily="34" charset="0"/>
              </a:rPr>
              <a:t>Niveau 2 : 2 points</a:t>
            </a:r>
          </a:p>
          <a:p>
            <a:pPr marL="114300" lvl="1" indent="-285750">
              <a:buFont typeface="Arial" panose="020B0604020202020204" pitchFamily="34" charset="0"/>
              <a:buChar char="•"/>
            </a:pPr>
            <a:r>
              <a:rPr lang="fr-FR" sz="1000" kern="1200">
                <a:solidFill>
                  <a:schemeClr val="tx1"/>
                </a:solidFill>
                <a:latin typeface="Calibri" panose="020F0502020204030204" pitchFamily="34" charset="0"/>
                <a:ea typeface="Calibri" panose="020F0502020204030204" pitchFamily="34" charset="0"/>
                <a:cs typeface="Calibri" panose="020F0502020204030204" pitchFamily="34" charset="0"/>
              </a:rPr>
              <a:t>Niveau 3 : 3 points</a:t>
            </a:r>
          </a:p>
          <a:p>
            <a:pPr marL="114300" lvl="1" indent="-285750">
              <a:buFont typeface="Arial" panose="020B0604020202020204" pitchFamily="34" charset="0"/>
              <a:buChar char="•"/>
            </a:pPr>
            <a:r>
              <a:rPr lang="fr-FR" sz="1000" kern="1200">
                <a:solidFill>
                  <a:schemeClr val="tx1"/>
                </a:solidFill>
                <a:latin typeface="Calibri" panose="020F0502020204030204" pitchFamily="34" charset="0"/>
                <a:ea typeface="Calibri" panose="020F0502020204030204" pitchFamily="34" charset="0"/>
                <a:cs typeface="Calibri" panose="020F0502020204030204" pitchFamily="34" charset="0"/>
              </a:rPr>
              <a:t>Niveau 4 : 4 points</a:t>
            </a:r>
            <a:endParaRPr lang="fr-FR">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8" name="Tableau 8">
            <a:extLst>
              <a:ext uri="{FF2B5EF4-FFF2-40B4-BE49-F238E27FC236}">
                <a16:creationId xmlns:a16="http://schemas.microsoft.com/office/drawing/2014/main" id="{F5103544-D2F6-490C-5808-D833B6DC8B44}"/>
              </a:ext>
            </a:extLst>
          </p:cNvPr>
          <p:cNvGraphicFramePr>
            <a:graphicFrameLocks noGrp="1"/>
          </p:cNvGraphicFramePr>
          <p:nvPr>
            <p:extLst>
              <p:ext uri="{D42A27DB-BD31-4B8C-83A1-F6EECF244321}">
                <p14:modId xmlns:p14="http://schemas.microsoft.com/office/powerpoint/2010/main" val="4016418075"/>
              </p:ext>
            </p:extLst>
          </p:nvPr>
        </p:nvGraphicFramePr>
        <p:xfrm>
          <a:off x="489094" y="1961386"/>
          <a:ext cx="8165812" cy="1829820"/>
        </p:xfrm>
        <a:graphic>
          <a:graphicData uri="http://schemas.openxmlformats.org/drawingml/2006/table">
            <a:tbl>
              <a:tblPr firstRow="1" bandRow="1">
                <a:tableStyleId>{5C22544A-7EE6-4342-B048-85BDC9FD1C3A}</a:tableStyleId>
              </a:tblPr>
              <a:tblGrid>
                <a:gridCol w="1479135">
                  <a:extLst>
                    <a:ext uri="{9D8B030D-6E8A-4147-A177-3AD203B41FA5}">
                      <a16:colId xmlns:a16="http://schemas.microsoft.com/office/drawing/2014/main" val="3375940448"/>
                    </a:ext>
                  </a:extLst>
                </a:gridCol>
                <a:gridCol w="925620">
                  <a:extLst>
                    <a:ext uri="{9D8B030D-6E8A-4147-A177-3AD203B41FA5}">
                      <a16:colId xmlns:a16="http://schemas.microsoft.com/office/drawing/2014/main" val="3957099309"/>
                    </a:ext>
                  </a:extLst>
                </a:gridCol>
                <a:gridCol w="925620">
                  <a:extLst>
                    <a:ext uri="{9D8B030D-6E8A-4147-A177-3AD203B41FA5}">
                      <a16:colId xmlns:a16="http://schemas.microsoft.com/office/drawing/2014/main" val="2175833318"/>
                    </a:ext>
                  </a:extLst>
                </a:gridCol>
                <a:gridCol w="925620">
                  <a:extLst>
                    <a:ext uri="{9D8B030D-6E8A-4147-A177-3AD203B41FA5}">
                      <a16:colId xmlns:a16="http://schemas.microsoft.com/office/drawing/2014/main" val="1508367296"/>
                    </a:ext>
                  </a:extLst>
                </a:gridCol>
                <a:gridCol w="925620">
                  <a:extLst>
                    <a:ext uri="{9D8B030D-6E8A-4147-A177-3AD203B41FA5}">
                      <a16:colId xmlns:a16="http://schemas.microsoft.com/office/drawing/2014/main" val="2628989030"/>
                    </a:ext>
                  </a:extLst>
                </a:gridCol>
                <a:gridCol w="925620">
                  <a:extLst>
                    <a:ext uri="{9D8B030D-6E8A-4147-A177-3AD203B41FA5}">
                      <a16:colId xmlns:a16="http://schemas.microsoft.com/office/drawing/2014/main" val="4064669741"/>
                    </a:ext>
                  </a:extLst>
                </a:gridCol>
                <a:gridCol w="925620">
                  <a:extLst>
                    <a:ext uri="{9D8B030D-6E8A-4147-A177-3AD203B41FA5}">
                      <a16:colId xmlns:a16="http://schemas.microsoft.com/office/drawing/2014/main" val="409214137"/>
                    </a:ext>
                  </a:extLst>
                </a:gridCol>
                <a:gridCol w="1132957">
                  <a:extLst>
                    <a:ext uri="{9D8B030D-6E8A-4147-A177-3AD203B41FA5}">
                      <a16:colId xmlns:a16="http://schemas.microsoft.com/office/drawing/2014/main" val="2932522017"/>
                    </a:ext>
                  </a:extLst>
                </a:gridCol>
              </a:tblGrid>
              <a:tr h="234883">
                <a:tc>
                  <a:txBody>
                    <a:bodyPr/>
                    <a:lstStyle/>
                    <a:p>
                      <a:pPr marR="0" algn="ctr" rtl="0">
                        <a:lnSpc>
                          <a:spcPct val="100000"/>
                        </a:lnSpc>
                        <a:spcBef>
                          <a:spcPts val="0"/>
                        </a:spcBef>
                        <a:spcAft>
                          <a:spcPts val="0"/>
                        </a:spcAft>
                        <a:buClr>
                          <a:srgbClr val="000000"/>
                        </a:buClr>
                        <a:buFont typeface="Arial"/>
                      </a:pPr>
                      <a:r>
                        <a:rPr lang="fr-FR" sz="800" b="1" i="0" u="none" strike="noStrike" cap="none">
                          <a:solidFill>
                            <a:schemeClr val="lt1"/>
                          </a:solidFill>
                          <a:latin typeface="+mn-lt"/>
                          <a:ea typeface="+mn-ea"/>
                          <a:cs typeface="+mn-cs"/>
                          <a:sym typeface="Arial"/>
                        </a:rPr>
                        <a:t>Processus métier</a:t>
                      </a:r>
                    </a:p>
                  </a:txBody>
                  <a:tcPr anchor="ctr"/>
                </a:tc>
                <a:tc>
                  <a:txBody>
                    <a:bodyPr/>
                    <a:lstStyle/>
                    <a:p>
                      <a:pPr marR="0" algn="ctr" rtl="0">
                        <a:lnSpc>
                          <a:spcPct val="100000"/>
                        </a:lnSpc>
                        <a:spcBef>
                          <a:spcPts val="0"/>
                        </a:spcBef>
                        <a:spcAft>
                          <a:spcPts val="0"/>
                        </a:spcAft>
                        <a:buClr>
                          <a:srgbClr val="000000"/>
                        </a:buClr>
                        <a:buFont typeface="Arial"/>
                      </a:pPr>
                      <a:r>
                        <a:rPr lang="fr-FR" sz="800" b="1" i="0" u="none" strike="noStrike" cap="none">
                          <a:solidFill>
                            <a:schemeClr val="lt1"/>
                          </a:solidFill>
                          <a:latin typeface="+mn-lt"/>
                          <a:ea typeface="+mn-ea"/>
                          <a:cs typeface="+mn-cs"/>
                          <a:sym typeface="Arial"/>
                        </a:rPr>
                        <a:t>Impact sur l’usager</a:t>
                      </a:r>
                    </a:p>
                  </a:txBody>
                  <a:tcPr anchor="ctr"/>
                </a:tc>
                <a:tc>
                  <a:txBody>
                    <a:bodyPr/>
                    <a:lstStyle/>
                    <a:p>
                      <a:pPr marR="0" algn="ctr" rtl="0">
                        <a:lnSpc>
                          <a:spcPct val="100000"/>
                        </a:lnSpc>
                        <a:spcBef>
                          <a:spcPts val="0"/>
                        </a:spcBef>
                        <a:spcAft>
                          <a:spcPts val="0"/>
                        </a:spcAft>
                        <a:buClr>
                          <a:srgbClr val="000000"/>
                        </a:buClr>
                        <a:buFont typeface="Arial"/>
                      </a:pPr>
                      <a:r>
                        <a:rPr lang="fr-FR" sz="800" b="1" i="0" u="none" strike="noStrike" cap="none">
                          <a:solidFill>
                            <a:schemeClr val="lt1"/>
                          </a:solidFill>
                          <a:latin typeface="+mn-lt"/>
                          <a:ea typeface="+mn-ea"/>
                          <a:cs typeface="+mn-cs"/>
                          <a:sym typeface="Arial"/>
                        </a:rPr>
                        <a:t>Impact sur le personnel</a:t>
                      </a:r>
                    </a:p>
                  </a:txBody>
                  <a:tcPr anchor="ctr"/>
                </a:tc>
                <a:tc>
                  <a:txBody>
                    <a:bodyPr/>
                    <a:lstStyle/>
                    <a:p>
                      <a:pPr marR="0" algn="ctr" rtl="0">
                        <a:lnSpc>
                          <a:spcPct val="100000"/>
                        </a:lnSpc>
                        <a:spcBef>
                          <a:spcPts val="0"/>
                        </a:spcBef>
                        <a:spcAft>
                          <a:spcPts val="0"/>
                        </a:spcAft>
                        <a:buClr>
                          <a:srgbClr val="000000"/>
                        </a:buClr>
                        <a:buFont typeface="Arial"/>
                      </a:pPr>
                      <a:r>
                        <a:rPr lang="fr-FR" sz="800" b="1" i="0" u="none" strike="noStrike" cap="none">
                          <a:solidFill>
                            <a:schemeClr val="lt1"/>
                          </a:solidFill>
                          <a:latin typeface="+mn-lt"/>
                          <a:ea typeface="+mn-ea"/>
                          <a:cs typeface="+mn-cs"/>
                          <a:sym typeface="Arial"/>
                        </a:rPr>
                        <a:t>Impact opérationnel</a:t>
                      </a:r>
                    </a:p>
                  </a:txBody>
                  <a:tcPr anchor="ctr"/>
                </a:tc>
                <a:tc>
                  <a:txBody>
                    <a:bodyPr/>
                    <a:lstStyle/>
                    <a:p>
                      <a:pPr marR="0" algn="ctr" rtl="0">
                        <a:lnSpc>
                          <a:spcPct val="100000"/>
                        </a:lnSpc>
                        <a:spcBef>
                          <a:spcPts val="0"/>
                        </a:spcBef>
                        <a:spcAft>
                          <a:spcPts val="0"/>
                        </a:spcAft>
                        <a:buClr>
                          <a:srgbClr val="000000"/>
                        </a:buClr>
                        <a:buFont typeface="Arial"/>
                      </a:pPr>
                      <a:r>
                        <a:rPr lang="fr-FR" sz="800" b="1" i="0" u="none" strike="noStrike" cap="none">
                          <a:solidFill>
                            <a:schemeClr val="lt1"/>
                          </a:solidFill>
                          <a:latin typeface="+mn-lt"/>
                          <a:ea typeface="+mn-ea"/>
                          <a:cs typeface="+mn-cs"/>
                          <a:sym typeface="Arial"/>
                        </a:rPr>
                        <a:t>Impact sur le financier</a:t>
                      </a:r>
                    </a:p>
                  </a:txBody>
                  <a:tcPr anchor="ctr"/>
                </a:tc>
                <a:tc>
                  <a:txBody>
                    <a:bodyPr/>
                    <a:lstStyle/>
                    <a:p>
                      <a:pPr marR="0" algn="ctr" rtl="0">
                        <a:lnSpc>
                          <a:spcPct val="100000"/>
                        </a:lnSpc>
                        <a:spcBef>
                          <a:spcPts val="0"/>
                        </a:spcBef>
                        <a:spcAft>
                          <a:spcPts val="0"/>
                        </a:spcAft>
                        <a:buClr>
                          <a:srgbClr val="000000"/>
                        </a:buClr>
                        <a:buFont typeface="Arial"/>
                      </a:pPr>
                      <a:r>
                        <a:rPr lang="fr-FR" sz="800" b="1" i="0" u="none" strike="noStrike" cap="none">
                          <a:solidFill>
                            <a:schemeClr val="lt1"/>
                          </a:solidFill>
                          <a:latin typeface="+mn-lt"/>
                          <a:ea typeface="+mn-ea"/>
                          <a:cs typeface="+mn-cs"/>
                          <a:sym typeface="Arial"/>
                        </a:rPr>
                        <a:t>Impact sur le juridique</a:t>
                      </a:r>
                    </a:p>
                  </a:txBody>
                  <a:tcPr anchor="ctr"/>
                </a:tc>
                <a:tc>
                  <a:txBody>
                    <a:bodyPr/>
                    <a:lstStyle/>
                    <a:p>
                      <a:pPr marR="0" algn="ctr" rtl="0">
                        <a:lnSpc>
                          <a:spcPct val="100000"/>
                        </a:lnSpc>
                        <a:spcBef>
                          <a:spcPts val="0"/>
                        </a:spcBef>
                        <a:spcAft>
                          <a:spcPts val="0"/>
                        </a:spcAft>
                        <a:buClr>
                          <a:srgbClr val="000000"/>
                        </a:buClr>
                        <a:buFont typeface="Arial"/>
                      </a:pPr>
                      <a:r>
                        <a:rPr lang="fr-FR" sz="800" b="1" i="0" u="none" strike="noStrike" cap="none">
                          <a:solidFill>
                            <a:schemeClr val="lt1"/>
                          </a:solidFill>
                          <a:latin typeface="+mn-lt"/>
                          <a:ea typeface="+mn-ea"/>
                          <a:cs typeface="+mn-cs"/>
                          <a:sym typeface="Arial"/>
                        </a:rPr>
                        <a:t>Impact sur le médiatique</a:t>
                      </a:r>
                    </a:p>
                  </a:txBody>
                  <a:tcPr anchor="ctr"/>
                </a:tc>
                <a:tc>
                  <a:txBody>
                    <a:bodyPr/>
                    <a:lstStyle/>
                    <a:p>
                      <a:pPr marR="0" algn="ctr" rtl="0">
                        <a:lnSpc>
                          <a:spcPct val="100000"/>
                        </a:lnSpc>
                        <a:spcBef>
                          <a:spcPts val="0"/>
                        </a:spcBef>
                        <a:spcAft>
                          <a:spcPts val="0"/>
                        </a:spcAft>
                        <a:buClr>
                          <a:srgbClr val="000000"/>
                        </a:buClr>
                        <a:buFont typeface="Arial"/>
                      </a:pPr>
                      <a:r>
                        <a:rPr lang="fr-FR" sz="800" b="1" i="0" u="none" strike="noStrike" cap="none">
                          <a:solidFill>
                            <a:schemeClr val="lt1"/>
                          </a:solidFill>
                          <a:latin typeface="+mn-lt"/>
                          <a:ea typeface="+mn-ea"/>
                          <a:cs typeface="+mn-cs"/>
                          <a:sym typeface="Arial"/>
                        </a:rPr>
                        <a:t>Score total</a:t>
                      </a:r>
                    </a:p>
                  </a:txBody>
                  <a:tcPr anchor="ctr">
                    <a:solidFill>
                      <a:schemeClr val="accent1">
                        <a:lumMod val="75000"/>
                      </a:schemeClr>
                    </a:solidFill>
                  </a:tcPr>
                </a:tc>
                <a:extLst>
                  <a:ext uri="{0D108BD9-81ED-4DB2-BD59-A6C34878D82A}">
                    <a16:rowId xmlns:a16="http://schemas.microsoft.com/office/drawing/2014/main" val="1258989265"/>
                  </a:ext>
                </a:extLst>
              </a:tr>
              <a:tr h="320295">
                <a:tc>
                  <a:txBody>
                    <a:bodyPr/>
                    <a:lstStyle/>
                    <a:p>
                      <a:r>
                        <a:rPr lang="fr-FR" sz="800" b="1">
                          <a:solidFill>
                            <a:schemeClr val="bg1"/>
                          </a:solidFill>
                        </a:rPr>
                        <a:t>Accueil / admission</a:t>
                      </a:r>
                    </a:p>
                  </a:txBody>
                  <a:tcPr anchor="ctr">
                    <a:solidFill>
                      <a:schemeClr val="accent1">
                        <a:lumMod val="75000"/>
                      </a:schemeClr>
                    </a:solidFill>
                  </a:tcPr>
                </a:tc>
                <a:tc>
                  <a:txBody>
                    <a:bodyPr/>
                    <a:lstStyle/>
                    <a:p>
                      <a:pPr algn="ctr"/>
                      <a:r>
                        <a:rPr lang="fr-FR" sz="800" i="1"/>
                        <a:t>3</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1</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3</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3</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3</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3</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b="1" i="1"/>
                        <a:t>16</a:t>
                      </a:r>
                    </a:p>
                  </a:txBody>
                  <a:tcPr anchor="ctr">
                    <a:solidFill>
                      <a:srgbClr val="F1E3ED"/>
                    </a:solidFill>
                  </a:tcPr>
                </a:tc>
                <a:extLst>
                  <a:ext uri="{0D108BD9-81ED-4DB2-BD59-A6C34878D82A}">
                    <a16:rowId xmlns:a16="http://schemas.microsoft.com/office/drawing/2014/main" val="2466402245"/>
                  </a:ext>
                </a:extLst>
              </a:tr>
              <a:tr h="320295">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800" b="1" i="0" u="none" strike="noStrike" kern="0" cap="none" spc="0" normalizeH="0" baseline="0" noProof="0">
                          <a:ln>
                            <a:noFill/>
                          </a:ln>
                          <a:solidFill>
                            <a:schemeClr val="bg1"/>
                          </a:solidFill>
                          <a:effectLst/>
                          <a:uLnTx/>
                          <a:uFillTx/>
                          <a:latin typeface="Arial"/>
                          <a:ea typeface="+mn-ea"/>
                          <a:cs typeface="+mn-cs"/>
                          <a:sym typeface="Arial"/>
                        </a:rPr>
                        <a:t>Ressources humaines</a:t>
                      </a:r>
                    </a:p>
                  </a:txBody>
                  <a:tcPr anchor="ctr">
                    <a:solidFill>
                      <a:schemeClr val="accent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4</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2</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2</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1</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4</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4</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b="1" i="1"/>
                        <a:t>17</a:t>
                      </a:r>
                    </a:p>
                  </a:txBody>
                  <a:tcPr anchor="ctr"/>
                </a:tc>
                <a:extLst>
                  <a:ext uri="{0D108BD9-81ED-4DB2-BD59-A6C34878D82A}">
                    <a16:rowId xmlns:a16="http://schemas.microsoft.com/office/drawing/2014/main" val="3966623474"/>
                  </a:ext>
                </a:extLst>
              </a:tr>
              <a:tr h="320295">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800" b="1" i="0" u="none" strike="noStrike" kern="0" cap="none" spc="0" normalizeH="0" baseline="0" noProof="0">
                          <a:ln>
                            <a:noFill/>
                          </a:ln>
                          <a:solidFill>
                            <a:schemeClr val="bg1"/>
                          </a:solidFill>
                          <a:effectLst/>
                          <a:uLnTx/>
                          <a:uFillTx/>
                          <a:latin typeface="Arial"/>
                          <a:ea typeface="+mn-ea"/>
                          <a:cs typeface="+mn-cs"/>
                          <a:sym typeface="Arial"/>
                        </a:rPr>
                        <a:t>Gouvernance associative</a:t>
                      </a:r>
                    </a:p>
                  </a:txBody>
                  <a:tcPr anchor="ctr">
                    <a:solidFill>
                      <a:schemeClr val="accent1">
                        <a:lumMod val="75000"/>
                      </a:schemeClr>
                    </a:solidFill>
                  </a:tcPr>
                </a:tc>
                <a:tc>
                  <a:txBody>
                    <a:bodyPr/>
                    <a:lstStyle/>
                    <a:p>
                      <a:pPr algn="ctr"/>
                      <a:r>
                        <a:rPr lang="fr-FR" sz="800" i="1"/>
                        <a:t>3</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2</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1</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1</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2</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4</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b="1" i="1"/>
                        <a:t>13</a:t>
                      </a:r>
                    </a:p>
                  </a:txBody>
                  <a:tcPr anchor="ctr"/>
                </a:tc>
                <a:extLst>
                  <a:ext uri="{0D108BD9-81ED-4DB2-BD59-A6C34878D82A}">
                    <a16:rowId xmlns:a16="http://schemas.microsoft.com/office/drawing/2014/main" val="1289846524"/>
                  </a:ext>
                </a:extLst>
              </a:tr>
              <a:tr h="320295">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800" b="1" i="0" u="none" strike="noStrike" kern="0" cap="none" spc="0" normalizeH="0" baseline="0" noProof="0">
                          <a:ln>
                            <a:noFill/>
                          </a:ln>
                          <a:solidFill>
                            <a:schemeClr val="bg1"/>
                          </a:solidFill>
                          <a:effectLst/>
                          <a:uLnTx/>
                          <a:uFillTx/>
                          <a:latin typeface="Arial"/>
                          <a:ea typeface="+mn-ea"/>
                          <a:cs typeface="+mn-cs"/>
                          <a:sym typeface="Arial"/>
                        </a:rPr>
                        <a:t>Gestion du PPA</a:t>
                      </a:r>
                    </a:p>
                  </a:txBody>
                  <a:tcPr>
                    <a:solidFill>
                      <a:schemeClr val="accent1">
                        <a:lumMod val="75000"/>
                      </a:schemeClr>
                    </a:solidFill>
                  </a:tcPr>
                </a:tc>
                <a:tc>
                  <a:txBody>
                    <a:bodyPr/>
                    <a:lstStyle/>
                    <a:p>
                      <a:pPr algn="ctr"/>
                      <a:r>
                        <a:rPr lang="fr-FR" sz="800" i="1"/>
                        <a:t>3</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0</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3</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2</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2</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1</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b="1" i="1"/>
                        <a:t>11</a:t>
                      </a:r>
                    </a:p>
                  </a:txBody>
                  <a:tcPr anchor="ctr"/>
                </a:tc>
                <a:extLst>
                  <a:ext uri="{0D108BD9-81ED-4DB2-BD59-A6C34878D82A}">
                    <a16:rowId xmlns:a16="http://schemas.microsoft.com/office/drawing/2014/main" val="4027173204"/>
                  </a:ext>
                </a:extLst>
              </a:tr>
              <a:tr h="18786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800" b="1" i="0" u="none" strike="noStrike" kern="0" cap="none" spc="0" normalizeH="0" baseline="0" noProof="0">
                          <a:ln>
                            <a:noFill/>
                          </a:ln>
                          <a:solidFill>
                            <a:schemeClr val="bg1"/>
                          </a:solidFill>
                          <a:effectLst/>
                          <a:uLnTx/>
                          <a:uFillTx/>
                          <a:latin typeface="Arial"/>
                          <a:ea typeface="+mn-ea"/>
                          <a:cs typeface="+mn-cs"/>
                          <a:sym typeface="Arial"/>
                        </a:rPr>
                        <a:t>…</a:t>
                      </a:r>
                    </a:p>
                  </a:txBody>
                  <a:tcPr>
                    <a:solidFill>
                      <a:schemeClr val="accent1">
                        <a:lumMod val="75000"/>
                      </a:schemeClr>
                    </a:solidFill>
                  </a:tcPr>
                </a:tc>
                <a:tc>
                  <a:txBody>
                    <a:bodyPr/>
                    <a:lstStyle/>
                    <a:p>
                      <a:pPr algn="ctr"/>
                      <a:r>
                        <a:rPr lang="fr-FR" sz="800" i="1"/>
                        <a:t>…</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a:t>
                      </a:r>
                    </a:p>
                  </a:txBody>
                  <a:tcPr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fr-FR" sz="800" i="1"/>
                        <a:t>…</a:t>
                      </a:r>
                    </a:p>
                  </a:txBody>
                  <a:tcPr anchor="ctr"/>
                </a:tc>
                <a:extLst>
                  <a:ext uri="{0D108BD9-81ED-4DB2-BD59-A6C34878D82A}">
                    <a16:rowId xmlns:a16="http://schemas.microsoft.com/office/drawing/2014/main" val="2585679356"/>
                  </a:ext>
                </a:extLst>
              </a:tr>
            </a:tbl>
          </a:graphicData>
        </a:graphic>
      </p:graphicFrame>
      <p:sp>
        <p:nvSpPr>
          <p:cNvPr id="6" name="ZoneTexte 5">
            <a:extLst>
              <a:ext uri="{FF2B5EF4-FFF2-40B4-BE49-F238E27FC236}">
                <a16:creationId xmlns:a16="http://schemas.microsoft.com/office/drawing/2014/main" id="{86BE3847-F446-1AC6-4A18-30D576408120}"/>
              </a:ext>
            </a:extLst>
          </p:cNvPr>
          <p:cNvSpPr txBox="1"/>
          <p:nvPr/>
        </p:nvSpPr>
        <p:spPr>
          <a:xfrm>
            <a:off x="489094" y="4161714"/>
            <a:ext cx="8132798" cy="246221"/>
          </a:xfrm>
          <a:prstGeom prst="rect">
            <a:avLst/>
          </a:prstGeom>
          <a:noFill/>
        </p:spPr>
        <p:txBody>
          <a:bodyPr wrap="square">
            <a:spAutoFit/>
          </a:bodyPr>
          <a:lstStyle>
            <a:defPPr marR="0" lvl="0" algn="l" rtl="0">
              <a:lnSpc>
                <a:spcPct val="100000"/>
              </a:lnSpc>
              <a:spcBef>
                <a:spcPts val="0"/>
              </a:spcBef>
              <a:spcAft>
                <a:spcPts val="0"/>
              </a:spcAft>
            </a:defPPr>
            <a:lvl1pPr marL="171450" indent="-171450">
              <a:buFont typeface="Arial" panose="020B0604020202020204" pitchFamily="34" charset="0"/>
              <a:buChar char="•"/>
              <a:defRPr sz="1000" kern="1200">
                <a:solidFill>
                  <a:srgbClr val="616161"/>
                </a:solidFill>
                <a:latin typeface="+mn-lt"/>
                <a:ea typeface="+mn-ea"/>
                <a:cs typeface="+mn-cs"/>
              </a:defRPr>
            </a:lvl1pPr>
          </a:lstStyle>
          <a:p>
            <a:pPr marL="0" indent="0">
              <a:buNone/>
            </a:pPr>
            <a:r>
              <a:rPr lang="fr-FR" b="1">
                <a:solidFill>
                  <a:schemeClr val="tx1"/>
                </a:solidFill>
                <a:latin typeface="Calibri" panose="020F0502020204030204" pitchFamily="34" charset="0"/>
                <a:ea typeface="Calibri" panose="020F0502020204030204" pitchFamily="34" charset="0"/>
                <a:cs typeface="Calibri" panose="020F0502020204030204" pitchFamily="34" charset="0"/>
              </a:rPr>
              <a:t>Résultat</a:t>
            </a:r>
            <a:r>
              <a:rPr lang="fr-FR">
                <a:solidFill>
                  <a:schemeClr val="tx1"/>
                </a:solidFill>
                <a:latin typeface="Calibri" panose="020F0502020204030204" pitchFamily="34" charset="0"/>
                <a:ea typeface="Calibri" panose="020F0502020204030204" pitchFamily="34" charset="0"/>
                <a:cs typeface="Calibri" panose="020F0502020204030204" pitchFamily="34" charset="0"/>
              </a:rPr>
              <a:t> : les processus métier ayant les scores les plus élevés correspondent aux processus métier les plus critiques, à intégrer en priorité au PCRA.</a:t>
            </a:r>
          </a:p>
        </p:txBody>
      </p:sp>
      <p:sp>
        <p:nvSpPr>
          <p:cNvPr id="9" name="Titre 1">
            <a:extLst>
              <a:ext uri="{FF2B5EF4-FFF2-40B4-BE49-F238E27FC236}">
                <a16:creationId xmlns:a16="http://schemas.microsoft.com/office/drawing/2014/main" id="{674DD4D0-D3E6-652E-CCAE-2D49B002504B}"/>
              </a:ext>
            </a:extLst>
          </p:cNvPr>
          <p:cNvSpPr>
            <a:spLocks noGrp="1"/>
          </p:cNvSpPr>
          <p:nvPr>
            <p:ph type="title"/>
          </p:nvPr>
        </p:nvSpPr>
        <p:spPr>
          <a:xfrm>
            <a:off x="827584" y="87473"/>
            <a:ext cx="8064000" cy="559267"/>
          </a:xfrm>
        </p:spPr>
        <p:txBody>
          <a:bodyPr>
            <a:normAutofit fontScale="90000"/>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4. Déterminer le périmètre d’application du PCRA</a:t>
            </a:r>
            <a:br>
              <a:rPr lang="fr-FR">
                <a:latin typeface="Calibri" panose="020F0502020204030204" pitchFamily="34" charset="0"/>
                <a:ea typeface="Calibri" panose="020F0502020204030204" pitchFamily="34" charset="0"/>
                <a:cs typeface="Calibri" panose="020F0502020204030204" pitchFamily="34" charset="0"/>
              </a:rPr>
            </a:br>
            <a:r>
              <a:rPr lang="fr-FR" sz="1600">
                <a:latin typeface="Calibri" panose="020F0502020204030204" pitchFamily="34" charset="0"/>
                <a:ea typeface="Calibri" panose="020F0502020204030204" pitchFamily="34" charset="0"/>
                <a:cs typeface="Calibri" panose="020F0502020204030204" pitchFamily="34" charset="0"/>
              </a:rPr>
              <a:t>APPROCHE 1 : Méthodologie et outil </a:t>
            </a:r>
            <a:endParaRPr lang="fr-FR">
              <a:latin typeface="Calibri" panose="020F0502020204030204" pitchFamily="34" charset="0"/>
              <a:ea typeface="Calibri" panose="020F0502020204030204" pitchFamily="34" charset="0"/>
              <a:cs typeface="Calibri" panose="020F0502020204030204" pitchFamily="34" charset="0"/>
            </a:endParaRPr>
          </a:p>
        </p:txBody>
      </p:sp>
      <p:sp>
        <p:nvSpPr>
          <p:cNvPr id="5" name="ZoneTexte 4">
            <a:extLst>
              <a:ext uri="{FF2B5EF4-FFF2-40B4-BE49-F238E27FC236}">
                <a16:creationId xmlns:a16="http://schemas.microsoft.com/office/drawing/2014/main" id="{E82578A2-BEC9-98B5-5DC1-371AEFFBC3F3}"/>
              </a:ext>
            </a:extLst>
          </p:cNvPr>
          <p:cNvSpPr txBox="1"/>
          <p:nvPr/>
        </p:nvSpPr>
        <p:spPr>
          <a:xfrm>
            <a:off x="667560" y="4532222"/>
            <a:ext cx="7921317" cy="400110"/>
          </a:xfrm>
          <a:prstGeom prst="rect">
            <a:avLst/>
          </a:prstGeom>
          <a:solidFill>
            <a:schemeClr val="accent2">
              <a:lumMod val="20000"/>
              <a:lumOff val="80000"/>
            </a:schemeClr>
          </a:solidFill>
        </p:spPr>
        <p:txBody>
          <a:bodyPr wrap="square">
            <a:spAutoFit/>
          </a:bodyPr>
          <a:lstStyle/>
          <a:p>
            <a:pPr indent="180000"/>
            <a:r>
              <a:rPr lang="fr-FR" sz="1000">
                <a:latin typeface="Calibri" panose="020F0502020204030204" pitchFamily="34" charset="0"/>
                <a:ea typeface="Calibri" panose="020F0502020204030204" pitchFamily="34" charset="0"/>
                <a:cs typeface="Calibri" panose="020F0502020204030204" pitchFamily="34" charset="0"/>
              </a:rPr>
              <a:t>Se référer au document Word </a:t>
            </a:r>
            <a:r>
              <a:rPr lang="fr-FR" sz="1000" b="1" i="1">
                <a:latin typeface="Calibri" panose="020F0502020204030204" pitchFamily="34" charset="0"/>
                <a:ea typeface="Calibri" panose="020F0502020204030204" pitchFamily="34" charset="0"/>
                <a:cs typeface="Calibri" panose="020F0502020204030204" pitchFamily="34" charset="0"/>
              </a:rPr>
              <a:t>« </a:t>
            </a:r>
            <a:r>
              <a:rPr lang="fr-FR" sz="1000" b="1" i="1" err="1">
                <a:latin typeface="Calibri" panose="020F0502020204030204" pitchFamily="34" charset="0"/>
                <a:ea typeface="Calibri" panose="020F0502020204030204" pitchFamily="34" charset="0"/>
                <a:cs typeface="Calibri" panose="020F0502020204030204" pitchFamily="34" charset="0"/>
              </a:rPr>
              <a:t>PCRA_Evaluation</a:t>
            </a:r>
            <a:r>
              <a:rPr lang="fr-FR" sz="1000" b="1" i="1">
                <a:latin typeface="Calibri" panose="020F0502020204030204" pitchFamily="34" charset="0"/>
                <a:ea typeface="Calibri" panose="020F0502020204030204" pitchFamily="34" charset="0"/>
                <a:cs typeface="Calibri" panose="020F0502020204030204" pitchFamily="34" charset="0"/>
              </a:rPr>
              <a:t> des processus métier »</a:t>
            </a:r>
            <a:r>
              <a:rPr lang="fr-FR" sz="1000">
                <a:latin typeface="Calibri" panose="020F0502020204030204" pitchFamily="34" charset="0"/>
                <a:ea typeface="Calibri" panose="020F0502020204030204" pitchFamily="34" charset="0"/>
                <a:cs typeface="Calibri" panose="020F0502020204030204" pitchFamily="34" charset="0"/>
              </a:rPr>
              <a:t> pour visualiser un exemple d’évaluation et de classement de la criticité de différents processus métier.</a:t>
            </a:r>
          </a:p>
        </p:txBody>
      </p:sp>
      <p:pic>
        <p:nvPicPr>
          <p:cNvPr id="7" name="Graphique 6" descr="Informations avec un remplissage uni">
            <a:extLst>
              <a:ext uri="{FF2B5EF4-FFF2-40B4-BE49-F238E27FC236}">
                <a16:creationId xmlns:a16="http://schemas.microsoft.com/office/drawing/2014/main" id="{15717740-4DE9-BB41-51D1-6D1F33D472E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9094" y="4354163"/>
            <a:ext cx="360000" cy="360000"/>
          </a:xfrm>
          <a:prstGeom prst="rect">
            <a:avLst/>
          </a:prstGeom>
        </p:spPr>
      </p:pic>
    </p:spTree>
    <p:extLst>
      <p:ext uri="{BB962C8B-B14F-4D97-AF65-F5344CB8AC3E}">
        <p14:creationId xmlns:p14="http://schemas.microsoft.com/office/powerpoint/2010/main" val="18957258"/>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sp>
        <p:nvSpPr>
          <p:cNvPr id="609" name="Google Shape;609;g25a1a78a644_0_40"/>
          <p:cNvSpPr txBox="1">
            <a:spLocks noGrp="1"/>
          </p:cNvSpPr>
          <p:nvPr>
            <p:ph type="ctrTitle"/>
          </p:nvPr>
        </p:nvSpPr>
        <p:spPr>
          <a:xfrm>
            <a:off x="3268098" y="1690374"/>
            <a:ext cx="5499900" cy="1032601"/>
          </a:xfrm>
          <a:prstGeom prst="rect">
            <a:avLst/>
          </a:prstGeom>
          <a:noFill/>
          <a:ln>
            <a:noFill/>
          </a:ln>
        </p:spPr>
        <p:txBody>
          <a:bodyPr spcFirstLastPara="1" wrap="square" lIns="0" tIns="0" rIns="0" bIns="0" anchor="ctr" anchorCtr="0">
            <a:noAutofit/>
          </a:bodyPr>
          <a:lstStyle/>
          <a:p>
            <a:r>
              <a:rPr lang="fr-FR" sz="2500">
                <a:latin typeface="Calibri" panose="020F0502020204030204" pitchFamily="34" charset="0"/>
                <a:ea typeface="Calibri" panose="020F0502020204030204" pitchFamily="34" charset="0"/>
                <a:cs typeface="Calibri" panose="020F0502020204030204" pitchFamily="34" charset="0"/>
                <a:sym typeface="Open Sans"/>
              </a:rPr>
              <a:t>Phase 2</a:t>
            </a:r>
            <a:br>
              <a:rPr lang="fr-FR" sz="2500" b="0">
                <a:latin typeface="Calibri" panose="020F0502020204030204" pitchFamily="34" charset="0"/>
                <a:ea typeface="Calibri" panose="020F0502020204030204" pitchFamily="34" charset="0"/>
                <a:cs typeface="Calibri" panose="020F0502020204030204" pitchFamily="34" charset="0"/>
                <a:sym typeface="Open Sans"/>
              </a:rPr>
            </a:br>
            <a:r>
              <a:rPr lang="fr-FR" sz="2500" b="0">
                <a:latin typeface="Calibri" panose="020F0502020204030204" pitchFamily="34" charset="0"/>
                <a:ea typeface="Calibri" panose="020F0502020204030204" pitchFamily="34" charset="0"/>
                <a:cs typeface="Calibri" panose="020F0502020204030204" pitchFamily="34" charset="0"/>
                <a:sym typeface="Open Sans"/>
              </a:rPr>
              <a:t>	Bilan d’impact sur l’activité (BIA), solution de continuité et de reprise d’activité, et fiches processus métier</a:t>
            </a:r>
            <a:endParaRPr>
              <a:latin typeface="Calibri" panose="020F0502020204030204" pitchFamily="34" charset="0"/>
              <a:ea typeface="Calibri" panose="020F0502020204030204" pitchFamily="34" charset="0"/>
              <a:cs typeface="Calibri" panose="020F0502020204030204" pitchFamily="34" charset="0"/>
            </a:endParaRPr>
          </a:p>
        </p:txBody>
      </p:sp>
      <p:pic>
        <p:nvPicPr>
          <p:cNvPr id="611" name="Google Shape;611;g25a1a78a644_0_40"/>
          <p:cNvPicPr preferRelativeResize="0"/>
          <p:nvPr/>
        </p:nvPicPr>
        <p:blipFill rotWithShape="1">
          <a:blip r:embed="rId3">
            <a:alphaModFix/>
          </a:blip>
          <a:srcRect/>
          <a:stretch/>
        </p:blipFill>
        <p:spPr>
          <a:xfrm>
            <a:off x="8262275" y="93628"/>
            <a:ext cx="793801" cy="699401"/>
          </a:xfrm>
          <a:prstGeom prst="rect">
            <a:avLst/>
          </a:prstGeom>
          <a:noFill/>
          <a:ln>
            <a:noFill/>
          </a:ln>
        </p:spPr>
      </p:pic>
      <p:sp>
        <p:nvSpPr>
          <p:cNvPr id="2" name="Espace réservé du numéro de diapositive 2">
            <a:extLst>
              <a:ext uri="{FF2B5EF4-FFF2-40B4-BE49-F238E27FC236}">
                <a16:creationId xmlns:a16="http://schemas.microsoft.com/office/drawing/2014/main" id="{71556AC3-361B-FB49-CDD9-A8E838D3AD07}"/>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Open Sans" panose="020B0606030504020204" pitchFamily="34" charset="0"/>
                <a:ea typeface="Open Sans" panose="020B0606030504020204" pitchFamily="34" charset="0"/>
                <a:cs typeface="Open Sans" panose="020B0606030504020204" pitchFamily="34" charset="0"/>
              </a:rPr>
              <a:pPr algn="ctr"/>
              <a:t>15</a:t>
            </a:fld>
            <a:endParaRPr lang="fr-FR" sz="800" i="1">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8197073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sp>
        <p:nvSpPr>
          <p:cNvPr id="6" name="Rectangle 5">
            <a:extLst>
              <a:ext uri="{FF2B5EF4-FFF2-40B4-BE49-F238E27FC236}">
                <a16:creationId xmlns:a16="http://schemas.microsoft.com/office/drawing/2014/main" id="{8986D149-A359-9E33-E9D9-351C1CBB0E2E}"/>
              </a:ext>
            </a:extLst>
          </p:cNvPr>
          <p:cNvSpPr/>
          <p:nvPr/>
        </p:nvSpPr>
        <p:spPr>
          <a:xfrm>
            <a:off x="0" y="1704769"/>
            <a:ext cx="9144000" cy="3438731"/>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latin typeface="Calibri" panose="020F0502020204030204" pitchFamily="34" charset="0"/>
              <a:ea typeface="Calibri" panose="020F0502020204030204" pitchFamily="34" charset="0"/>
              <a:cs typeface="Calibri" panose="020F0502020204030204" pitchFamily="34" charset="0"/>
            </a:endParaRPr>
          </a:p>
        </p:txBody>
      </p:sp>
      <p:sp>
        <p:nvSpPr>
          <p:cNvPr id="2" name="Rectangle 1">
            <a:extLst>
              <a:ext uri="{FF2B5EF4-FFF2-40B4-BE49-F238E27FC236}">
                <a16:creationId xmlns:a16="http://schemas.microsoft.com/office/drawing/2014/main" id="{1A23826F-A709-9AE6-3A14-D4D045EDB084}"/>
              </a:ext>
            </a:extLst>
          </p:cNvPr>
          <p:cNvSpPr/>
          <p:nvPr/>
        </p:nvSpPr>
        <p:spPr>
          <a:xfrm>
            <a:off x="0" y="795231"/>
            <a:ext cx="9144000" cy="91336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4" name="Google Shape;634;g259c8bb200e_0_832"/>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Que faire durant la phase 2 ?</a:t>
            </a:r>
            <a:endParaRPr>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638" name="Google Shape;638;g259c8bb200e_0_832"/>
          <p:cNvSpPr txBox="1"/>
          <p:nvPr/>
        </p:nvSpPr>
        <p:spPr>
          <a:xfrm>
            <a:off x="827584" y="884104"/>
            <a:ext cx="1660406" cy="820665"/>
          </a:xfrm>
          <a:prstGeom prst="rect">
            <a:avLst/>
          </a:prstGeom>
          <a:noFill/>
          <a:ln>
            <a:noFill/>
          </a:ln>
        </p:spPr>
        <p:txBody>
          <a:bodyPr spcFirstLastPara="1" wrap="square" lIns="91426" tIns="91426" rIns="91426" bIns="91426" anchor="ctr" anchorCtr="0">
            <a:noAutofit/>
          </a:bodyPr>
          <a:lstStyle/>
          <a:p>
            <a:pPr algn="ctr">
              <a:buSzPts val="1200"/>
            </a:pPr>
            <a:r>
              <a:rPr lang="fr-FR" sz="28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TO DO  </a:t>
            </a:r>
            <a:endParaRPr sz="28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9" name="ZoneTexte 8">
            <a:extLst>
              <a:ext uri="{FF2B5EF4-FFF2-40B4-BE49-F238E27FC236}">
                <a16:creationId xmlns:a16="http://schemas.microsoft.com/office/drawing/2014/main" id="{9DF2027A-1615-DDC2-4567-0C046E86EBB0}"/>
              </a:ext>
            </a:extLst>
          </p:cNvPr>
          <p:cNvSpPr txBox="1"/>
          <p:nvPr/>
        </p:nvSpPr>
        <p:spPr>
          <a:xfrm>
            <a:off x="827584" y="1947042"/>
            <a:ext cx="8144966" cy="2523768"/>
          </a:xfrm>
          <a:prstGeom prst="rect">
            <a:avLst/>
          </a:prstGeom>
          <a:noFill/>
        </p:spPr>
        <p:txBody>
          <a:bodyPr wrap="square">
            <a:spAutoFit/>
          </a:bodyPr>
          <a:lstStyle/>
          <a:p>
            <a:pPr>
              <a:buSzPct val="150000"/>
            </a:pPr>
            <a:r>
              <a:rPr lang="fr-FR" sz="12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Identifier les référents métier de chaque processus métier intégré au PCRA, à interroger pour la réalisation du </a:t>
            </a:r>
            <a:r>
              <a:rPr lang="fr-FR" sz="1200" b="1"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Bilan d’Impact sur l’Activité </a:t>
            </a:r>
            <a:r>
              <a:rPr lang="fr-FR" sz="12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BIA </a:t>
            </a:r>
          </a:p>
          <a:p>
            <a:pPr>
              <a:buSzPct val="150000"/>
            </a:pPr>
            <a:endParaRPr lang="fr-FR" sz="12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SzPct val="150000"/>
            </a:pPr>
            <a:r>
              <a:rPr lang="fr-FR" sz="12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Définir les indicateurs de criticité utiles à la réalisation du BIA : </a:t>
            </a:r>
            <a:endParaRPr lang="fr-FR" sz="1200" b="1"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marL="457200" lvl="1" indent="-171450">
              <a:buSzPct val="100000"/>
              <a:buFont typeface="Wingdings" panose="05000000000000000000" pitchFamily="2" charset="2"/>
              <a:buChar char="§"/>
            </a:pPr>
            <a:r>
              <a:rPr lang="fr-FR" sz="1200"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Déterminer le seuil de criticité pour chacun des impacts </a:t>
            </a:r>
          </a:p>
          <a:p>
            <a:pPr marL="457200" lvl="1" indent="-171450">
              <a:buSzPct val="100000"/>
              <a:buFont typeface="Wingdings" panose="05000000000000000000" pitchFamily="2" charset="2"/>
              <a:buChar char="§"/>
            </a:pPr>
            <a:r>
              <a:rPr lang="fr-FR" sz="1200"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Déterminer l’échelle temporelle de criticité de l’arrêt de l’activité</a:t>
            </a:r>
          </a:p>
          <a:p>
            <a:pPr>
              <a:buSzPct val="150000"/>
            </a:pPr>
            <a:endParaRPr lang="fr-FR" sz="12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SzPct val="150000"/>
            </a:pPr>
            <a:r>
              <a:rPr lang="fr-FR" sz="12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Réaliser les entretiens des référents métiers identifiés : description des activités du processus métier et identification des solutions de continuité et de reprise d’activité</a:t>
            </a:r>
          </a:p>
          <a:p>
            <a:pPr>
              <a:buSzPct val="150000"/>
            </a:pPr>
            <a:endParaRPr lang="fr-FR" sz="12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SzPct val="150000"/>
            </a:pPr>
            <a:r>
              <a:rPr lang="fr-FR" sz="12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Saisir les informations des onglets 1 à 5 de l’outil BIA</a:t>
            </a:r>
          </a:p>
          <a:p>
            <a:pPr>
              <a:buSzPct val="150000"/>
            </a:pPr>
            <a:endParaRPr lang="fr-FR" sz="12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SzPct val="150000"/>
            </a:pPr>
            <a:r>
              <a:rPr lang="fr-FR" sz="12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A partir de l’onglet « 6 – Fiche processus métier », éditer les fiches processus métier</a:t>
            </a:r>
            <a:endParaRPr lang="fr-FR"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11" name="Espace réservé du numéro de diapositive 2">
            <a:extLst>
              <a:ext uri="{FF2B5EF4-FFF2-40B4-BE49-F238E27FC236}">
                <a16:creationId xmlns:a16="http://schemas.microsoft.com/office/drawing/2014/main" id="{CCB2BD9B-8D7D-7F4F-7899-77E7CFFE504C}"/>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16</a:t>
            </a:fld>
            <a:endParaRPr lang="fr-FR" sz="800" i="1">
              <a:latin typeface="Calibri" panose="020F0502020204030204" pitchFamily="34" charset="0"/>
              <a:ea typeface="Calibri" panose="020F0502020204030204" pitchFamily="34" charset="0"/>
              <a:cs typeface="Calibri" panose="020F0502020204030204" pitchFamily="34" charset="0"/>
            </a:endParaRPr>
          </a:p>
        </p:txBody>
      </p:sp>
      <p:pic>
        <p:nvPicPr>
          <p:cNvPr id="4" name="Graphique 3" descr="Notes Post-it avec un remplissage uni">
            <a:extLst>
              <a:ext uri="{FF2B5EF4-FFF2-40B4-BE49-F238E27FC236}">
                <a16:creationId xmlns:a16="http://schemas.microsoft.com/office/drawing/2014/main" id="{312D0B20-E225-6E77-9915-F79C91D9EFC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244" y="790369"/>
            <a:ext cx="914400" cy="914400"/>
          </a:xfrm>
          <a:prstGeom prst="rect">
            <a:avLst/>
          </a:prstGeom>
        </p:spPr>
      </p:pic>
      <p:pic>
        <p:nvPicPr>
          <p:cNvPr id="3" name="Graphique 2" descr="Badge 5 avec un remplissage uni">
            <a:extLst>
              <a:ext uri="{FF2B5EF4-FFF2-40B4-BE49-F238E27FC236}">
                <a16:creationId xmlns:a16="http://schemas.microsoft.com/office/drawing/2014/main" id="{3614ABE6-BE81-9D8C-2DB7-DC7F8BC0EE1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80187" y="4127685"/>
            <a:ext cx="288000" cy="288000"/>
          </a:xfrm>
          <a:prstGeom prst="rect">
            <a:avLst/>
          </a:prstGeom>
        </p:spPr>
      </p:pic>
      <p:pic>
        <p:nvPicPr>
          <p:cNvPr id="7" name="Graphique 6" descr="Badge 4 avec un remplissage uni">
            <a:extLst>
              <a:ext uri="{FF2B5EF4-FFF2-40B4-BE49-F238E27FC236}">
                <a16:creationId xmlns:a16="http://schemas.microsoft.com/office/drawing/2014/main" id="{946133D9-21F5-ED38-112E-DAE891044D3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80187" y="3754633"/>
            <a:ext cx="288000" cy="288000"/>
          </a:xfrm>
          <a:prstGeom prst="rect">
            <a:avLst/>
          </a:prstGeom>
        </p:spPr>
      </p:pic>
      <p:pic>
        <p:nvPicPr>
          <p:cNvPr id="10" name="Graphique 9" descr="Badge 3 avec un remplissage uni">
            <a:extLst>
              <a:ext uri="{FF2B5EF4-FFF2-40B4-BE49-F238E27FC236}">
                <a16:creationId xmlns:a16="http://schemas.microsoft.com/office/drawing/2014/main" id="{26984DE9-FE03-2AC2-8737-CD64F3157BD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80187" y="3209664"/>
            <a:ext cx="288000" cy="288000"/>
          </a:xfrm>
          <a:prstGeom prst="rect">
            <a:avLst/>
          </a:prstGeom>
        </p:spPr>
      </p:pic>
      <p:pic>
        <p:nvPicPr>
          <p:cNvPr id="13" name="Graphique 12" descr="Badge avec un remplissage uni">
            <a:extLst>
              <a:ext uri="{FF2B5EF4-FFF2-40B4-BE49-F238E27FC236}">
                <a16:creationId xmlns:a16="http://schemas.microsoft.com/office/drawing/2014/main" id="{04F9554F-D3A7-6D40-FD40-BA4140BD4A6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80187" y="2516488"/>
            <a:ext cx="288000" cy="288000"/>
          </a:xfrm>
          <a:prstGeom prst="rect">
            <a:avLst/>
          </a:prstGeom>
        </p:spPr>
      </p:pic>
      <p:pic>
        <p:nvPicPr>
          <p:cNvPr id="15" name="Graphique 14" descr="Badge 1 avec un remplissage uni">
            <a:extLst>
              <a:ext uri="{FF2B5EF4-FFF2-40B4-BE49-F238E27FC236}">
                <a16:creationId xmlns:a16="http://schemas.microsoft.com/office/drawing/2014/main" id="{B8BA936E-D001-ED4E-B789-8E1477F3678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86484" y="1941450"/>
            <a:ext cx="288000" cy="288000"/>
          </a:xfrm>
          <a:prstGeom prst="rect">
            <a:avLst/>
          </a:prstGeom>
        </p:spPr>
      </p:pic>
    </p:spTree>
    <p:extLst>
      <p:ext uri="{BB962C8B-B14F-4D97-AF65-F5344CB8AC3E}">
        <p14:creationId xmlns:p14="http://schemas.microsoft.com/office/powerpoint/2010/main" val="1964346670"/>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2" name="Google Shape;96;g25ba86caaca_0_0">
            <a:extLst>
              <a:ext uri="{FF2B5EF4-FFF2-40B4-BE49-F238E27FC236}">
                <a16:creationId xmlns:a16="http://schemas.microsoft.com/office/drawing/2014/main" id="{7AAF2E22-444E-6E1D-94FF-276BA27FE242}"/>
              </a:ext>
            </a:extLst>
          </p:cNvPr>
          <p:cNvSpPr txBox="1"/>
          <p:nvPr/>
        </p:nvSpPr>
        <p:spPr>
          <a:xfrm>
            <a:off x="228214" y="1593920"/>
            <a:ext cx="8660749" cy="3310013"/>
          </a:xfrm>
          <a:prstGeom prst="rect">
            <a:avLst/>
          </a:prstGeom>
          <a:solidFill>
            <a:schemeClr val="bg1">
              <a:lumMod val="95000"/>
            </a:schemeClr>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200"/>
              <a:buFont typeface="Arial"/>
              <a:buNone/>
            </a:pPr>
            <a:r>
              <a:rPr lang="fr-FR" sz="1000" b="1"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Le Bilan d’Impact sur l’Activité (BIA) : </a:t>
            </a:r>
          </a:p>
          <a:p>
            <a:pPr marL="0" marR="0" lvl="0" indent="0" algn="ctr" rtl="0">
              <a:lnSpc>
                <a:spcPct val="100000"/>
              </a:lnSpc>
              <a:spcBef>
                <a:spcPts val="0"/>
              </a:spcBef>
              <a:spcAft>
                <a:spcPts val="0"/>
              </a:spcAft>
              <a:buClr>
                <a:srgbClr val="000000"/>
              </a:buClr>
              <a:buSzPts val="1200"/>
              <a:buFont typeface="Arial"/>
              <a:buNone/>
            </a:pPr>
            <a:r>
              <a:rPr lang="fr-FR" sz="1000" b="1">
                <a:latin typeface="Calibri" panose="020F0502020204030204" pitchFamily="34" charset="0"/>
                <a:ea typeface="Calibri" panose="020F0502020204030204" pitchFamily="34" charset="0"/>
                <a:cs typeface="Calibri" panose="020F0502020204030204" pitchFamily="34" charset="0"/>
                <a:sym typeface="Calibri"/>
              </a:rPr>
              <a:t>p</a:t>
            </a:r>
            <a:r>
              <a:rPr lang="fr-FR" sz="1000" b="1"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our chaque activité du </a:t>
            </a:r>
            <a:r>
              <a:rPr lang="fr-FR" sz="1000" b="1">
                <a:latin typeface="Calibri" panose="020F0502020204030204" pitchFamily="34" charset="0"/>
                <a:ea typeface="Calibri" panose="020F0502020204030204" pitchFamily="34" charset="0"/>
                <a:cs typeface="Calibri" panose="020F0502020204030204" pitchFamily="34" charset="0"/>
                <a:sym typeface="Calibri"/>
              </a:rPr>
              <a:t>processus métier</a:t>
            </a:r>
            <a:r>
              <a:rPr lang="fr-FR" sz="1000" b="1"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 un processus en six étapes consécutives est à réaliser. </a:t>
            </a:r>
            <a:endParaRPr sz="1000" b="1"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414" name="Google Shape;414;g25be3e8fe75_0_1"/>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pPr marL="0" lvl="0" indent="0" algn="l" rtl="0">
              <a:lnSpc>
                <a:spcPct val="110000"/>
              </a:lnSpc>
              <a:spcBef>
                <a:spcPts val="0"/>
              </a:spcBef>
              <a:spcAft>
                <a:spcPts val="0"/>
              </a:spcAft>
              <a:buSzPts val="2000"/>
              <a:buNone/>
            </a:pPr>
            <a:r>
              <a:rPr lang="fr-FR">
                <a:latin typeface="Calibri" panose="020F0502020204030204" pitchFamily="34" charset="0"/>
                <a:ea typeface="Calibri" panose="020F0502020204030204" pitchFamily="34" charset="0"/>
                <a:cs typeface="Calibri" panose="020F0502020204030204" pitchFamily="34" charset="0"/>
                <a:sym typeface="Open Sans"/>
              </a:rPr>
              <a:t>Qu’est-ce qu’un Bilan d’Impact sur l’Activité (BIA) ?</a:t>
            </a:r>
            <a:endParaRPr>
              <a:latin typeface="Calibri" panose="020F0502020204030204" pitchFamily="34" charset="0"/>
              <a:ea typeface="Calibri" panose="020F0502020204030204" pitchFamily="34" charset="0"/>
              <a:cs typeface="Calibri" panose="020F0502020204030204" pitchFamily="34" charset="0"/>
              <a:sym typeface="Open Sans"/>
            </a:endParaRPr>
          </a:p>
        </p:txBody>
      </p:sp>
      <p:grpSp>
        <p:nvGrpSpPr>
          <p:cNvPr id="7" name="Groupe 6">
            <a:extLst>
              <a:ext uri="{FF2B5EF4-FFF2-40B4-BE49-F238E27FC236}">
                <a16:creationId xmlns:a16="http://schemas.microsoft.com/office/drawing/2014/main" id="{6006F506-71BB-40D4-12FF-4C37B1ED3180}"/>
              </a:ext>
            </a:extLst>
          </p:cNvPr>
          <p:cNvGrpSpPr/>
          <p:nvPr/>
        </p:nvGrpSpPr>
        <p:grpSpPr>
          <a:xfrm>
            <a:off x="1554798" y="2016180"/>
            <a:ext cx="6034404" cy="2887753"/>
            <a:chOff x="1506407" y="2039047"/>
            <a:chExt cx="6034404" cy="2887753"/>
          </a:xfrm>
        </p:grpSpPr>
        <p:grpSp>
          <p:nvGrpSpPr>
            <p:cNvPr id="2" name="Google Shape;99;g25ba86caaca_0_0">
              <a:extLst>
                <a:ext uri="{FF2B5EF4-FFF2-40B4-BE49-F238E27FC236}">
                  <a16:creationId xmlns:a16="http://schemas.microsoft.com/office/drawing/2014/main" id="{64FA2227-965B-DEBB-6AE8-FC728333C750}"/>
                </a:ext>
              </a:extLst>
            </p:cNvPr>
            <p:cNvGrpSpPr/>
            <p:nvPr/>
          </p:nvGrpSpPr>
          <p:grpSpPr>
            <a:xfrm>
              <a:off x="3592089" y="2421507"/>
              <a:ext cx="872245" cy="655808"/>
              <a:chOff x="3315598" y="1516019"/>
              <a:chExt cx="1477881" cy="1111163"/>
            </a:xfrm>
          </p:grpSpPr>
          <p:sp>
            <p:nvSpPr>
              <p:cNvPr id="3" name="Google Shape;100;g25ba86caaca_0_0">
                <a:extLst>
                  <a:ext uri="{FF2B5EF4-FFF2-40B4-BE49-F238E27FC236}">
                    <a16:creationId xmlns:a16="http://schemas.microsoft.com/office/drawing/2014/main" id="{F7C2493E-C077-233B-43DD-4C459F78A0FA}"/>
                  </a:ext>
                </a:extLst>
              </p:cNvPr>
              <p:cNvSpPr/>
              <p:nvPr/>
            </p:nvSpPr>
            <p:spPr>
              <a:xfrm>
                <a:off x="3315598" y="1516019"/>
                <a:ext cx="1477881" cy="1111163"/>
              </a:xfrm>
              <a:custGeom>
                <a:avLst/>
                <a:gdLst/>
                <a:ahLst/>
                <a:cxnLst/>
                <a:rect l="l" t="t" r="r" b="b"/>
                <a:pathLst>
                  <a:path w="9114" h="6853" extrusionOk="0">
                    <a:moveTo>
                      <a:pt x="7690" y="1"/>
                    </a:moveTo>
                    <a:cubicBezTo>
                      <a:pt x="4592" y="24"/>
                      <a:pt x="1711" y="1585"/>
                      <a:pt x="1" y="4156"/>
                    </a:cubicBezTo>
                    <a:lnTo>
                      <a:pt x="2904" y="4225"/>
                    </a:lnTo>
                    <a:lnTo>
                      <a:pt x="4511" y="6853"/>
                    </a:lnTo>
                    <a:cubicBezTo>
                      <a:pt x="5257" y="5854"/>
                      <a:pt x="6428" y="5258"/>
                      <a:pt x="7679" y="5235"/>
                    </a:cubicBezTo>
                    <a:lnTo>
                      <a:pt x="9114" y="2606"/>
                    </a:lnTo>
                    <a:lnTo>
                      <a:pt x="7690" y="1"/>
                    </a:lnTo>
                    <a:close/>
                  </a:path>
                </a:pathLst>
              </a:custGeom>
              <a:solidFill>
                <a:srgbClr val="006AB2"/>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fr-FR" sz="1600" b="1" i="0" u="none" strike="noStrike" cap="none">
                    <a:solidFill>
                      <a:srgbClr val="FFFFFF"/>
                    </a:solidFill>
                    <a:latin typeface="Calibri" panose="020F0502020204030204" pitchFamily="34" charset="0"/>
                    <a:ea typeface="Calibri" panose="020F0502020204030204" pitchFamily="34" charset="0"/>
                    <a:cs typeface="Calibri" panose="020F0502020204030204" pitchFamily="34" charset="0"/>
                    <a:sym typeface="Poppins"/>
                  </a:rPr>
                  <a:t>6</a:t>
                </a:r>
                <a:endParaRPr sz="1600" b="1" i="0" u="none" strike="noStrike" cap="none">
                  <a:solidFill>
                    <a:srgbClr val="FFFFFF"/>
                  </a:solidFill>
                  <a:latin typeface="Calibri" panose="020F0502020204030204" pitchFamily="34" charset="0"/>
                  <a:ea typeface="Calibri" panose="020F0502020204030204" pitchFamily="34" charset="0"/>
                  <a:cs typeface="Calibri" panose="020F0502020204030204" pitchFamily="34" charset="0"/>
                  <a:sym typeface="Poppins"/>
                </a:endParaRPr>
              </a:p>
            </p:txBody>
          </p:sp>
          <p:sp>
            <p:nvSpPr>
              <p:cNvPr id="9" name="Google Shape;101;g25ba86caaca_0_0">
                <a:extLst>
                  <a:ext uri="{FF2B5EF4-FFF2-40B4-BE49-F238E27FC236}">
                    <a16:creationId xmlns:a16="http://schemas.microsoft.com/office/drawing/2014/main" id="{D1FD25AE-D958-A319-EA98-14CDF1AC444B}"/>
                  </a:ext>
                </a:extLst>
              </p:cNvPr>
              <p:cNvSpPr/>
              <p:nvPr/>
            </p:nvSpPr>
            <p:spPr>
              <a:xfrm>
                <a:off x="3816875" y="1674470"/>
                <a:ext cx="217800" cy="217800"/>
              </a:xfrm>
              <a:prstGeom prst="ellipse">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700"/>
                  <a:buFont typeface="Arial"/>
                  <a:buNone/>
                </a:pPr>
                <a:endParaRPr sz="1600" b="1" i="0" u="none" strike="noStrike" cap="none">
                  <a:solidFill>
                    <a:srgbClr val="FFFFFF"/>
                  </a:solidFill>
                  <a:latin typeface="Calibri" panose="020F0502020204030204" pitchFamily="34" charset="0"/>
                  <a:ea typeface="Calibri" panose="020F0502020204030204" pitchFamily="34" charset="0"/>
                  <a:cs typeface="Calibri" panose="020F0502020204030204" pitchFamily="34" charset="0"/>
                  <a:sym typeface="Poppins"/>
                </a:endParaRPr>
              </a:p>
            </p:txBody>
          </p:sp>
        </p:grpSp>
        <p:sp>
          <p:nvSpPr>
            <p:cNvPr id="10" name="Google Shape;102;g25ba86caaca_0_0">
              <a:extLst>
                <a:ext uri="{FF2B5EF4-FFF2-40B4-BE49-F238E27FC236}">
                  <a16:creationId xmlns:a16="http://schemas.microsoft.com/office/drawing/2014/main" id="{ADEAB112-EAA4-3460-F918-F456978CF028}"/>
                </a:ext>
              </a:extLst>
            </p:cNvPr>
            <p:cNvSpPr txBox="1"/>
            <p:nvPr/>
          </p:nvSpPr>
          <p:spPr>
            <a:xfrm>
              <a:off x="4419952" y="2133603"/>
              <a:ext cx="2112900" cy="276972"/>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fr-FR" sz="1000" b="1" i="0" u="none" strike="noStrike" cap="none">
                  <a:solidFill>
                    <a:srgbClr val="BCAFD9"/>
                  </a:solidFill>
                  <a:latin typeface="Calibri" panose="020F0502020204030204" pitchFamily="34" charset="0"/>
                  <a:ea typeface="Calibri" panose="020F0502020204030204" pitchFamily="34" charset="0"/>
                  <a:cs typeface="Calibri" panose="020F0502020204030204" pitchFamily="34" charset="0"/>
                  <a:sym typeface="Poppins"/>
                </a:rPr>
                <a:t>Décrire l’activité</a:t>
              </a:r>
              <a:endParaRPr sz="1000" b="1" i="0" u="none" strike="noStrike" cap="none">
                <a:solidFill>
                  <a:srgbClr val="BCAFD9"/>
                </a:solidFill>
                <a:latin typeface="Calibri" panose="020F0502020204030204" pitchFamily="34" charset="0"/>
                <a:ea typeface="Calibri" panose="020F0502020204030204" pitchFamily="34" charset="0"/>
                <a:cs typeface="Calibri" panose="020F0502020204030204" pitchFamily="34" charset="0"/>
                <a:sym typeface="Poppins"/>
              </a:endParaRPr>
            </a:p>
          </p:txBody>
        </p:sp>
        <p:sp>
          <p:nvSpPr>
            <p:cNvPr id="17" name="Google Shape;103;g25ba86caaca_0_0">
              <a:extLst>
                <a:ext uri="{FF2B5EF4-FFF2-40B4-BE49-F238E27FC236}">
                  <a16:creationId xmlns:a16="http://schemas.microsoft.com/office/drawing/2014/main" id="{3C678191-292B-A783-99F3-D4D60FD7AD94}"/>
                </a:ext>
              </a:extLst>
            </p:cNvPr>
            <p:cNvSpPr txBox="1"/>
            <p:nvPr/>
          </p:nvSpPr>
          <p:spPr>
            <a:xfrm>
              <a:off x="4703938" y="2367300"/>
              <a:ext cx="1544929" cy="276972"/>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1100"/>
                <a:buFont typeface="Arial"/>
                <a:buNone/>
              </a:pPr>
              <a:r>
                <a:rPr lang="fr-FR" sz="1000" b="0" i="0"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Intituler l’activité de manière concise.</a:t>
              </a:r>
              <a:endParaRPr lang="fr-FR" sz="1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grpSp>
          <p:nvGrpSpPr>
            <p:cNvPr id="18" name="Google Shape;104;g25ba86caaca_0_0">
              <a:extLst>
                <a:ext uri="{FF2B5EF4-FFF2-40B4-BE49-F238E27FC236}">
                  <a16:creationId xmlns:a16="http://schemas.microsoft.com/office/drawing/2014/main" id="{445FBBBD-6CE6-1009-0E53-5345D871B986}"/>
                </a:ext>
              </a:extLst>
            </p:cNvPr>
            <p:cNvGrpSpPr/>
            <p:nvPr/>
          </p:nvGrpSpPr>
          <p:grpSpPr>
            <a:xfrm>
              <a:off x="4381860" y="2422655"/>
              <a:ext cx="719597" cy="692077"/>
              <a:chOff x="4653739" y="1517964"/>
              <a:chExt cx="1219243" cy="1172615"/>
            </a:xfrm>
          </p:grpSpPr>
          <p:sp>
            <p:nvSpPr>
              <p:cNvPr id="19" name="Google Shape;105;g25ba86caaca_0_0">
                <a:extLst>
                  <a:ext uri="{FF2B5EF4-FFF2-40B4-BE49-F238E27FC236}">
                    <a16:creationId xmlns:a16="http://schemas.microsoft.com/office/drawing/2014/main" id="{A8EE8409-46D7-12C7-24B5-644A84F52347}"/>
                  </a:ext>
                </a:extLst>
              </p:cNvPr>
              <p:cNvSpPr/>
              <p:nvPr/>
            </p:nvSpPr>
            <p:spPr>
              <a:xfrm>
                <a:off x="4653739" y="1517964"/>
                <a:ext cx="1219243" cy="1172615"/>
              </a:xfrm>
              <a:custGeom>
                <a:avLst/>
                <a:gdLst/>
                <a:ahLst/>
                <a:cxnLst/>
                <a:rect l="l" t="t" r="r" b="b"/>
                <a:pathLst>
                  <a:path w="7519" h="7232" extrusionOk="0">
                    <a:moveTo>
                      <a:pt x="24" y="0"/>
                    </a:moveTo>
                    <a:lnTo>
                      <a:pt x="1447" y="2583"/>
                    </a:lnTo>
                    <a:lnTo>
                      <a:pt x="1" y="5257"/>
                    </a:lnTo>
                    <a:cubicBezTo>
                      <a:pt x="1252" y="5418"/>
                      <a:pt x="2365" y="6141"/>
                      <a:pt x="2996" y="7231"/>
                    </a:cubicBezTo>
                    <a:lnTo>
                      <a:pt x="5958" y="7151"/>
                    </a:lnTo>
                    <a:lnTo>
                      <a:pt x="7518" y="4580"/>
                    </a:lnTo>
                    <a:cubicBezTo>
                      <a:pt x="5946" y="1894"/>
                      <a:pt x="3134" y="184"/>
                      <a:pt x="24" y="0"/>
                    </a:cubicBezTo>
                    <a:close/>
                  </a:path>
                </a:pathLst>
              </a:custGeom>
              <a:solidFill>
                <a:srgbClr val="D9D2E9"/>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fr-FR" sz="1600" b="1" i="0" u="none" strike="noStrike" cap="none">
                    <a:solidFill>
                      <a:srgbClr val="FFFFFF"/>
                    </a:solidFill>
                    <a:latin typeface="Calibri" panose="020F0502020204030204" pitchFamily="34" charset="0"/>
                    <a:ea typeface="Calibri" panose="020F0502020204030204" pitchFamily="34" charset="0"/>
                    <a:cs typeface="Calibri" panose="020F0502020204030204" pitchFamily="34" charset="0"/>
                    <a:sym typeface="Poppins"/>
                  </a:rPr>
                  <a:t>1</a:t>
                </a:r>
                <a:endParaRPr sz="1600" b="1" i="0" u="none" strike="noStrike" cap="none">
                  <a:solidFill>
                    <a:srgbClr val="FFFFFF"/>
                  </a:solidFill>
                  <a:latin typeface="Calibri" panose="020F0502020204030204" pitchFamily="34" charset="0"/>
                  <a:ea typeface="Calibri" panose="020F0502020204030204" pitchFamily="34" charset="0"/>
                  <a:cs typeface="Calibri" panose="020F0502020204030204" pitchFamily="34" charset="0"/>
                  <a:sym typeface="Poppins"/>
                </a:endParaRPr>
              </a:p>
            </p:txBody>
          </p:sp>
          <p:sp>
            <p:nvSpPr>
              <p:cNvPr id="20" name="Google Shape;106;g25ba86caaca_0_0">
                <a:extLst>
                  <a:ext uri="{FF2B5EF4-FFF2-40B4-BE49-F238E27FC236}">
                    <a16:creationId xmlns:a16="http://schemas.microsoft.com/office/drawing/2014/main" id="{4D441B5C-4A49-4744-351C-2276F7BAE816}"/>
                  </a:ext>
                </a:extLst>
              </p:cNvPr>
              <p:cNvSpPr/>
              <p:nvPr/>
            </p:nvSpPr>
            <p:spPr>
              <a:xfrm>
                <a:off x="5339275" y="1804820"/>
                <a:ext cx="217800" cy="217800"/>
              </a:xfrm>
              <a:prstGeom prst="ellipse">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700"/>
                  <a:buFont typeface="Arial"/>
                  <a:buNone/>
                </a:pPr>
                <a:endParaRPr sz="1600" b="1" i="0" u="none" strike="noStrike" cap="none">
                  <a:solidFill>
                    <a:srgbClr val="FFFFFF"/>
                  </a:solidFill>
                  <a:latin typeface="Calibri" panose="020F0502020204030204" pitchFamily="34" charset="0"/>
                  <a:ea typeface="Calibri" panose="020F0502020204030204" pitchFamily="34" charset="0"/>
                  <a:cs typeface="Calibri" panose="020F0502020204030204" pitchFamily="34" charset="0"/>
                  <a:sym typeface="Poppins"/>
                </a:endParaRPr>
              </a:p>
            </p:txBody>
          </p:sp>
        </p:grpSp>
        <p:sp>
          <p:nvSpPr>
            <p:cNvPr id="21" name="Google Shape;107;g25ba86caaca_0_0">
              <a:extLst>
                <a:ext uri="{FF2B5EF4-FFF2-40B4-BE49-F238E27FC236}">
                  <a16:creationId xmlns:a16="http://schemas.microsoft.com/office/drawing/2014/main" id="{8D5A8BB3-7745-6437-44A4-DB765FC2F3FE}"/>
                </a:ext>
              </a:extLst>
            </p:cNvPr>
            <p:cNvSpPr txBox="1"/>
            <p:nvPr/>
          </p:nvSpPr>
          <p:spPr>
            <a:xfrm>
              <a:off x="5229726" y="2866126"/>
              <a:ext cx="2235000" cy="3828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fr-FR" sz="1000" b="1" i="0" u="none" strike="noStrike" cap="none">
                  <a:solidFill>
                    <a:srgbClr val="9E8CCA"/>
                  </a:solidFill>
                  <a:latin typeface="Calibri" panose="020F0502020204030204" pitchFamily="34" charset="0"/>
                  <a:ea typeface="Calibri" panose="020F0502020204030204" pitchFamily="34" charset="0"/>
                  <a:cs typeface="Calibri" panose="020F0502020204030204" pitchFamily="34" charset="0"/>
                  <a:sym typeface="Poppins"/>
                </a:rPr>
                <a:t>Évaluer la criticité, les impacts dans le temps, et la DMIA</a:t>
              </a:r>
              <a:endParaRPr sz="1000" b="1" i="0" u="none" strike="noStrike" cap="none">
                <a:solidFill>
                  <a:srgbClr val="9E8CCA"/>
                </a:solidFill>
                <a:latin typeface="Calibri" panose="020F0502020204030204" pitchFamily="34" charset="0"/>
                <a:ea typeface="Calibri" panose="020F0502020204030204" pitchFamily="34" charset="0"/>
                <a:cs typeface="Calibri" panose="020F0502020204030204" pitchFamily="34" charset="0"/>
                <a:sym typeface="Poppins"/>
              </a:endParaRPr>
            </a:p>
          </p:txBody>
        </p:sp>
        <p:sp>
          <p:nvSpPr>
            <p:cNvPr id="22" name="Google Shape;108;g25ba86caaca_0_0">
              <a:extLst>
                <a:ext uri="{FF2B5EF4-FFF2-40B4-BE49-F238E27FC236}">
                  <a16:creationId xmlns:a16="http://schemas.microsoft.com/office/drawing/2014/main" id="{0DA4254C-F0F5-615F-822A-F0E45DEF2247}"/>
                </a:ext>
              </a:extLst>
            </p:cNvPr>
            <p:cNvSpPr txBox="1"/>
            <p:nvPr/>
          </p:nvSpPr>
          <p:spPr>
            <a:xfrm>
              <a:off x="5153641" y="3150429"/>
              <a:ext cx="2387170" cy="649205"/>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1100"/>
                <a:buFont typeface="Arial"/>
                <a:buNone/>
              </a:pPr>
              <a:r>
                <a:rPr lang="fr-FR" sz="1000" b="0" i="0"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A partir des critères d’impacts comprenant l’échelle de mesure de criticité et la grille d’impacts</a:t>
              </a:r>
              <a:endParaRPr sz="1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grpSp>
          <p:nvGrpSpPr>
            <p:cNvPr id="23" name="Google Shape;109;g25ba86caaca_0_0">
              <a:extLst>
                <a:ext uri="{FF2B5EF4-FFF2-40B4-BE49-F238E27FC236}">
                  <a16:creationId xmlns:a16="http://schemas.microsoft.com/office/drawing/2014/main" id="{19DCC328-2D9D-4972-DE8C-86ED3841AED0}"/>
                </a:ext>
              </a:extLst>
            </p:cNvPr>
            <p:cNvGrpSpPr/>
            <p:nvPr/>
          </p:nvGrpSpPr>
          <p:grpSpPr>
            <a:xfrm>
              <a:off x="4669649" y="2911389"/>
              <a:ext cx="593268" cy="842512"/>
              <a:chOff x="5141352" y="2346047"/>
              <a:chExt cx="1005199" cy="1427503"/>
            </a:xfrm>
          </p:grpSpPr>
          <p:sp>
            <p:nvSpPr>
              <p:cNvPr id="24" name="Google Shape;110;g25ba86caaca_0_0">
                <a:extLst>
                  <a:ext uri="{FF2B5EF4-FFF2-40B4-BE49-F238E27FC236}">
                    <a16:creationId xmlns:a16="http://schemas.microsoft.com/office/drawing/2014/main" id="{938DABDB-0E93-7712-A8AF-BEBB5AD168A9}"/>
                  </a:ext>
                </a:extLst>
              </p:cNvPr>
              <p:cNvSpPr/>
              <p:nvPr/>
            </p:nvSpPr>
            <p:spPr>
              <a:xfrm>
                <a:off x="5141352" y="2346047"/>
                <a:ext cx="1005199" cy="1427503"/>
              </a:xfrm>
              <a:custGeom>
                <a:avLst/>
                <a:gdLst/>
                <a:ahLst/>
                <a:cxnLst/>
                <a:rect l="l" t="t" r="r" b="b"/>
                <a:pathLst>
                  <a:path w="6199" h="8804" extrusionOk="0">
                    <a:moveTo>
                      <a:pt x="4798" y="1"/>
                    </a:moveTo>
                    <a:lnTo>
                      <a:pt x="3249" y="2549"/>
                    </a:lnTo>
                    <a:lnTo>
                      <a:pt x="242" y="2629"/>
                    </a:lnTo>
                    <a:cubicBezTo>
                      <a:pt x="724" y="3800"/>
                      <a:pt x="644" y="5131"/>
                      <a:pt x="1" y="6221"/>
                    </a:cubicBezTo>
                    <a:lnTo>
                      <a:pt x="1550" y="8746"/>
                    </a:lnTo>
                    <a:lnTo>
                      <a:pt x="4557" y="8804"/>
                    </a:lnTo>
                    <a:cubicBezTo>
                      <a:pt x="6107" y="6095"/>
                      <a:pt x="6199" y="2790"/>
                      <a:pt x="4798" y="1"/>
                    </a:cubicBezTo>
                    <a:close/>
                  </a:path>
                </a:pathLst>
              </a:custGeom>
              <a:solidFill>
                <a:srgbClr val="B4A7D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fr-FR" sz="1600" b="1" i="0" u="none" strike="noStrike" cap="none">
                    <a:solidFill>
                      <a:srgbClr val="FFFFFF"/>
                    </a:solidFill>
                    <a:latin typeface="Calibri" panose="020F0502020204030204" pitchFamily="34" charset="0"/>
                    <a:ea typeface="Calibri" panose="020F0502020204030204" pitchFamily="34" charset="0"/>
                    <a:cs typeface="Calibri" panose="020F0502020204030204" pitchFamily="34" charset="0"/>
                    <a:sym typeface="Poppins"/>
                  </a:rPr>
                  <a:t>2</a:t>
                </a:r>
                <a:endParaRPr sz="1600" b="1" i="0" u="none" strike="noStrike" cap="none">
                  <a:solidFill>
                    <a:srgbClr val="FFFFFF"/>
                  </a:solidFill>
                  <a:latin typeface="Calibri" panose="020F0502020204030204" pitchFamily="34" charset="0"/>
                  <a:ea typeface="Calibri" panose="020F0502020204030204" pitchFamily="34" charset="0"/>
                  <a:cs typeface="Calibri" panose="020F0502020204030204" pitchFamily="34" charset="0"/>
                  <a:sym typeface="Poppins"/>
                </a:endParaRPr>
              </a:p>
            </p:txBody>
          </p:sp>
          <p:sp>
            <p:nvSpPr>
              <p:cNvPr id="25" name="Google Shape;111;g25ba86caaca_0_0">
                <a:extLst>
                  <a:ext uri="{FF2B5EF4-FFF2-40B4-BE49-F238E27FC236}">
                    <a16:creationId xmlns:a16="http://schemas.microsoft.com/office/drawing/2014/main" id="{D0DBADBA-507E-4FD9-1161-F694461B0413}"/>
                  </a:ext>
                </a:extLst>
              </p:cNvPr>
              <p:cNvSpPr/>
              <p:nvPr/>
            </p:nvSpPr>
            <p:spPr>
              <a:xfrm>
                <a:off x="5828075" y="2700151"/>
                <a:ext cx="217800" cy="217800"/>
              </a:xfrm>
              <a:prstGeom prst="ellipse">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700"/>
                  <a:buFont typeface="Arial"/>
                  <a:buNone/>
                </a:pPr>
                <a:endParaRPr sz="1600" b="1" i="0" u="none" strike="noStrike" cap="none">
                  <a:solidFill>
                    <a:srgbClr val="FFFFFF"/>
                  </a:solidFill>
                  <a:latin typeface="Calibri" panose="020F0502020204030204" pitchFamily="34" charset="0"/>
                  <a:ea typeface="Calibri" panose="020F0502020204030204" pitchFamily="34" charset="0"/>
                  <a:cs typeface="Calibri" panose="020F0502020204030204" pitchFamily="34" charset="0"/>
                  <a:sym typeface="Poppins"/>
                </a:endParaRPr>
              </a:p>
            </p:txBody>
          </p:sp>
        </p:grpSp>
        <p:sp>
          <p:nvSpPr>
            <p:cNvPr id="26" name="Google Shape;112;g25ba86caaca_0_0">
              <a:extLst>
                <a:ext uri="{FF2B5EF4-FFF2-40B4-BE49-F238E27FC236}">
                  <a16:creationId xmlns:a16="http://schemas.microsoft.com/office/drawing/2014/main" id="{7CD5BA9F-A433-9EBE-9833-1F1218CF6244}"/>
                </a:ext>
              </a:extLst>
            </p:cNvPr>
            <p:cNvSpPr txBox="1"/>
            <p:nvPr/>
          </p:nvSpPr>
          <p:spPr>
            <a:xfrm>
              <a:off x="4687796" y="4061376"/>
              <a:ext cx="2333700" cy="294374"/>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fr-FR" sz="1000" b="1" i="0" u="none" strike="noStrike" cap="none">
                  <a:solidFill>
                    <a:srgbClr val="F28DBC"/>
                  </a:solidFill>
                  <a:latin typeface="Calibri" panose="020F0502020204030204" pitchFamily="34" charset="0"/>
                  <a:ea typeface="Calibri" panose="020F0502020204030204" pitchFamily="34" charset="0"/>
                  <a:cs typeface="Calibri" panose="020F0502020204030204" pitchFamily="34" charset="0"/>
                  <a:sym typeface="Poppins"/>
                </a:rPr>
                <a:t>Identifier la/les potentielles périodes critiques</a:t>
              </a:r>
              <a:endParaRPr sz="1000" b="1" i="0" u="none" strike="noStrike" cap="none">
                <a:solidFill>
                  <a:srgbClr val="F28DBC"/>
                </a:solidFill>
                <a:latin typeface="Calibri" panose="020F0502020204030204" pitchFamily="34" charset="0"/>
                <a:ea typeface="Calibri" panose="020F0502020204030204" pitchFamily="34" charset="0"/>
                <a:cs typeface="Calibri" panose="020F0502020204030204" pitchFamily="34" charset="0"/>
                <a:sym typeface="Poppins"/>
              </a:endParaRPr>
            </a:p>
          </p:txBody>
        </p:sp>
        <p:sp>
          <p:nvSpPr>
            <p:cNvPr id="27" name="Google Shape;113;g25ba86caaca_0_0">
              <a:extLst>
                <a:ext uri="{FF2B5EF4-FFF2-40B4-BE49-F238E27FC236}">
                  <a16:creationId xmlns:a16="http://schemas.microsoft.com/office/drawing/2014/main" id="{6C458850-0797-A0FB-F64A-82415DF58154}"/>
                </a:ext>
              </a:extLst>
            </p:cNvPr>
            <p:cNvSpPr txBox="1"/>
            <p:nvPr/>
          </p:nvSpPr>
          <p:spPr>
            <a:xfrm>
              <a:off x="4605102" y="4317580"/>
              <a:ext cx="2416394" cy="60922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fr-FR" sz="1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Une ou plusieurs périodes précises et récurrentes dans le jour, la semaine, le mois et/ou l’année.</a:t>
              </a:r>
              <a:endParaRPr sz="1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grpSp>
          <p:nvGrpSpPr>
            <p:cNvPr id="28" name="Google Shape;114;g25ba86caaca_0_0">
              <a:extLst>
                <a:ext uri="{FF2B5EF4-FFF2-40B4-BE49-F238E27FC236}">
                  <a16:creationId xmlns:a16="http://schemas.microsoft.com/office/drawing/2014/main" id="{C2F6B491-89B4-53B8-D7EE-6457627A29BF}"/>
                </a:ext>
              </a:extLst>
            </p:cNvPr>
            <p:cNvGrpSpPr/>
            <p:nvPr/>
          </p:nvGrpSpPr>
          <p:grpSpPr>
            <a:xfrm>
              <a:off x="4194083" y="3551806"/>
              <a:ext cx="880954" cy="649205"/>
              <a:chOff x="4335582" y="3431131"/>
              <a:chExt cx="1492637" cy="1099975"/>
            </a:xfrm>
          </p:grpSpPr>
          <p:sp>
            <p:nvSpPr>
              <p:cNvPr id="30" name="Google Shape;115;g25ba86caaca_0_0">
                <a:extLst>
                  <a:ext uri="{FF2B5EF4-FFF2-40B4-BE49-F238E27FC236}">
                    <a16:creationId xmlns:a16="http://schemas.microsoft.com/office/drawing/2014/main" id="{86BB34E2-A256-5DEA-C688-7DE51248B31E}"/>
                  </a:ext>
                </a:extLst>
              </p:cNvPr>
              <p:cNvSpPr/>
              <p:nvPr/>
            </p:nvSpPr>
            <p:spPr>
              <a:xfrm>
                <a:off x="4335582" y="3431131"/>
                <a:ext cx="1492637" cy="1099975"/>
              </a:xfrm>
              <a:custGeom>
                <a:avLst/>
                <a:gdLst/>
                <a:ahLst/>
                <a:cxnLst/>
                <a:rect l="l" t="t" r="r" b="b"/>
                <a:pathLst>
                  <a:path w="9205" h="6784" extrusionOk="0">
                    <a:moveTo>
                      <a:pt x="4649" y="0"/>
                    </a:moveTo>
                    <a:cubicBezTo>
                      <a:pt x="3880" y="976"/>
                      <a:pt x="2697" y="1549"/>
                      <a:pt x="1446" y="1549"/>
                    </a:cubicBezTo>
                    <a:lnTo>
                      <a:pt x="1435" y="1549"/>
                    </a:lnTo>
                    <a:lnTo>
                      <a:pt x="0" y="4189"/>
                    </a:lnTo>
                    <a:lnTo>
                      <a:pt x="1435" y="6783"/>
                    </a:lnTo>
                    <a:lnTo>
                      <a:pt x="1446" y="6783"/>
                    </a:lnTo>
                    <a:cubicBezTo>
                      <a:pt x="1458" y="6783"/>
                      <a:pt x="1469" y="6783"/>
                      <a:pt x="1481" y="6783"/>
                    </a:cubicBezTo>
                    <a:cubicBezTo>
                      <a:pt x="4589" y="6783"/>
                      <a:pt x="7490" y="5224"/>
                      <a:pt x="9205" y="2628"/>
                    </a:cubicBezTo>
                    <a:lnTo>
                      <a:pt x="6221" y="2559"/>
                    </a:lnTo>
                    <a:lnTo>
                      <a:pt x="4649" y="0"/>
                    </a:lnTo>
                    <a:close/>
                  </a:path>
                </a:pathLst>
              </a:custGeom>
              <a:solidFill>
                <a:schemeClr val="accent1"/>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fr-FR" sz="1600" b="1" i="0" u="none" strike="noStrike" cap="none">
                    <a:solidFill>
                      <a:srgbClr val="FFFFFF"/>
                    </a:solidFill>
                    <a:highlight>
                      <a:schemeClr val="accent1"/>
                    </a:highlight>
                    <a:latin typeface="Calibri" panose="020F0502020204030204" pitchFamily="34" charset="0"/>
                    <a:ea typeface="Calibri" panose="020F0502020204030204" pitchFamily="34" charset="0"/>
                    <a:cs typeface="Calibri" panose="020F0502020204030204" pitchFamily="34" charset="0"/>
                    <a:sym typeface="Poppins"/>
                  </a:rPr>
                  <a:t>3</a:t>
                </a:r>
                <a:endParaRPr sz="1600" b="1" i="0" u="none" strike="noStrike" cap="none">
                  <a:solidFill>
                    <a:srgbClr val="FFFFFF"/>
                  </a:solidFill>
                  <a:highlight>
                    <a:schemeClr val="accent1"/>
                  </a:highlight>
                  <a:latin typeface="Calibri" panose="020F0502020204030204" pitchFamily="34" charset="0"/>
                  <a:ea typeface="Calibri" panose="020F0502020204030204" pitchFamily="34" charset="0"/>
                  <a:cs typeface="Calibri" panose="020F0502020204030204" pitchFamily="34" charset="0"/>
                  <a:sym typeface="Poppins"/>
                </a:endParaRPr>
              </a:p>
            </p:txBody>
          </p:sp>
          <p:sp>
            <p:nvSpPr>
              <p:cNvPr id="31" name="Google Shape;116;g25ba86caaca_0_0">
                <a:extLst>
                  <a:ext uri="{FF2B5EF4-FFF2-40B4-BE49-F238E27FC236}">
                    <a16:creationId xmlns:a16="http://schemas.microsoft.com/office/drawing/2014/main" id="{B9F9B393-0390-9DB1-EDB8-78A680D100C8}"/>
                  </a:ext>
                </a:extLst>
              </p:cNvPr>
              <p:cNvSpPr/>
              <p:nvPr/>
            </p:nvSpPr>
            <p:spPr>
              <a:xfrm>
                <a:off x="5199450" y="4096970"/>
                <a:ext cx="217800" cy="217800"/>
              </a:xfrm>
              <a:prstGeom prst="ellipse">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700"/>
                  <a:buFont typeface="Arial"/>
                  <a:buNone/>
                </a:pPr>
                <a:endParaRPr sz="1600" b="1" i="0" u="none" strike="noStrike" cap="none">
                  <a:solidFill>
                    <a:srgbClr val="FFFFFF"/>
                  </a:solidFill>
                  <a:highlight>
                    <a:schemeClr val="accent1"/>
                  </a:highlight>
                  <a:latin typeface="Calibri" panose="020F0502020204030204" pitchFamily="34" charset="0"/>
                  <a:ea typeface="Calibri" panose="020F0502020204030204" pitchFamily="34" charset="0"/>
                  <a:cs typeface="Calibri" panose="020F0502020204030204" pitchFamily="34" charset="0"/>
                  <a:sym typeface="Poppins"/>
                </a:endParaRPr>
              </a:p>
            </p:txBody>
          </p:sp>
        </p:grpSp>
        <p:sp>
          <p:nvSpPr>
            <p:cNvPr id="32" name="Google Shape;117;g25ba86caaca_0_0">
              <a:extLst>
                <a:ext uri="{FF2B5EF4-FFF2-40B4-BE49-F238E27FC236}">
                  <a16:creationId xmlns:a16="http://schemas.microsoft.com/office/drawing/2014/main" id="{A113B113-41CB-5E67-326F-151395D561CF}"/>
                </a:ext>
              </a:extLst>
            </p:cNvPr>
            <p:cNvSpPr txBox="1"/>
            <p:nvPr/>
          </p:nvSpPr>
          <p:spPr>
            <a:xfrm flipH="1">
              <a:off x="1506407" y="2881281"/>
              <a:ext cx="2021548" cy="324815"/>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fr-FR" sz="1000" b="1" i="0" u="none" strike="noStrike" cap="none">
                  <a:solidFill>
                    <a:srgbClr val="DAADCE"/>
                  </a:solidFill>
                  <a:latin typeface="Calibri" panose="020F0502020204030204" pitchFamily="34" charset="0"/>
                  <a:ea typeface="Calibri" panose="020F0502020204030204" pitchFamily="34" charset="0"/>
                  <a:cs typeface="Calibri" panose="020F0502020204030204" pitchFamily="34" charset="0"/>
                  <a:sym typeface="Poppins"/>
                </a:rPr>
                <a:t>Identifier les applications informatiques</a:t>
              </a:r>
              <a:endParaRPr sz="1000" b="1" i="0" u="none" strike="noStrike" cap="none">
                <a:solidFill>
                  <a:srgbClr val="DAADCE"/>
                </a:solidFill>
                <a:latin typeface="Calibri" panose="020F0502020204030204" pitchFamily="34" charset="0"/>
                <a:ea typeface="Calibri" panose="020F0502020204030204" pitchFamily="34" charset="0"/>
                <a:cs typeface="Calibri" panose="020F0502020204030204" pitchFamily="34" charset="0"/>
                <a:sym typeface="Poppins"/>
              </a:endParaRPr>
            </a:p>
          </p:txBody>
        </p:sp>
        <p:sp>
          <p:nvSpPr>
            <p:cNvPr id="33" name="Google Shape;118;g25ba86caaca_0_0">
              <a:extLst>
                <a:ext uri="{FF2B5EF4-FFF2-40B4-BE49-F238E27FC236}">
                  <a16:creationId xmlns:a16="http://schemas.microsoft.com/office/drawing/2014/main" id="{07ACF445-ADE2-798A-C44F-65DA92E8A153}"/>
                </a:ext>
              </a:extLst>
            </p:cNvPr>
            <p:cNvSpPr txBox="1"/>
            <p:nvPr/>
          </p:nvSpPr>
          <p:spPr>
            <a:xfrm flipH="1">
              <a:off x="1603189" y="3217712"/>
              <a:ext cx="1835999" cy="487855"/>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fr-FR" sz="1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Les applications informatiques nécessaires à la réalisation de l’activité</a:t>
              </a:r>
              <a:endParaRPr sz="1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grpSp>
          <p:nvGrpSpPr>
            <p:cNvPr id="34" name="Google Shape;119;g25ba86caaca_0_0">
              <a:extLst>
                <a:ext uri="{FF2B5EF4-FFF2-40B4-BE49-F238E27FC236}">
                  <a16:creationId xmlns:a16="http://schemas.microsoft.com/office/drawing/2014/main" id="{012745C8-3596-B1D4-6C48-E44F59B59A6B}"/>
                </a:ext>
              </a:extLst>
            </p:cNvPr>
            <p:cNvGrpSpPr/>
            <p:nvPr/>
          </p:nvGrpSpPr>
          <p:grpSpPr>
            <a:xfrm>
              <a:off x="3562420" y="3507784"/>
              <a:ext cx="715195" cy="692077"/>
              <a:chOff x="3265329" y="3356543"/>
              <a:chExt cx="1211784" cy="1172615"/>
            </a:xfrm>
          </p:grpSpPr>
          <p:sp>
            <p:nvSpPr>
              <p:cNvPr id="35" name="Google Shape;120;g25ba86caaca_0_0">
                <a:extLst>
                  <a:ext uri="{FF2B5EF4-FFF2-40B4-BE49-F238E27FC236}">
                    <a16:creationId xmlns:a16="http://schemas.microsoft.com/office/drawing/2014/main" id="{AD8CD342-4B60-149D-AA0B-B03007844D63}"/>
                  </a:ext>
                </a:extLst>
              </p:cNvPr>
              <p:cNvSpPr/>
              <p:nvPr/>
            </p:nvSpPr>
            <p:spPr>
              <a:xfrm>
                <a:off x="3265329" y="3356543"/>
                <a:ext cx="1211784" cy="1172615"/>
              </a:xfrm>
              <a:custGeom>
                <a:avLst/>
                <a:gdLst/>
                <a:ahLst/>
                <a:cxnLst/>
                <a:rect l="l" t="t" r="r" b="b"/>
                <a:pathLst>
                  <a:path w="7473" h="7232" extrusionOk="0">
                    <a:moveTo>
                      <a:pt x="4546" y="1"/>
                    </a:moveTo>
                    <a:lnTo>
                      <a:pt x="1516" y="81"/>
                    </a:lnTo>
                    <a:lnTo>
                      <a:pt x="1" y="2583"/>
                    </a:lnTo>
                    <a:cubicBezTo>
                      <a:pt x="1550" y="5280"/>
                      <a:pt x="4339" y="7025"/>
                      <a:pt x="7438" y="7232"/>
                    </a:cubicBezTo>
                    <a:lnTo>
                      <a:pt x="6026" y="4649"/>
                    </a:lnTo>
                    <a:lnTo>
                      <a:pt x="7472" y="1964"/>
                    </a:lnTo>
                    <a:cubicBezTo>
                      <a:pt x="6256" y="1791"/>
                      <a:pt x="5177" y="1068"/>
                      <a:pt x="4546" y="1"/>
                    </a:cubicBezTo>
                    <a:close/>
                  </a:path>
                </a:pathLst>
              </a:custGeom>
              <a:solidFill>
                <a:schemeClr val="accent2"/>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fr-FR" sz="1600" b="1" i="0" u="none" strike="noStrike" cap="none">
                    <a:solidFill>
                      <a:srgbClr val="FFFFFF"/>
                    </a:solidFill>
                    <a:latin typeface="Calibri" panose="020F0502020204030204" pitchFamily="34" charset="0"/>
                    <a:ea typeface="Calibri" panose="020F0502020204030204" pitchFamily="34" charset="0"/>
                    <a:cs typeface="Calibri" panose="020F0502020204030204" pitchFamily="34" charset="0"/>
                    <a:sym typeface="Poppins"/>
                  </a:rPr>
                  <a:t>4</a:t>
                </a:r>
                <a:endParaRPr sz="1600" b="1" i="0" u="none" strike="noStrike" cap="none">
                  <a:solidFill>
                    <a:srgbClr val="FFFFFF"/>
                  </a:solidFill>
                  <a:latin typeface="Calibri" panose="020F0502020204030204" pitchFamily="34" charset="0"/>
                  <a:ea typeface="Calibri" panose="020F0502020204030204" pitchFamily="34" charset="0"/>
                  <a:cs typeface="Calibri" panose="020F0502020204030204" pitchFamily="34" charset="0"/>
                  <a:sym typeface="Poppins"/>
                </a:endParaRPr>
              </a:p>
            </p:txBody>
          </p:sp>
          <p:sp>
            <p:nvSpPr>
              <p:cNvPr id="36" name="Google Shape;121;g25ba86caaca_0_0">
                <a:extLst>
                  <a:ext uri="{FF2B5EF4-FFF2-40B4-BE49-F238E27FC236}">
                    <a16:creationId xmlns:a16="http://schemas.microsoft.com/office/drawing/2014/main" id="{6376545F-D6B8-494E-9D6A-4412FEAD2555}"/>
                  </a:ext>
                </a:extLst>
              </p:cNvPr>
              <p:cNvSpPr/>
              <p:nvPr/>
            </p:nvSpPr>
            <p:spPr>
              <a:xfrm>
                <a:off x="3680375" y="4093483"/>
                <a:ext cx="217800" cy="217800"/>
              </a:xfrm>
              <a:prstGeom prst="ellipse">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700"/>
                  <a:buFont typeface="Arial"/>
                  <a:buNone/>
                </a:pPr>
                <a:endParaRPr sz="1600" b="1" i="0" u="none" strike="noStrike" cap="none">
                  <a:solidFill>
                    <a:srgbClr val="FFFFFF"/>
                  </a:solidFill>
                  <a:latin typeface="Calibri" panose="020F0502020204030204" pitchFamily="34" charset="0"/>
                  <a:ea typeface="Calibri" panose="020F0502020204030204" pitchFamily="34" charset="0"/>
                  <a:cs typeface="Calibri" panose="020F0502020204030204" pitchFamily="34" charset="0"/>
                  <a:sym typeface="Poppins"/>
                </a:endParaRPr>
              </a:p>
            </p:txBody>
          </p:sp>
        </p:grpSp>
        <p:sp>
          <p:nvSpPr>
            <p:cNvPr id="37" name="Google Shape;122;g25ba86caaca_0_0">
              <a:extLst>
                <a:ext uri="{FF2B5EF4-FFF2-40B4-BE49-F238E27FC236}">
                  <a16:creationId xmlns:a16="http://schemas.microsoft.com/office/drawing/2014/main" id="{F1A207A8-6F58-E509-43AC-5E11CAB5E40B}"/>
                </a:ext>
              </a:extLst>
            </p:cNvPr>
            <p:cNvSpPr txBox="1"/>
            <p:nvPr/>
          </p:nvSpPr>
          <p:spPr>
            <a:xfrm flipH="1">
              <a:off x="2122314" y="3982463"/>
              <a:ext cx="1836000" cy="1935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fr-FR" sz="1000" b="1" i="0" u="none" strike="noStrike" cap="none">
                  <a:solidFill>
                    <a:schemeClr val="accent5"/>
                  </a:solidFill>
                  <a:latin typeface="Calibri" panose="020F0502020204030204" pitchFamily="34" charset="0"/>
                  <a:ea typeface="Calibri" panose="020F0502020204030204" pitchFamily="34" charset="0"/>
                  <a:cs typeface="Calibri" panose="020F0502020204030204" pitchFamily="34" charset="0"/>
                  <a:sym typeface="Poppins"/>
                </a:rPr>
                <a:t>Identifier les ressources</a:t>
              </a:r>
              <a:endParaRPr sz="1000" b="1" i="0" u="none" strike="noStrike" cap="none">
                <a:solidFill>
                  <a:schemeClr val="accent5"/>
                </a:solidFill>
                <a:latin typeface="Calibri" panose="020F0502020204030204" pitchFamily="34" charset="0"/>
                <a:ea typeface="Calibri" panose="020F0502020204030204" pitchFamily="34" charset="0"/>
                <a:cs typeface="Calibri" panose="020F0502020204030204" pitchFamily="34" charset="0"/>
                <a:sym typeface="Poppins"/>
              </a:endParaRPr>
            </a:p>
          </p:txBody>
        </p:sp>
        <p:sp>
          <p:nvSpPr>
            <p:cNvPr id="38" name="Google Shape;123;g25ba86caaca_0_0">
              <a:extLst>
                <a:ext uri="{FF2B5EF4-FFF2-40B4-BE49-F238E27FC236}">
                  <a16:creationId xmlns:a16="http://schemas.microsoft.com/office/drawing/2014/main" id="{B908B000-8B00-2981-22F5-D20C26E7145E}"/>
                </a:ext>
              </a:extLst>
            </p:cNvPr>
            <p:cNvSpPr txBox="1"/>
            <p:nvPr/>
          </p:nvSpPr>
          <p:spPr>
            <a:xfrm flipH="1">
              <a:off x="1934503" y="4146564"/>
              <a:ext cx="2175900" cy="417282"/>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fr-FR" sz="1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Les ressources matérielles minimales dans une situation dégradée</a:t>
              </a:r>
              <a:endParaRPr sz="1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39" name="Google Shape;124;g25ba86caaca_0_0">
              <a:extLst>
                <a:ext uri="{FF2B5EF4-FFF2-40B4-BE49-F238E27FC236}">
                  <a16:creationId xmlns:a16="http://schemas.microsoft.com/office/drawing/2014/main" id="{5B205098-09EF-C74A-859A-F6CF43F95D61}"/>
                </a:ext>
              </a:extLst>
            </p:cNvPr>
            <p:cNvSpPr/>
            <p:nvPr/>
          </p:nvSpPr>
          <p:spPr>
            <a:xfrm>
              <a:off x="3404313" y="2869664"/>
              <a:ext cx="588777" cy="835918"/>
            </a:xfrm>
            <a:custGeom>
              <a:avLst/>
              <a:gdLst/>
              <a:ahLst/>
              <a:cxnLst/>
              <a:rect l="l" t="t" r="r" b="b"/>
              <a:pathLst>
                <a:path w="6152" h="8735" extrusionOk="0">
                  <a:moveTo>
                    <a:pt x="1641" y="1"/>
                  </a:moveTo>
                  <a:cubicBezTo>
                    <a:pt x="103" y="2686"/>
                    <a:pt x="0" y="5957"/>
                    <a:pt x="1366" y="8735"/>
                  </a:cubicBezTo>
                  <a:lnTo>
                    <a:pt x="2869" y="6244"/>
                  </a:lnTo>
                  <a:lnTo>
                    <a:pt x="5957" y="6164"/>
                  </a:lnTo>
                  <a:cubicBezTo>
                    <a:pt x="5486" y="5016"/>
                    <a:pt x="5555" y="3731"/>
                    <a:pt x="6152" y="2640"/>
                  </a:cubicBezTo>
                  <a:lnTo>
                    <a:pt x="4568" y="58"/>
                  </a:lnTo>
                  <a:lnTo>
                    <a:pt x="1641" y="1"/>
                  </a:lnTo>
                  <a:close/>
                </a:path>
              </a:pathLst>
            </a:custGeom>
            <a:solidFill>
              <a:schemeClr val="accent5"/>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700"/>
                <a:buFont typeface="Arial"/>
                <a:buNone/>
              </a:pPr>
              <a:r>
                <a:rPr lang="fr-FR" sz="1600" b="1" i="0" u="none" strike="noStrike" cap="none">
                  <a:solidFill>
                    <a:srgbClr val="FFFFFF"/>
                  </a:solidFill>
                  <a:latin typeface="Calibri" panose="020F0502020204030204" pitchFamily="34" charset="0"/>
                  <a:ea typeface="Calibri" panose="020F0502020204030204" pitchFamily="34" charset="0"/>
                  <a:cs typeface="Calibri" panose="020F0502020204030204" pitchFamily="34" charset="0"/>
                  <a:sym typeface="Poppins"/>
                </a:rPr>
                <a:t>5</a:t>
              </a:r>
              <a:endParaRPr sz="1600" b="1" i="0" u="none" strike="noStrike" cap="none">
                <a:solidFill>
                  <a:srgbClr val="FFFFFF"/>
                </a:solidFill>
                <a:latin typeface="Calibri" panose="020F0502020204030204" pitchFamily="34" charset="0"/>
                <a:ea typeface="Calibri" panose="020F0502020204030204" pitchFamily="34" charset="0"/>
                <a:cs typeface="Calibri" panose="020F0502020204030204" pitchFamily="34" charset="0"/>
                <a:sym typeface="Poppins"/>
              </a:endParaRPr>
            </a:p>
          </p:txBody>
        </p:sp>
        <p:sp>
          <p:nvSpPr>
            <p:cNvPr id="40" name="Google Shape;133;g25ba86caaca_0_0">
              <a:extLst>
                <a:ext uri="{FF2B5EF4-FFF2-40B4-BE49-F238E27FC236}">
                  <a16:creationId xmlns:a16="http://schemas.microsoft.com/office/drawing/2014/main" id="{454CC6C5-8CD9-1A9D-053B-8DC9D9083148}"/>
                </a:ext>
              </a:extLst>
            </p:cNvPr>
            <p:cNvSpPr txBox="1"/>
            <p:nvPr/>
          </p:nvSpPr>
          <p:spPr>
            <a:xfrm>
              <a:off x="3914588" y="3119323"/>
              <a:ext cx="843900" cy="3828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300"/>
                <a:buFont typeface="Arial"/>
                <a:buNone/>
              </a:pPr>
              <a:r>
                <a:rPr lang="fr-FR" sz="1200" b="1"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Processus métier</a:t>
              </a:r>
              <a:endParaRPr sz="1200" b="1"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43" name="Google Shape;98;g25ba86caaca_0_0">
              <a:extLst>
                <a:ext uri="{FF2B5EF4-FFF2-40B4-BE49-F238E27FC236}">
                  <a16:creationId xmlns:a16="http://schemas.microsoft.com/office/drawing/2014/main" id="{9E65F6B4-DDC6-B4D9-0275-C5F1A7B5017F}"/>
                </a:ext>
              </a:extLst>
            </p:cNvPr>
            <p:cNvSpPr txBox="1"/>
            <p:nvPr/>
          </p:nvSpPr>
          <p:spPr>
            <a:xfrm flipH="1">
              <a:off x="1852901" y="2206044"/>
              <a:ext cx="2257502" cy="470427"/>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fr-FR" sz="1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Au niveau interne et avec les prestataires externes</a:t>
              </a:r>
              <a:endParaRPr sz="1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44" name="Google Shape;97;g25ba86caaca_0_0">
              <a:extLst>
                <a:ext uri="{FF2B5EF4-FFF2-40B4-BE49-F238E27FC236}">
                  <a16:creationId xmlns:a16="http://schemas.microsoft.com/office/drawing/2014/main" id="{C0D9A510-334A-AF77-8EB4-1BC0024F3EDE}"/>
                </a:ext>
              </a:extLst>
            </p:cNvPr>
            <p:cNvSpPr txBox="1"/>
            <p:nvPr/>
          </p:nvSpPr>
          <p:spPr>
            <a:xfrm flipH="1">
              <a:off x="1864152" y="2039047"/>
              <a:ext cx="2235000" cy="3081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fr-FR" sz="1000" b="1" i="0" u="none" strike="noStrike" cap="none">
                  <a:solidFill>
                    <a:srgbClr val="006AB2"/>
                  </a:solidFill>
                  <a:latin typeface="Calibri" panose="020F0502020204030204" pitchFamily="34" charset="0"/>
                  <a:ea typeface="Calibri" panose="020F0502020204030204" pitchFamily="34" charset="0"/>
                  <a:cs typeface="Calibri" panose="020F0502020204030204" pitchFamily="34" charset="0"/>
                  <a:sym typeface="Poppins"/>
                </a:rPr>
                <a:t>Identifier les interdépendances</a:t>
              </a:r>
              <a:endParaRPr sz="1000" b="1" i="0" u="none" strike="noStrike" cap="none">
                <a:solidFill>
                  <a:srgbClr val="006AB2"/>
                </a:solidFill>
                <a:latin typeface="Calibri" panose="020F0502020204030204" pitchFamily="34" charset="0"/>
                <a:ea typeface="Calibri" panose="020F0502020204030204" pitchFamily="34" charset="0"/>
                <a:cs typeface="Calibri" panose="020F0502020204030204" pitchFamily="34" charset="0"/>
                <a:sym typeface="Poppins"/>
              </a:endParaRPr>
            </a:p>
          </p:txBody>
        </p:sp>
      </p:grpSp>
      <p:sp>
        <p:nvSpPr>
          <p:cNvPr id="4" name="Espace réservé du numéro de diapositive 2">
            <a:extLst>
              <a:ext uri="{FF2B5EF4-FFF2-40B4-BE49-F238E27FC236}">
                <a16:creationId xmlns:a16="http://schemas.microsoft.com/office/drawing/2014/main" id="{6E9FAFFD-8A21-E6E6-3D47-9401522EB17E}"/>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17</a:t>
            </a:fld>
            <a:endParaRPr lang="fr-FR" sz="800" i="1">
              <a:latin typeface="Calibri" panose="020F0502020204030204" pitchFamily="34" charset="0"/>
              <a:ea typeface="Calibri" panose="020F0502020204030204" pitchFamily="34" charset="0"/>
              <a:cs typeface="Calibri" panose="020F0502020204030204" pitchFamily="34" charset="0"/>
            </a:endParaRPr>
          </a:p>
        </p:txBody>
      </p:sp>
      <p:sp>
        <p:nvSpPr>
          <p:cNvPr id="5" name="ZoneTexte 4">
            <a:extLst>
              <a:ext uri="{FF2B5EF4-FFF2-40B4-BE49-F238E27FC236}">
                <a16:creationId xmlns:a16="http://schemas.microsoft.com/office/drawing/2014/main" id="{DCC0DB00-8C59-55B1-C648-8D87228908D3}"/>
              </a:ext>
            </a:extLst>
          </p:cNvPr>
          <p:cNvSpPr txBox="1"/>
          <p:nvPr/>
        </p:nvSpPr>
        <p:spPr>
          <a:xfrm>
            <a:off x="230835" y="755529"/>
            <a:ext cx="8660749" cy="692497"/>
          </a:xfrm>
          <a:prstGeom prst="rect">
            <a:avLst/>
          </a:prstGeom>
          <a:solidFill>
            <a:srgbClr val="FCE6F0"/>
          </a:solidFill>
        </p:spPr>
        <p:txBody>
          <a:bodyPr wrap="square">
            <a:spAutoFit/>
          </a:bodyPr>
          <a:lstStyle/>
          <a:p>
            <a:pPr marL="0" marR="0" lvl="0" indent="0" algn="just" rtl="0">
              <a:lnSpc>
                <a:spcPct val="100000"/>
              </a:lnSpc>
              <a:spcBef>
                <a:spcPts val="0"/>
              </a:spcBef>
              <a:spcAft>
                <a:spcPts val="0"/>
              </a:spcAft>
              <a:buClr>
                <a:srgbClr val="000000"/>
              </a:buClr>
              <a:buSzPts val="1200"/>
              <a:buFont typeface="Arial"/>
              <a:buNone/>
            </a:pPr>
            <a:r>
              <a:rPr lang="fr-FR" sz="1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Le </a:t>
            </a:r>
            <a:r>
              <a:rPr lang="fr-FR" sz="1000" b="1"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Bilan</a:t>
            </a:r>
            <a:r>
              <a:rPr lang="fr-FR" sz="1000" b="1">
                <a:latin typeface="Calibri" panose="020F0502020204030204" pitchFamily="34" charset="0"/>
                <a:ea typeface="Calibri" panose="020F0502020204030204" pitchFamily="34" charset="0"/>
                <a:cs typeface="Calibri" panose="020F0502020204030204" pitchFamily="34" charset="0"/>
                <a:sym typeface="Calibri"/>
              </a:rPr>
              <a:t> d’Impact </a:t>
            </a:r>
            <a:r>
              <a:rPr lang="fr-FR" sz="1000" b="1"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sur l’Activité (BIA)</a:t>
            </a:r>
            <a:r>
              <a:rPr lang="fr-FR" sz="1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 est l’outil socle du PCRA. C’est sur la base du BIA décrivant les activités d’un processus métier</a:t>
            </a:r>
            <a:r>
              <a:rPr lang="fr-FR" sz="1000">
                <a:latin typeface="Calibri" panose="020F0502020204030204" pitchFamily="34" charset="0"/>
                <a:ea typeface="Calibri" panose="020F0502020204030204" pitchFamily="34" charset="0"/>
                <a:cs typeface="Calibri" panose="020F0502020204030204" pitchFamily="34" charset="0"/>
                <a:sym typeface="Calibri"/>
              </a:rPr>
              <a:t> et</a:t>
            </a:r>
            <a:r>
              <a:rPr lang="fr-FR" sz="1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 leurs impacts, mesurant leur criticité, recensant les besoins en termes de personnel et de matériel, que des solutions de continuité et de reprise d’activité vont pouvoir être être définies. </a:t>
            </a:r>
          </a:p>
          <a:p>
            <a:pPr marL="0" marR="0" lvl="0" indent="0" algn="just" rtl="0">
              <a:lnSpc>
                <a:spcPct val="100000"/>
              </a:lnSpc>
              <a:spcBef>
                <a:spcPts val="0"/>
              </a:spcBef>
              <a:spcAft>
                <a:spcPts val="0"/>
              </a:spcAft>
              <a:buClr>
                <a:srgbClr val="000000"/>
              </a:buClr>
              <a:buSzPts val="1200"/>
              <a:buFont typeface="Arial"/>
              <a:buNone/>
            </a:pPr>
            <a:endParaRPr lang="fr-FR" sz="700">
              <a:latin typeface="Calibri" panose="020F0502020204030204" pitchFamily="34" charset="0"/>
              <a:ea typeface="Calibri" panose="020F0502020204030204" pitchFamily="34" charset="0"/>
              <a:cs typeface="Calibri" panose="020F0502020204030204" pitchFamily="34" charset="0"/>
              <a:sym typeface="Calibri"/>
            </a:endParaRPr>
          </a:p>
          <a:p>
            <a:pPr marL="0" marR="0" lvl="0" indent="0" algn="just" rtl="0">
              <a:lnSpc>
                <a:spcPct val="100000"/>
              </a:lnSpc>
              <a:spcBef>
                <a:spcPts val="0"/>
              </a:spcBef>
              <a:spcAft>
                <a:spcPts val="0"/>
              </a:spcAft>
              <a:buClr>
                <a:srgbClr val="000000"/>
              </a:buClr>
              <a:buSzPts val="1200"/>
              <a:buFont typeface="Arial"/>
              <a:buNone/>
            </a:pPr>
            <a:r>
              <a:rPr lang="fr-FR" sz="1000">
                <a:solidFill>
                  <a:schemeClr val="tx1"/>
                </a:solidFill>
                <a:latin typeface="Calibri" panose="020F0502020204030204" pitchFamily="34" charset="0"/>
                <a:ea typeface="Calibri" panose="020F0502020204030204" pitchFamily="34" charset="0"/>
                <a:cs typeface="Calibri" panose="020F0502020204030204" pitchFamily="34" charset="0"/>
                <a:sym typeface="Calibri"/>
              </a:rPr>
              <a:t>          </a:t>
            </a:r>
            <a:r>
              <a:rPr lang="fr-FR" sz="1000" b="1" u="sng">
                <a:solidFill>
                  <a:schemeClr val="tx1"/>
                </a:solidFill>
                <a:latin typeface="Calibri" panose="020F0502020204030204" pitchFamily="34" charset="0"/>
                <a:ea typeface="Calibri" panose="020F0502020204030204" pitchFamily="34" charset="0"/>
                <a:cs typeface="Calibri" panose="020F0502020204030204" pitchFamily="34" charset="0"/>
                <a:sym typeface="Calibri"/>
              </a:rPr>
              <a:t>Après avoir identifié les processus métier à intégrer dans son PCRA, l’OG va devoir réaliser </a:t>
            </a:r>
            <a:r>
              <a:rPr lang="fr-FR" sz="1200" b="1" u="sng">
                <a:solidFill>
                  <a:schemeClr val="tx1"/>
                </a:solidFill>
                <a:latin typeface="Calibri" panose="020F0502020204030204" pitchFamily="34" charset="0"/>
                <a:ea typeface="Calibri" panose="020F0502020204030204" pitchFamily="34" charset="0"/>
                <a:cs typeface="Calibri" panose="020F0502020204030204" pitchFamily="34" charset="0"/>
                <a:sym typeface="Calibri"/>
              </a:rPr>
              <a:t>1 BIA PAR PROCESSUS MÉTIER</a:t>
            </a:r>
            <a:r>
              <a:rPr lang="fr-FR" sz="1000">
                <a:solidFill>
                  <a:schemeClr val="tx1"/>
                </a:solidFill>
                <a:latin typeface="Calibri" panose="020F0502020204030204" pitchFamily="34" charset="0"/>
                <a:ea typeface="Calibri" panose="020F0502020204030204" pitchFamily="34" charset="0"/>
                <a:cs typeface="Calibri" panose="020F0502020204030204" pitchFamily="34" charset="0"/>
                <a:sym typeface="Calibri"/>
              </a:rPr>
              <a:t>. </a:t>
            </a:r>
          </a:p>
        </p:txBody>
      </p:sp>
      <p:pic>
        <p:nvPicPr>
          <p:cNvPr id="6" name="Graphique 5" descr="Informations avec un remplissage uni">
            <a:extLst>
              <a:ext uri="{FF2B5EF4-FFF2-40B4-BE49-F238E27FC236}">
                <a16:creationId xmlns:a16="http://schemas.microsoft.com/office/drawing/2014/main" id="{B984CC00-A76E-97A1-4EF1-103729CD566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09732" y="1148078"/>
            <a:ext cx="288000" cy="288000"/>
          </a:xfrm>
          <a:prstGeom prst="rect">
            <a:avLst/>
          </a:prstGeom>
        </p:spPr>
      </p:pic>
    </p:spTree>
    <p:extLst>
      <p:ext uri="{BB962C8B-B14F-4D97-AF65-F5344CB8AC3E}">
        <p14:creationId xmlns:p14="http://schemas.microsoft.com/office/powerpoint/2010/main" val="16567322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63" name="Google Shape;463;g259c8bb200e_0_955"/>
          <p:cNvSpPr txBox="1"/>
          <p:nvPr/>
        </p:nvSpPr>
        <p:spPr>
          <a:xfrm>
            <a:off x="204667" y="2762338"/>
            <a:ext cx="8693462" cy="288000"/>
          </a:xfrm>
          <a:prstGeom prst="rect">
            <a:avLst/>
          </a:prstGeom>
          <a:solidFill>
            <a:srgbClr val="006AB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fr-FR" sz="1200"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rPr>
              <a:t>Echelle de mesure de criticité</a:t>
            </a:r>
            <a:endParaRPr lang="fr-F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464" name="Google Shape;464;g259c8bb200e_0_955"/>
          <p:cNvSpPr txBox="1"/>
          <p:nvPr/>
        </p:nvSpPr>
        <p:spPr>
          <a:xfrm>
            <a:off x="204668" y="3050338"/>
            <a:ext cx="8693463" cy="921989"/>
          </a:xfrm>
          <a:prstGeom prst="rect">
            <a:avLst/>
          </a:prstGeom>
          <a:noFill/>
          <a:ln>
            <a:noFill/>
          </a:ln>
        </p:spPr>
        <p:txBody>
          <a:bodyPr spcFirstLastPara="1" wrap="square" lIns="91425" tIns="91425" rIns="91425" bIns="91425" anchor="t" anchorCtr="0">
            <a:noAutofit/>
          </a:bodyPr>
          <a:lstStyle/>
          <a:p>
            <a:pPr marR="0" lvl="0" algn="l" rtl="0">
              <a:lnSpc>
                <a:spcPct val="100000"/>
              </a:lnSpc>
              <a:spcBef>
                <a:spcPts val="0"/>
              </a:spcBef>
              <a:spcAft>
                <a:spcPts val="0"/>
              </a:spcAft>
              <a:buClr>
                <a:schemeClr val="dk1"/>
              </a:buClr>
              <a:buSzPts val="1300"/>
            </a:pPr>
            <a:r>
              <a:rPr lang="fr-FR" sz="10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Il s'agit d'un indicateur de temps qui permet :</a:t>
            </a:r>
          </a:p>
          <a:p>
            <a:pPr marL="457200" lvl="1" indent="-180000">
              <a:buClr>
                <a:schemeClr val="dk1"/>
              </a:buClr>
              <a:buSzPct val="100000"/>
              <a:buFont typeface="Wingdings" panose="05000000000000000000" pitchFamily="2" charset="2"/>
              <a:buChar char="Ø"/>
            </a:pPr>
            <a:r>
              <a:rPr lang="fr-FR" sz="10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d'une part, de déterminer, à partir de quelle temporalité, l'arrêt d'une activité devient critique pour l'OG, </a:t>
            </a:r>
          </a:p>
          <a:p>
            <a:pPr marL="457200" lvl="1" indent="-180000">
              <a:buClr>
                <a:schemeClr val="dk1"/>
              </a:buClr>
              <a:buSzPct val="100000"/>
              <a:buFont typeface="Wingdings" panose="05000000000000000000" pitchFamily="2" charset="2"/>
              <a:buChar char="Ø"/>
            </a:pPr>
            <a:r>
              <a:rPr lang="fr-FR" sz="10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et d'autre part, de définir les solutions de continuité d'activité sur un mode dégradé pour chaque temporalité d'arrêt de l'activité normale. Cette échelle de mesure peut être constituée de </a:t>
            </a:r>
            <a:r>
              <a:rPr lang="fr-FR" sz="1000" b="1" u="sng">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2 à 5 temporalités</a:t>
            </a:r>
            <a:r>
              <a:rPr lang="fr-FR" sz="10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 et ce, en fonction des spécificités du processus métier.</a:t>
            </a:r>
          </a:p>
          <a:p>
            <a:pPr lvl="1">
              <a:buClr>
                <a:schemeClr val="dk1"/>
              </a:buClr>
              <a:buSzPts val="1300"/>
            </a:pPr>
            <a:r>
              <a:rPr lang="fr-FR" sz="1000" u="sng">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L’échelle est identique </a:t>
            </a:r>
            <a:r>
              <a:rPr lang="fr-FR" sz="1000" u="sng"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pour toutes les activités d’un même processus métier</a:t>
            </a:r>
            <a:r>
              <a:rPr lang="fr-FR" sz="10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 mais peut être différente d'un processus métier à un autre.</a:t>
            </a:r>
          </a:p>
          <a:p>
            <a:pPr marL="0" marR="0" lvl="0" indent="0" algn="l" rtl="0">
              <a:lnSpc>
                <a:spcPct val="100000"/>
              </a:lnSpc>
              <a:spcBef>
                <a:spcPts val="0"/>
              </a:spcBef>
              <a:spcAft>
                <a:spcPts val="0"/>
              </a:spcAft>
              <a:buClr>
                <a:srgbClr val="000000"/>
              </a:buClr>
              <a:buSzPts val="1300"/>
              <a:buFont typeface="Arial"/>
              <a:buNone/>
            </a:pPr>
            <a:endParaRPr lang="fr-FR" sz="1000" b="0" i="0"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7" name="ZoneTexte 6">
            <a:extLst>
              <a:ext uri="{FF2B5EF4-FFF2-40B4-BE49-F238E27FC236}">
                <a16:creationId xmlns:a16="http://schemas.microsoft.com/office/drawing/2014/main" id="{376D7EB5-91E8-F41A-64ED-AB456A14886B}"/>
              </a:ext>
            </a:extLst>
          </p:cNvPr>
          <p:cNvSpPr txBox="1"/>
          <p:nvPr/>
        </p:nvSpPr>
        <p:spPr>
          <a:xfrm>
            <a:off x="212206" y="3963106"/>
            <a:ext cx="8682856" cy="861774"/>
          </a:xfrm>
          <a:prstGeom prst="rect">
            <a:avLst/>
          </a:prstGeom>
          <a:solidFill>
            <a:schemeClr val="bg1">
              <a:lumMod val="95000"/>
            </a:schemeClr>
          </a:solidFill>
        </p:spPr>
        <p:txBody>
          <a:bodyPr wrap="square" lIns="360000" rIns="72000">
            <a:spAutoFit/>
          </a:bodyPr>
          <a:lstStyle/>
          <a:p>
            <a:pPr marL="0" marR="0" lvl="0" indent="0" algn="just" rtl="0">
              <a:lnSpc>
                <a:spcPct val="100000"/>
              </a:lnSpc>
              <a:spcBef>
                <a:spcPts val="0"/>
              </a:spcBef>
              <a:spcAft>
                <a:spcPts val="0"/>
              </a:spcAft>
              <a:buClr>
                <a:schemeClr val="dk1"/>
              </a:buClr>
              <a:buSzPts val="1100"/>
              <a:buFont typeface="Arial"/>
              <a:buNone/>
            </a:pPr>
            <a:r>
              <a:rPr lang="fr-FR" sz="10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Selon le service d'activité considéré, cette échelle de temps peut être </a:t>
            </a:r>
            <a:r>
              <a:rPr lang="fr-FR" sz="1000" b="1" u="sng">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ajustée</a:t>
            </a:r>
            <a:r>
              <a:rPr lang="fr-FR" sz="10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 pour l’analyse de la criticité de l’interruption.</a:t>
            </a:r>
          </a:p>
          <a:p>
            <a:pPr marL="0" marR="0" lvl="0" indent="0" algn="just" rtl="0">
              <a:lnSpc>
                <a:spcPct val="100000"/>
              </a:lnSpc>
              <a:spcBef>
                <a:spcPts val="0"/>
              </a:spcBef>
              <a:spcAft>
                <a:spcPts val="0"/>
              </a:spcAft>
              <a:buClr>
                <a:schemeClr val="dk1"/>
              </a:buClr>
              <a:buSzPts val="1100"/>
              <a:buFont typeface="Arial"/>
              <a:buNone/>
            </a:pPr>
            <a:r>
              <a:rPr lang="fr-FR" sz="10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 </a:t>
            </a:r>
            <a:r>
              <a:rPr lang="fr-FR" sz="1000" b="0" i="1" u="sng"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Exemples :   </a:t>
            </a:r>
          </a:p>
          <a:p>
            <a:pPr marL="171450" marR="0" lvl="0" indent="171450" algn="just" rtl="0">
              <a:lnSpc>
                <a:spcPct val="100000"/>
              </a:lnSpc>
              <a:spcBef>
                <a:spcPts val="0"/>
              </a:spcBef>
              <a:spcAft>
                <a:spcPts val="0"/>
              </a:spcAft>
              <a:buClr>
                <a:schemeClr val="dk1"/>
              </a:buClr>
              <a:buSzPts val="1100"/>
              <a:buFont typeface="Wingdings" panose="05000000000000000000" pitchFamily="2" charset="2"/>
              <a:buChar char="Ø"/>
            </a:pPr>
            <a:r>
              <a:rPr lang="fr-FR" sz="1000" b="0" i="1"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Service d’activité n°1 (Unité médicalisée) : </a:t>
            </a:r>
            <a:r>
              <a:rPr lang="fr-FR" sz="1000"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a:t>
            </a:r>
            <a:r>
              <a:rPr lang="fr-FR" sz="1000" b="0" i="1"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1h], [3h], [6h], [12h]</a:t>
            </a:r>
          </a:p>
          <a:p>
            <a:pPr marL="171450" marR="0" lvl="0" indent="171450" algn="just" rtl="0">
              <a:lnSpc>
                <a:spcPct val="100000"/>
              </a:lnSpc>
              <a:spcBef>
                <a:spcPts val="0"/>
              </a:spcBef>
              <a:spcAft>
                <a:spcPts val="0"/>
              </a:spcAft>
              <a:buClr>
                <a:schemeClr val="dk1"/>
              </a:buClr>
              <a:buSzPts val="1100"/>
              <a:buFont typeface="Wingdings" panose="05000000000000000000" pitchFamily="2" charset="2"/>
              <a:buChar char="Ø"/>
            </a:pPr>
            <a:r>
              <a:rPr lang="fr-FR" sz="1000" b="0" i="1"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Service d’activité n°2 </a:t>
            </a:r>
            <a:r>
              <a:rPr lang="fr-FR" sz="1000"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a:t>
            </a:r>
            <a:r>
              <a:rPr lang="fr-FR" sz="1000" b="0" i="1"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Service à domicile) : [6h], [1j], [1 semaine]</a:t>
            </a:r>
          </a:p>
          <a:p>
            <a:pPr marL="171450" marR="0" lvl="0" indent="171450" algn="just" rtl="0">
              <a:lnSpc>
                <a:spcPct val="100000"/>
              </a:lnSpc>
              <a:spcBef>
                <a:spcPts val="0"/>
              </a:spcBef>
              <a:spcAft>
                <a:spcPts val="0"/>
              </a:spcAft>
              <a:buClr>
                <a:schemeClr val="dk1"/>
              </a:buClr>
              <a:buSzPts val="1100"/>
              <a:buFont typeface="Wingdings" panose="05000000000000000000" pitchFamily="2" charset="2"/>
              <a:buChar char="Ø"/>
            </a:pPr>
            <a:r>
              <a:rPr lang="fr-FR" sz="1000" b="0" i="1"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Service d’activité </a:t>
            </a:r>
            <a:r>
              <a:rPr lang="fr-FR" sz="1000"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n°3 (</a:t>
            </a:r>
            <a:r>
              <a:rPr lang="fr-FR" sz="1000" b="0" i="1"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Service logistique / achat) : [</a:t>
            </a:r>
            <a:r>
              <a:rPr lang="fr-FR" sz="1000"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1j], [1 semaine], [1 mois]</a:t>
            </a:r>
            <a:endParaRPr lang="fr-FR" sz="1000" b="0" i="1"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p:txBody>
      </p:sp>
      <p:pic>
        <p:nvPicPr>
          <p:cNvPr id="5" name="Graphique 4" descr="Informations avec un remplissage uni">
            <a:extLst>
              <a:ext uri="{FF2B5EF4-FFF2-40B4-BE49-F238E27FC236}">
                <a16:creationId xmlns:a16="http://schemas.microsoft.com/office/drawing/2014/main" id="{CBD1A3AA-FB1D-4048-95FA-44CDCB163A0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238330" y="3972327"/>
            <a:ext cx="319399" cy="306134"/>
          </a:xfrm>
          <a:prstGeom prst="rect">
            <a:avLst/>
          </a:prstGeom>
        </p:spPr>
      </p:pic>
      <p:sp>
        <p:nvSpPr>
          <p:cNvPr id="6" name="Google Shape;414;g25be3e8fe75_0_1">
            <a:extLst>
              <a:ext uri="{FF2B5EF4-FFF2-40B4-BE49-F238E27FC236}">
                <a16:creationId xmlns:a16="http://schemas.microsoft.com/office/drawing/2014/main" id="{12B468D6-B6EA-202B-20FB-FA535C4F5E75}"/>
              </a:ext>
            </a:extLst>
          </p:cNvPr>
          <p:cNvSpPr txBox="1">
            <a:spLocks/>
          </p:cNvSpPr>
          <p:nvPr/>
        </p:nvSpPr>
        <p:spPr>
          <a:xfrm>
            <a:off x="827584" y="87474"/>
            <a:ext cx="8064000" cy="540000"/>
          </a:xfrm>
          <a:prstGeom prst="rect">
            <a:avLst/>
          </a:prstGeom>
          <a:noFill/>
          <a:ln>
            <a:noFill/>
          </a:ln>
        </p:spPr>
        <p:txBody>
          <a:bodyPr spcFirstLastPara="1" wrap="square" lIns="0" tIns="0" rIns="0" bIns="0" anchor="b" anchorCtr="0">
            <a:normAutofit/>
          </a:bodyPr>
          <a:lstStyle>
            <a:defPPr marR="0" lvl="0" algn="l" rtl="0">
              <a:lnSpc>
                <a:spcPct val="100000"/>
              </a:lnSpc>
              <a:spcBef>
                <a:spcPts val="0"/>
              </a:spcBef>
              <a:spcAft>
                <a:spcPts val="0"/>
              </a:spcAft>
            </a:defPPr>
            <a:lvl1pPr marR="0" lvl="0" algn="l" rtl="0">
              <a:lnSpc>
                <a:spcPct val="110000"/>
              </a:lnSpc>
              <a:spcBef>
                <a:spcPts val="0"/>
              </a:spcBef>
              <a:spcAft>
                <a:spcPts val="0"/>
              </a:spcAft>
              <a:buClr>
                <a:srgbClr val="006AB2"/>
              </a:buClr>
              <a:buSzPts val="2000"/>
              <a:buFont typeface="Arial"/>
              <a:buNone/>
              <a:defRPr sz="2000" b="1" i="0" u="none" strike="noStrike" cap="none">
                <a:solidFill>
                  <a:srgbClr val="006AB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fr-FR">
                <a:latin typeface="Calibri" panose="020F0502020204030204" pitchFamily="34" charset="0"/>
                <a:ea typeface="Calibri" panose="020F0502020204030204" pitchFamily="34" charset="0"/>
                <a:cs typeface="Calibri" panose="020F0502020204030204" pitchFamily="34" charset="0"/>
                <a:sym typeface="Open Sans"/>
              </a:rPr>
              <a:t>Activité critique, typologie d’impact et échelle de mesure</a:t>
            </a:r>
          </a:p>
        </p:txBody>
      </p:sp>
      <p:sp>
        <p:nvSpPr>
          <p:cNvPr id="8" name="ZoneTexte 7">
            <a:extLst>
              <a:ext uri="{FF2B5EF4-FFF2-40B4-BE49-F238E27FC236}">
                <a16:creationId xmlns:a16="http://schemas.microsoft.com/office/drawing/2014/main" id="{08F18612-C377-D4AD-1E4A-E1B2E38A4887}"/>
              </a:ext>
            </a:extLst>
          </p:cNvPr>
          <p:cNvSpPr txBox="1"/>
          <p:nvPr/>
        </p:nvSpPr>
        <p:spPr>
          <a:xfrm>
            <a:off x="198114" y="1439228"/>
            <a:ext cx="8667285" cy="246221"/>
          </a:xfrm>
          <a:prstGeom prst="rect">
            <a:avLst/>
          </a:prstGeom>
          <a:noFill/>
        </p:spPr>
        <p:txBody>
          <a:bodyPr wrap="square">
            <a:spAutoFit/>
          </a:bodyPr>
          <a:lstStyle/>
          <a:p>
            <a:r>
              <a:rPr lang="fr-FR" sz="1000">
                <a:latin typeface="Calibri" panose="020F0502020204030204" pitchFamily="34" charset="0"/>
                <a:ea typeface="Calibri" panose="020F0502020204030204" pitchFamily="34" charset="0"/>
                <a:cs typeface="Calibri" panose="020F0502020204030204" pitchFamily="34" charset="0"/>
              </a:rPr>
              <a:t>Une </a:t>
            </a:r>
            <a:r>
              <a:rPr lang="fr-FR" sz="1000" b="1" u="sng">
                <a:latin typeface="Calibri" panose="020F0502020204030204" pitchFamily="34" charset="0"/>
                <a:ea typeface="Calibri" panose="020F0502020204030204" pitchFamily="34" charset="0"/>
                <a:cs typeface="Calibri" panose="020F0502020204030204" pitchFamily="34" charset="0"/>
              </a:rPr>
              <a:t>activité est définie comme critique </a:t>
            </a:r>
            <a:r>
              <a:rPr lang="fr-FR" sz="1000">
                <a:latin typeface="Calibri" panose="020F0502020204030204" pitchFamily="34" charset="0"/>
                <a:ea typeface="Calibri" panose="020F0502020204030204" pitchFamily="34" charset="0"/>
                <a:cs typeface="Calibri" panose="020F0502020204030204" pitchFamily="34" charset="0"/>
              </a:rPr>
              <a:t>si, sur la temporalité étudiée, son interruption </a:t>
            </a:r>
            <a:r>
              <a:rPr lang="fr-FR" sz="1000">
                <a:solidFill>
                  <a:schemeClr val="tx1"/>
                </a:solidFill>
                <a:latin typeface="Calibri" panose="020F0502020204030204" pitchFamily="34" charset="0"/>
                <a:ea typeface="Calibri" panose="020F0502020204030204" pitchFamily="34" charset="0"/>
                <a:cs typeface="Calibri" panose="020F0502020204030204" pitchFamily="34" charset="0"/>
              </a:rPr>
              <a:t>induit au moins un des </a:t>
            </a:r>
            <a:r>
              <a:rPr lang="fr-FR" sz="1000" b="1" u="sng">
                <a:latin typeface="Calibri" panose="020F0502020204030204" pitchFamily="34" charset="0"/>
                <a:ea typeface="Calibri" panose="020F0502020204030204" pitchFamily="34" charset="0"/>
                <a:cs typeface="Calibri" panose="020F0502020204030204" pitchFamily="34" charset="0"/>
              </a:rPr>
              <a:t>impacts</a:t>
            </a:r>
            <a:r>
              <a:rPr lang="fr-FR" sz="1000">
                <a:latin typeface="Calibri" panose="020F0502020204030204" pitchFamily="34" charset="0"/>
                <a:ea typeface="Calibri" panose="020F0502020204030204" pitchFamily="34" charset="0"/>
                <a:cs typeface="Calibri" panose="020F0502020204030204" pitchFamily="34" charset="0"/>
              </a:rPr>
              <a:t> suivants : </a:t>
            </a:r>
          </a:p>
        </p:txBody>
      </p:sp>
      <p:graphicFrame>
        <p:nvGraphicFramePr>
          <p:cNvPr id="9" name="Tableau 8">
            <a:extLst>
              <a:ext uri="{FF2B5EF4-FFF2-40B4-BE49-F238E27FC236}">
                <a16:creationId xmlns:a16="http://schemas.microsoft.com/office/drawing/2014/main" id="{54E4FDCC-AD9C-BF0E-B65F-FB349E6AEB36}"/>
              </a:ext>
            </a:extLst>
          </p:cNvPr>
          <p:cNvGraphicFramePr>
            <a:graphicFrameLocks noGrp="1"/>
          </p:cNvGraphicFramePr>
          <p:nvPr/>
        </p:nvGraphicFramePr>
        <p:xfrm>
          <a:off x="201599" y="1673630"/>
          <a:ext cx="8693463" cy="647264"/>
        </p:xfrm>
        <a:graphic>
          <a:graphicData uri="http://schemas.openxmlformats.org/drawingml/2006/table">
            <a:tbl>
              <a:tblPr/>
              <a:tblGrid>
                <a:gridCol w="727233">
                  <a:extLst>
                    <a:ext uri="{9D8B030D-6E8A-4147-A177-3AD203B41FA5}">
                      <a16:colId xmlns:a16="http://schemas.microsoft.com/office/drawing/2014/main" val="2812991816"/>
                    </a:ext>
                  </a:extLst>
                </a:gridCol>
                <a:gridCol w="1584960">
                  <a:extLst>
                    <a:ext uri="{9D8B030D-6E8A-4147-A177-3AD203B41FA5}">
                      <a16:colId xmlns:a16="http://schemas.microsoft.com/office/drawing/2014/main" val="2346841801"/>
                    </a:ext>
                  </a:extLst>
                </a:gridCol>
                <a:gridCol w="1161910">
                  <a:extLst>
                    <a:ext uri="{9D8B030D-6E8A-4147-A177-3AD203B41FA5}">
                      <a16:colId xmlns:a16="http://schemas.microsoft.com/office/drawing/2014/main" val="2509804192"/>
                    </a:ext>
                  </a:extLst>
                </a:gridCol>
                <a:gridCol w="1588910">
                  <a:extLst>
                    <a:ext uri="{9D8B030D-6E8A-4147-A177-3AD203B41FA5}">
                      <a16:colId xmlns:a16="http://schemas.microsoft.com/office/drawing/2014/main" val="2460345656"/>
                    </a:ext>
                  </a:extLst>
                </a:gridCol>
                <a:gridCol w="1120140">
                  <a:extLst>
                    <a:ext uri="{9D8B030D-6E8A-4147-A177-3AD203B41FA5}">
                      <a16:colId xmlns:a16="http://schemas.microsoft.com/office/drawing/2014/main" val="424652047"/>
                    </a:ext>
                  </a:extLst>
                </a:gridCol>
                <a:gridCol w="1205470">
                  <a:extLst>
                    <a:ext uri="{9D8B030D-6E8A-4147-A177-3AD203B41FA5}">
                      <a16:colId xmlns:a16="http://schemas.microsoft.com/office/drawing/2014/main" val="543299923"/>
                    </a:ext>
                  </a:extLst>
                </a:gridCol>
                <a:gridCol w="1304840">
                  <a:extLst>
                    <a:ext uri="{9D8B030D-6E8A-4147-A177-3AD203B41FA5}">
                      <a16:colId xmlns:a16="http://schemas.microsoft.com/office/drawing/2014/main" val="1306962237"/>
                    </a:ext>
                  </a:extLst>
                </a:gridCol>
              </a:tblGrid>
              <a:tr h="167836">
                <a:tc>
                  <a:txBody>
                    <a:bodyPr/>
                    <a:lstStyle/>
                    <a:p>
                      <a:pPr algn="l" fontAlgn="b"/>
                      <a:r>
                        <a:rPr lang="fr-FR" sz="1000" b="0" i="0" u="none" strike="noStrike">
                          <a:solidFill>
                            <a:srgbClr val="000000"/>
                          </a:solidFill>
                          <a:effectLst/>
                          <a:latin typeface="Calibri" panose="020F0502020204030204" pitchFamily="34" charset="0"/>
                        </a:rPr>
                        <a:t> </a:t>
                      </a:r>
                    </a:p>
                  </a:txBody>
                  <a:tcPr marL="0" marR="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bg1"/>
                    </a:solidFill>
                  </a:tcPr>
                </a:tc>
                <a:tc>
                  <a:txBody>
                    <a:bodyPr/>
                    <a:lstStyle/>
                    <a:p>
                      <a:pPr algn="ctr" fontAlgn="ctr"/>
                      <a:r>
                        <a:rPr lang="fr-FR" sz="1000" b="1" i="0" u="none" strike="noStrike">
                          <a:solidFill>
                            <a:srgbClr val="000000"/>
                          </a:solidFill>
                          <a:effectLst/>
                          <a:latin typeface="Calibri" panose="020F0502020204030204" pitchFamily="34" charset="0"/>
                        </a:rPr>
                        <a:t>Impact sur le personnel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2">
                        <a:lumMod val="40000"/>
                        <a:lumOff val="60000"/>
                      </a:schemeClr>
                    </a:solidFill>
                  </a:tcPr>
                </a:tc>
                <a:tc>
                  <a:txBody>
                    <a:bodyPr/>
                    <a:lstStyle/>
                    <a:p>
                      <a:pPr algn="ctr" fontAlgn="ctr"/>
                      <a:r>
                        <a:rPr lang="fr-FR" sz="1000" b="1" i="0" u="none" strike="noStrike">
                          <a:solidFill>
                            <a:srgbClr val="000000"/>
                          </a:solidFill>
                          <a:effectLst/>
                          <a:latin typeface="Calibri" panose="020F0502020204030204" pitchFamily="34" charset="0"/>
                        </a:rPr>
                        <a:t>Impact usager</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2">
                        <a:lumMod val="40000"/>
                        <a:lumOff val="60000"/>
                      </a:schemeClr>
                    </a:solidFill>
                  </a:tcPr>
                </a:tc>
                <a:tc>
                  <a:txBody>
                    <a:bodyPr/>
                    <a:lstStyle/>
                    <a:p>
                      <a:pPr algn="ctr" fontAlgn="ctr"/>
                      <a:r>
                        <a:rPr lang="fr-FR" sz="1000" b="1" i="0" u="none" strike="noStrike">
                          <a:solidFill>
                            <a:srgbClr val="000000"/>
                          </a:solidFill>
                          <a:effectLst/>
                          <a:latin typeface="Calibri" panose="020F0502020204030204" pitchFamily="34" charset="0"/>
                        </a:rPr>
                        <a:t>Impact opérationnel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2">
                        <a:lumMod val="40000"/>
                        <a:lumOff val="60000"/>
                      </a:schemeClr>
                    </a:solidFill>
                  </a:tcPr>
                </a:tc>
                <a:tc>
                  <a:txBody>
                    <a:bodyPr/>
                    <a:lstStyle/>
                    <a:p>
                      <a:pPr algn="ctr" fontAlgn="ctr"/>
                      <a:r>
                        <a:rPr lang="fr-FR" sz="1000" b="1" i="0" u="none" strike="noStrike">
                          <a:solidFill>
                            <a:srgbClr val="000000"/>
                          </a:solidFill>
                          <a:effectLst/>
                          <a:latin typeface="Calibri" panose="020F0502020204030204" pitchFamily="34" charset="0"/>
                        </a:rPr>
                        <a:t>Impact juridique</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2">
                        <a:lumMod val="40000"/>
                        <a:lumOff val="60000"/>
                      </a:schemeClr>
                    </a:solidFill>
                  </a:tcPr>
                </a:tc>
                <a:tc>
                  <a:txBody>
                    <a:bodyPr/>
                    <a:lstStyle/>
                    <a:p>
                      <a:pPr algn="ctr" fontAlgn="ctr"/>
                      <a:r>
                        <a:rPr lang="fr-FR" sz="1000" b="1" i="0" u="none" strike="noStrike">
                          <a:solidFill>
                            <a:srgbClr val="000000"/>
                          </a:solidFill>
                          <a:effectLst/>
                          <a:latin typeface="Calibri" panose="020F0502020204030204" pitchFamily="34" charset="0"/>
                        </a:rPr>
                        <a:t>Impact médiatique</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2">
                        <a:lumMod val="40000"/>
                        <a:lumOff val="60000"/>
                      </a:schemeClr>
                    </a:solidFill>
                  </a:tcPr>
                </a:tc>
                <a:tc>
                  <a:txBody>
                    <a:bodyPr/>
                    <a:lstStyle/>
                    <a:p>
                      <a:pPr algn="ctr" fontAlgn="ctr"/>
                      <a:r>
                        <a:rPr lang="fr-FR" sz="1000" b="1" i="0" u="none" strike="noStrike">
                          <a:solidFill>
                            <a:srgbClr val="000000"/>
                          </a:solidFill>
                          <a:effectLst/>
                          <a:latin typeface="Calibri" panose="020F0502020204030204" pitchFamily="34" charset="0"/>
                        </a:rPr>
                        <a:t>Impact financier</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1997158947"/>
                  </a:ext>
                </a:extLst>
              </a:tr>
              <a:tr h="479428">
                <a:tc>
                  <a:txBody>
                    <a:bodyPr/>
                    <a:lstStyle/>
                    <a:p>
                      <a:pPr algn="ctr" fontAlgn="ctr"/>
                      <a:r>
                        <a:rPr lang="fr-FR" sz="1000" b="1" i="0" u="none" strike="noStrike">
                          <a:solidFill>
                            <a:srgbClr val="000000"/>
                          </a:solidFill>
                          <a:effectLst/>
                          <a:latin typeface="Calibri" panose="020F0502020204030204" pitchFamily="34" charset="0"/>
                        </a:rPr>
                        <a:t>Seuil de criticité</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2">
                        <a:lumMod val="40000"/>
                        <a:lumOff val="60000"/>
                      </a:schemeClr>
                    </a:solidFill>
                  </a:tcPr>
                </a:tc>
                <a:tc>
                  <a:txBody>
                    <a:bodyPr/>
                    <a:lstStyle/>
                    <a:p>
                      <a:pPr algn="ctr" fontAlgn="ctr"/>
                      <a:r>
                        <a:rPr lang="fr-FR" sz="1000" b="0" i="1" u="none" strike="noStrike">
                          <a:solidFill>
                            <a:schemeClr val="tx1"/>
                          </a:solidFill>
                          <a:effectLst/>
                          <a:latin typeface="Calibri" panose="020F0502020204030204" pitchFamily="34" charset="0"/>
                        </a:rPr>
                        <a:t>Atteinte de la sécurité physique ou psychologique du personnel</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9DEF9"/>
                    </a:solidFill>
                  </a:tcPr>
                </a:tc>
                <a:tc>
                  <a:txBody>
                    <a:bodyPr/>
                    <a:lstStyle/>
                    <a:p>
                      <a:pPr algn="ctr" fontAlgn="ctr"/>
                      <a:r>
                        <a:rPr lang="fr-FR" sz="1000" b="0" i="1" u="none" strike="noStrike">
                          <a:solidFill>
                            <a:schemeClr val="tx1"/>
                          </a:solidFill>
                          <a:effectLst/>
                          <a:latin typeface="Calibri" panose="020F0502020204030204" pitchFamily="34" charset="0"/>
                        </a:rPr>
                        <a:t>Mise en danger de l’intégrité physique de l’usager</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9DEF9"/>
                    </a:solidFill>
                  </a:tcPr>
                </a:tc>
                <a:tc>
                  <a:txBody>
                    <a:bodyPr/>
                    <a:lstStyle/>
                    <a:p>
                      <a:pPr algn="ctr" fontAlgn="ctr"/>
                      <a:r>
                        <a:rPr lang="fr-FR" sz="1000" b="0" i="1" u="none" strike="noStrike">
                          <a:solidFill>
                            <a:schemeClr val="tx1"/>
                          </a:solidFill>
                          <a:effectLst/>
                          <a:latin typeface="Calibri" panose="020F0502020204030204" pitchFamily="34" charset="0"/>
                        </a:rPr>
                        <a:t>Désorganisation ou accumulation de retard ne pouvant pas être résorbées</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9DEF9"/>
                    </a:solidFill>
                  </a:tcPr>
                </a:tc>
                <a:tc>
                  <a:txBody>
                    <a:bodyPr/>
                    <a:lstStyle/>
                    <a:p>
                      <a:pPr algn="ctr" fontAlgn="ctr"/>
                      <a:r>
                        <a:rPr lang="fr-FR" sz="1000" b="0" i="1" u="none" strike="noStrike">
                          <a:solidFill>
                            <a:schemeClr val="tx1"/>
                          </a:solidFill>
                          <a:effectLst/>
                          <a:latin typeface="Calibri" panose="020F0502020204030204" pitchFamily="34" charset="0"/>
                        </a:rPr>
                        <a:t>Situation passible d'une sanction pénale</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9DEF9"/>
                    </a:solidFill>
                  </a:tcPr>
                </a:tc>
                <a:tc>
                  <a:txBody>
                    <a:bodyPr/>
                    <a:lstStyle/>
                    <a:p>
                      <a:pPr algn="ctr" fontAlgn="ctr"/>
                      <a:r>
                        <a:rPr lang="fr-FR" sz="1000" b="0" i="1" u="none" strike="noStrike">
                          <a:solidFill>
                            <a:schemeClr val="tx1"/>
                          </a:solidFill>
                          <a:effectLst/>
                          <a:latin typeface="Calibri" panose="020F0502020204030204" pitchFamily="34" charset="0"/>
                        </a:rPr>
                        <a:t>Médiatisation d'ordre nationale</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9DEF9"/>
                    </a:solidFill>
                  </a:tcPr>
                </a:tc>
                <a:tc>
                  <a:txBody>
                    <a:bodyPr/>
                    <a:lstStyle/>
                    <a:p>
                      <a:pPr algn="ctr" fontAlgn="ctr"/>
                      <a:r>
                        <a:rPr lang="fr-FR" sz="1000" b="0" i="1" u="none" strike="noStrike">
                          <a:solidFill>
                            <a:schemeClr val="tx1"/>
                          </a:solidFill>
                          <a:effectLst/>
                          <a:latin typeface="Calibri" panose="020F0502020204030204" pitchFamily="34" charset="0"/>
                        </a:rPr>
                        <a:t>Pertes estimées à X% du budget de l’établissement</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9DEF9"/>
                    </a:solidFill>
                  </a:tcPr>
                </a:tc>
                <a:extLst>
                  <a:ext uri="{0D108BD9-81ED-4DB2-BD59-A6C34878D82A}">
                    <a16:rowId xmlns:a16="http://schemas.microsoft.com/office/drawing/2014/main" val="2766122965"/>
                  </a:ext>
                </a:extLst>
              </a:tr>
            </a:tbl>
          </a:graphicData>
        </a:graphic>
      </p:graphicFrame>
      <p:sp>
        <p:nvSpPr>
          <p:cNvPr id="2" name="Google Shape;463;g259c8bb200e_0_955">
            <a:extLst>
              <a:ext uri="{FF2B5EF4-FFF2-40B4-BE49-F238E27FC236}">
                <a16:creationId xmlns:a16="http://schemas.microsoft.com/office/drawing/2014/main" id="{6DD0FE31-B22E-BB19-52D8-51F7AE1BB06D}"/>
              </a:ext>
            </a:extLst>
          </p:cNvPr>
          <p:cNvSpPr txBox="1"/>
          <p:nvPr/>
        </p:nvSpPr>
        <p:spPr>
          <a:xfrm>
            <a:off x="201600" y="1125659"/>
            <a:ext cx="8693462" cy="288000"/>
          </a:xfrm>
          <a:prstGeom prst="rect">
            <a:avLst/>
          </a:prstGeom>
          <a:solidFill>
            <a:srgbClr val="006AB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fr-FR" sz="1200"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rPr>
              <a:t>Seuil de criticité et impacts</a:t>
            </a:r>
            <a:endParaRPr lang="fr-F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3" name="Espace réservé du numéro de diapositive 2">
            <a:extLst>
              <a:ext uri="{FF2B5EF4-FFF2-40B4-BE49-F238E27FC236}">
                <a16:creationId xmlns:a16="http://schemas.microsoft.com/office/drawing/2014/main" id="{782D5F93-8EB5-3BE7-8B1E-B611183481CF}"/>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18</a:t>
            </a:fld>
            <a:endParaRPr lang="fr-FR" sz="800" i="1">
              <a:latin typeface="Calibri" panose="020F0502020204030204" pitchFamily="34" charset="0"/>
              <a:ea typeface="Calibri" panose="020F0502020204030204" pitchFamily="34" charset="0"/>
              <a:cs typeface="Calibri" panose="020F0502020204030204" pitchFamily="34" charset="0"/>
            </a:endParaRPr>
          </a:p>
        </p:txBody>
      </p:sp>
      <p:sp>
        <p:nvSpPr>
          <p:cNvPr id="10" name="ZoneTexte 9">
            <a:extLst>
              <a:ext uri="{FF2B5EF4-FFF2-40B4-BE49-F238E27FC236}">
                <a16:creationId xmlns:a16="http://schemas.microsoft.com/office/drawing/2014/main" id="{F50B6F5E-ACAE-BAC0-A54A-1DA8C0F1291C}"/>
              </a:ext>
            </a:extLst>
          </p:cNvPr>
          <p:cNvSpPr txBox="1"/>
          <p:nvPr/>
        </p:nvSpPr>
        <p:spPr>
          <a:xfrm>
            <a:off x="158664" y="697396"/>
            <a:ext cx="8667285" cy="400110"/>
          </a:xfrm>
          <a:prstGeom prst="rect">
            <a:avLst/>
          </a:prstGeom>
          <a:noFill/>
        </p:spPr>
        <p:txBody>
          <a:bodyPr wrap="square">
            <a:spAutoFit/>
          </a:bodyPr>
          <a:lstStyle/>
          <a:p>
            <a:r>
              <a:rPr lang="fr-FR" sz="1000" u="sng">
                <a:latin typeface="Calibri" panose="020F0502020204030204" pitchFamily="34" charset="0"/>
                <a:ea typeface="Calibri" panose="020F0502020204030204" pitchFamily="34" charset="0"/>
                <a:cs typeface="Calibri" panose="020F0502020204030204" pitchFamily="34" charset="0"/>
              </a:rPr>
              <a:t>En amont de la réalisation du BIA </a:t>
            </a:r>
            <a:r>
              <a:rPr lang="fr-FR" sz="1000">
                <a:latin typeface="Calibri" panose="020F0502020204030204" pitchFamily="34" charset="0"/>
                <a:ea typeface="Calibri" panose="020F0502020204030204" pitchFamily="34" charset="0"/>
                <a:cs typeface="Calibri" panose="020F0502020204030204" pitchFamily="34" charset="0"/>
              </a:rPr>
              <a:t>pour un processus métier, il est nécessaire de définir les </a:t>
            </a:r>
            <a:r>
              <a:rPr lang="fr-FR" sz="1000" u="sng">
                <a:latin typeface="Calibri" panose="020F0502020204030204" pitchFamily="34" charset="0"/>
                <a:ea typeface="Calibri" panose="020F0502020204030204" pitchFamily="34" charset="0"/>
                <a:cs typeface="Calibri" panose="020F0502020204030204" pitchFamily="34" charset="0"/>
              </a:rPr>
              <a:t>indicateurs de criticité </a:t>
            </a:r>
            <a:r>
              <a:rPr lang="fr-FR" sz="1000">
                <a:latin typeface="Calibri" panose="020F0502020204030204" pitchFamily="34" charset="0"/>
                <a:ea typeface="Calibri" panose="020F0502020204030204" pitchFamily="34" charset="0"/>
                <a:cs typeface="Calibri" panose="020F0502020204030204" pitchFamily="34" charset="0"/>
              </a:rPr>
              <a:t>: le </a:t>
            </a:r>
            <a:r>
              <a:rPr lang="fr-FR" sz="1000" b="1">
                <a:latin typeface="Calibri" panose="020F0502020204030204" pitchFamily="34" charset="0"/>
                <a:ea typeface="Calibri" panose="020F0502020204030204" pitchFamily="34" charset="0"/>
                <a:cs typeface="Calibri" panose="020F0502020204030204" pitchFamily="34" charset="0"/>
              </a:rPr>
              <a:t>seuil de criticité </a:t>
            </a:r>
            <a:r>
              <a:rPr lang="fr-FR" sz="1000">
                <a:latin typeface="Calibri" panose="020F0502020204030204" pitchFamily="34" charset="0"/>
                <a:ea typeface="Calibri" panose="020F0502020204030204" pitchFamily="34" charset="0"/>
                <a:cs typeface="Calibri" panose="020F0502020204030204" pitchFamily="34" charset="0"/>
              </a:rPr>
              <a:t>pour chacun des 6 impacts de l’arrêt d’une activité ,et l’</a:t>
            </a:r>
            <a:r>
              <a:rPr lang="fr-FR" sz="1000" b="1">
                <a:latin typeface="Calibri" panose="020F0502020204030204" pitchFamily="34" charset="0"/>
                <a:ea typeface="Calibri" panose="020F0502020204030204" pitchFamily="34" charset="0"/>
                <a:cs typeface="Calibri" panose="020F0502020204030204" pitchFamily="34" charset="0"/>
              </a:rPr>
              <a:t>échelle de mesure de la criticité</a:t>
            </a:r>
            <a:r>
              <a:rPr lang="fr-FR" sz="1000">
                <a:latin typeface="Calibri" panose="020F0502020204030204" pitchFamily="34" charset="0"/>
                <a:ea typeface="Calibri" panose="020F0502020204030204" pitchFamily="34" charset="0"/>
                <a:cs typeface="Calibri" panose="020F0502020204030204" pitchFamily="34" charset="0"/>
              </a:rPr>
              <a:t>.</a:t>
            </a:r>
          </a:p>
        </p:txBody>
      </p:sp>
      <p:sp>
        <p:nvSpPr>
          <p:cNvPr id="18" name="Rectangle 17">
            <a:extLst>
              <a:ext uri="{FF2B5EF4-FFF2-40B4-BE49-F238E27FC236}">
                <a16:creationId xmlns:a16="http://schemas.microsoft.com/office/drawing/2014/main" id="{E1C9FCDC-1A03-D0D0-3DF7-D7409F9C57B9}"/>
              </a:ext>
            </a:extLst>
          </p:cNvPr>
          <p:cNvSpPr/>
          <p:nvPr/>
        </p:nvSpPr>
        <p:spPr>
          <a:xfrm>
            <a:off x="198114" y="1148556"/>
            <a:ext cx="8690400" cy="1551119"/>
          </a:xfrm>
          <a:prstGeom prst="rect">
            <a:avLst/>
          </a:prstGeom>
          <a:noFill/>
          <a:ln w="6350">
            <a:solidFill>
              <a:srgbClr val="006A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a:extLst>
              <a:ext uri="{FF2B5EF4-FFF2-40B4-BE49-F238E27FC236}">
                <a16:creationId xmlns:a16="http://schemas.microsoft.com/office/drawing/2014/main" id="{9D0D1B34-FCB6-E298-B311-5C8C3A20D6E5}"/>
              </a:ext>
            </a:extLst>
          </p:cNvPr>
          <p:cNvSpPr/>
          <p:nvPr/>
        </p:nvSpPr>
        <p:spPr>
          <a:xfrm>
            <a:off x="204662" y="2765809"/>
            <a:ext cx="8690400" cy="2055600"/>
          </a:xfrm>
          <a:prstGeom prst="rect">
            <a:avLst/>
          </a:prstGeom>
          <a:noFill/>
          <a:ln w="6350">
            <a:solidFill>
              <a:srgbClr val="006A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20">
            <a:extLst>
              <a:ext uri="{FF2B5EF4-FFF2-40B4-BE49-F238E27FC236}">
                <a16:creationId xmlns:a16="http://schemas.microsoft.com/office/drawing/2014/main" id="{B75CA0B8-AD94-814B-8EF9-0EE8B870FDC7}"/>
              </a:ext>
            </a:extLst>
          </p:cNvPr>
          <p:cNvSpPr txBox="1"/>
          <p:nvPr/>
        </p:nvSpPr>
        <p:spPr>
          <a:xfrm>
            <a:off x="191566" y="2299565"/>
            <a:ext cx="8703496" cy="400110"/>
          </a:xfrm>
          <a:prstGeom prst="rect">
            <a:avLst/>
          </a:prstGeom>
          <a:noFill/>
        </p:spPr>
        <p:txBody>
          <a:bodyPr wrap="square">
            <a:spAutoFit/>
          </a:bodyPr>
          <a:lstStyle/>
          <a:p>
            <a:r>
              <a:rPr lang="fr-FR" sz="1000" i="1">
                <a:solidFill>
                  <a:schemeClr val="dk1"/>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fr-FR" sz="1000" i="1">
                <a:solidFill>
                  <a:schemeClr val="dk1"/>
                </a:solidFill>
                <a:latin typeface="Calibri" panose="020F0502020204030204" pitchFamily="34" charset="0"/>
                <a:ea typeface="Calibri" panose="020F0502020204030204" pitchFamily="34" charset="0"/>
                <a:cs typeface="Calibri" panose="020F0502020204030204" pitchFamily="34" charset="0"/>
              </a:rPr>
              <a:t>Les </a:t>
            </a:r>
            <a:r>
              <a:rPr lang="fr-FR" sz="1000" b="1" i="1">
                <a:solidFill>
                  <a:schemeClr val="dk1"/>
                </a:solidFill>
                <a:latin typeface="Calibri" panose="020F0502020204030204" pitchFamily="34" charset="0"/>
                <a:ea typeface="Calibri" panose="020F0502020204030204" pitchFamily="34" charset="0"/>
                <a:cs typeface="Calibri" panose="020F0502020204030204" pitchFamily="34" charset="0"/>
              </a:rPr>
              <a:t>seuils de criticité </a:t>
            </a:r>
            <a:r>
              <a:rPr lang="fr-FR" sz="1000" i="1">
                <a:solidFill>
                  <a:schemeClr val="dk1"/>
                </a:solidFill>
                <a:latin typeface="Calibri" panose="020F0502020204030204" pitchFamily="34" charset="0"/>
                <a:ea typeface="Calibri" panose="020F0502020204030204" pitchFamily="34" charset="0"/>
                <a:cs typeface="Calibri" panose="020F0502020204030204" pitchFamily="34" charset="0"/>
              </a:rPr>
              <a:t>présentés ci-dessus sont des exemples, et </a:t>
            </a:r>
            <a:r>
              <a:rPr lang="fr-FR" sz="1000" i="1" u="sng">
                <a:solidFill>
                  <a:schemeClr val="dk1"/>
                </a:solidFill>
                <a:latin typeface="Calibri" panose="020F0502020204030204" pitchFamily="34" charset="0"/>
                <a:ea typeface="Calibri" panose="020F0502020204030204" pitchFamily="34" charset="0"/>
                <a:cs typeface="Calibri" panose="020F0502020204030204" pitchFamily="34" charset="0"/>
              </a:rPr>
              <a:t>doivent être adaptés </a:t>
            </a:r>
            <a:r>
              <a:rPr lang="fr-FR" sz="1000" i="1">
                <a:solidFill>
                  <a:schemeClr val="dk1"/>
                </a:solidFill>
                <a:latin typeface="Calibri" panose="020F0502020204030204" pitchFamily="34" charset="0"/>
                <a:ea typeface="Calibri" panose="020F0502020204030204" pitchFamily="34" charset="0"/>
                <a:cs typeface="Calibri" panose="020F0502020204030204" pitchFamily="34" charset="0"/>
              </a:rPr>
              <a:t>en fonction de l’OG. Une fois définis, ces seuils de criticité valent pour l’ensemble des processus de l’OG.</a:t>
            </a:r>
          </a:p>
        </p:txBody>
      </p:sp>
    </p:spTree>
    <p:extLst>
      <p:ext uri="{BB962C8B-B14F-4D97-AF65-F5344CB8AC3E}">
        <p14:creationId xmlns:p14="http://schemas.microsoft.com/office/powerpoint/2010/main" val="39144257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g25be3e8fe75_0_1"/>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fontScale="90000"/>
          </a:bodyPr>
          <a:lstStyle/>
          <a:p>
            <a:pPr marL="0" lvl="0" indent="0" algn="l" rtl="0">
              <a:lnSpc>
                <a:spcPct val="110000"/>
              </a:lnSpc>
              <a:spcBef>
                <a:spcPts val="0"/>
              </a:spcBef>
              <a:spcAft>
                <a:spcPts val="0"/>
              </a:spcAft>
              <a:buSzPts val="2000"/>
              <a:buNone/>
            </a:pPr>
            <a:r>
              <a:rPr lang="fr-FR">
                <a:latin typeface="Calibri" panose="020F0502020204030204" pitchFamily="34" charset="0"/>
                <a:ea typeface="Calibri" panose="020F0502020204030204" pitchFamily="34" charset="0"/>
                <a:cs typeface="Calibri" panose="020F0502020204030204" pitchFamily="34" charset="0"/>
                <a:sym typeface="Open Sans"/>
              </a:rPr>
              <a:t>Réaliser le BIA, identifier les solutions de continuité et de reprise d’activité, et éditer les fiches processus métier Bilan d’Impact sur l’Activité</a:t>
            </a:r>
            <a:endParaRPr>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7" name="Google Shape;127;g25ba86caaca_0_0">
            <a:extLst>
              <a:ext uri="{FF2B5EF4-FFF2-40B4-BE49-F238E27FC236}">
                <a16:creationId xmlns:a16="http://schemas.microsoft.com/office/drawing/2014/main" id="{992BA8EF-F4CB-FA49-AE1F-CF9770A35615}"/>
              </a:ext>
            </a:extLst>
          </p:cNvPr>
          <p:cNvSpPr txBox="1"/>
          <p:nvPr/>
        </p:nvSpPr>
        <p:spPr>
          <a:xfrm>
            <a:off x="5445836" y="1751976"/>
            <a:ext cx="2401367" cy="369300"/>
          </a:xfrm>
          <a:prstGeom prst="rect">
            <a:avLst/>
          </a:prstGeom>
          <a:noFill/>
          <a:ln>
            <a:noFill/>
          </a:ln>
        </p:spPr>
        <p:txBody>
          <a:bodyPr spcFirstLastPara="1" wrap="square" lIns="91425" tIns="91425" rIns="91425" bIns="91425"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3" name="ZoneTexte 2">
            <a:extLst>
              <a:ext uri="{FF2B5EF4-FFF2-40B4-BE49-F238E27FC236}">
                <a16:creationId xmlns:a16="http://schemas.microsoft.com/office/drawing/2014/main" id="{43FA6AC1-D955-E64E-7DE1-80A314E93F2B}"/>
              </a:ext>
            </a:extLst>
          </p:cNvPr>
          <p:cNvSpPr txBox="1"/>
          <p:nvPr/>
        </p:nvSpPr>
        <p:spPr>
          <a:xfrm>
            <a:off x="161364" y="741420"/>
            <a:ext cx="8827247" cy="446276"/>
          </a:xfrm>
          <a:prstGeom prst="rect">
            <a:avLst/>
          </a:prstGeom>
          <a:solidFill>
            <a:srgbClr val="FDEEF5"/>
          </a:solidFill>
        </p:spPr>
        <p:txBody>
          <a:bodyPr wrap="square">
            <a:spAutoFit/>
          </a:bodyPr>
          <a:lstStyle/>
          <a:p>
            <a:pPr marL="360000" marR="0" lvl="0" algn="just" rtl="0">
              <a:lnSpc>
                <a:spcPct val="100000"/>
              </a:lnSpc>
              <a:spcBef>
                <a:spcPts val="0"/>
              </a:spcBef>
              <a:spcAft>
                <a:spcPts val="0"/>
              </a:spcAft>
              <a:buClr>
                <a:srgbClr val="000000"/>
              </a:buClr>
              <a:buSzPts val="1200"/>
            </a:pPr>
            <a:r>
              <a:rPr lang="fr-FR" sz="1200" b="0" i="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Utiliser l’outil du kit : </a:t>
            </a:r>
            <a:r>
              <a:rPr lang="fr-FR" sz="1200" b="1" i="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Outil BIA</a:t>
            </a:r>
          </a:p>
          <a:p>
            <a:pPr marL="360000" marR="0" lvl="0" algn="just" rtl="0">
              <a:lnSpc>
                <a:spcPct val="100000"/>
              </a:lnSpc>
              <a:spcBef>
                <a:spcPts val="0"/>
              </a:spcBef>
              <a:spcAft>
                <a:spcPts val="0"/>
              </a:spcAft>
              <a:buClr>
                <a:srgbClr val="000000"/>
              </a:buClr>
              <a:buSzPts val="1200"/>
            </a:pPr>
            <a:r>
              <a:rPr lang="fr-FR" sz="1000" i="1">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a:t>
            </a:r>
            <a:r>
              <a:rPr lang="fr-FR" sz="1000" i="1">
                <a:latin typeface="Calibri" panose="020F0502020204030204" pitchFamily="34" charset="0"/>
                <a:ea typeface="Calibri" panose="020F0502020204030204" pitchFamily="34" charset="0"/>
                <a:cs typeface="Calibri" panose="020F0502020204030204" pitchFamily="34" charset="0"/>
                <a:sym typeface="Calibri"/>
              </a:rPr>
              <a:t> l’utilisation de l’outil est décrite dans l’onglet « 0 – Guide utilisation outil BIA » de l’outil BIA</a:t>
            </a:r>
            <a:endParaRPr lang="fr-FR" sz="1000" i="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pic>
        <p:nvPicPr>
          <p:cNvPr id="5" name="Graphique 4" descr="Ampoule et crayon avec un remplissage uni">
            <a:extLst>
              <a:ext uri="{FF2B5EF4-FFF2-40B4-BE49-F238E27FC236}">
                <a16:creationId xmlns:a16="http://schemas.microsoft.com/office/drawing/2014/main" id="{A4ACC99B-33E8-23AF-1283-E9692DF0E0C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05256" y="741420"/>
            <a:ext cx="277000" cy="277000"/>
          </a:xfrm>
          <a:prstGeom prst="rect">
            <a:avLst/>
          </a:prstGeom>
        </p:spPr>
      </p:pic>
      <p:sp>
        <p:nvSpPr>
          <p:cNvPr id="10" name="Espace réservé du numéro de diapositive 2">
            <a:extLst>
              <a:ext uri="{FF2B5EF4-FFF2-40B4-BE49-F238E27FC236}">
                <a16:creationId xmlns:a16="http://schemas.microsoft.com/office/drawing/2014/main" id="{F684FDF0-35E9-7041-8969-A93ADB6BCD69}"/>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19</a:t>
            </a:fld>
            <a:endParaRPr lang="fr-FR" sz="800" i="1">
              <a:latin typeface="Calibri" panose="020F0502020204030204" pitchFamily="34" charset="0"/>
              <a:ea typeface="Calibri" panose="020F0502020204030204" pitchFamily="34" charset="0"/>
              <a:cs typeface="Calibri" panose="020F0502020204030204" pitchFamily="34" charset="0"/>
            </a:endParaRPr>
          </a:p>
        </p:txBody>
      </p:sp>
      <p:sp>
        <p:nvSpPr>
          <p:cNvPr id="8" name="Espace réservé du texte 1">
            <a:extLst>
              <a:ext uri="{FF2B5EF4-FFF2-40B4-BE49-F238E27FC236}">
                <a16:creationId xmlns:a16="http://schemas.microsoft.com/office/drawing/2014/main" id="{BB4B7ADA-EF47-985A-87D8-EBA8097B4068}"/>
              </a:ext>
            </a:extLst>
          </p:cNvPr>
          <p:cNvSpPr txBox="1">
            <a:spLocks/>
          </p:cNvSpPr>
          <p:nvPr/>
        </p:nvSpPr>
        <p:spPr>
          <a:xfrm>
            <a:off x="212164" y="1336627"/>
            <a:ext cx="8827247" cy="358747"/>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1" b="0" i="0" u="none" strike="noStrike" cap="none">
                <a:solidFill>
                  <a:srgbClr val="000000"/>
                </a:solidFill>
                <a:latin typeface="Arial"/>
                <a:ea typeface="Arial"/>
                <a:cs typeface="Arial"/>
                <a:sym typeface="Arial"/>
              </a:defRPr>
            </a:lvl9pPr>
          </a:lstStyle>
          <a:p>
            <a:pPr>
              <a:spcBef>
                <a:spcPts val="300"/>
              </a:spcBef>
            </a:pPr>
            <a:r>
              <a:rPr lang="fr-FR" sz="1000">
                <a:solidFill>
                  <a:schemeClr val="tx1"/>
                </a:solidFill>
                <a:latin typeface="Calibri" panose="020F0502020204030204" pitchFamily="34" charset="0"/>
                <a:ea typeface="Calibri" panose="020F0502020204030204" pitchFamily="34" charset="0"/>
                <a:cs typeface="Calibri" panose="020F0502020204030204" pitchFamily="34" charset="0"/>
              </a:rPr>
              <a:t>L’outil BIA se présente sous la forme d’un fichier Excel permettant de décrire, </a:t>
            </a:r>
            <a:r>
              <a:rPr lang="fr-FR" sz="1000" u="sng">
                <a:solidFill>
                  <a:schemeClr val="tx1"/>
                </a:solidFill>
                <a:latin typeface="Calibri" panose="020F0502020204030204" pitchFamily="34" charset="0"/>
                <a:ea typeface="Calibri" panose="020F0502020204030204" pitchFamily="34" charset="0"/>
                <a:cs typeface="Calibri" panose="020F0502020204030204" pitchFamily="34" charset="0"/>
              </a:rPr>
              <a:t>en 10 activités maximum</a:t>
            </a:r>
            <a:r>
              <a:rPr lang="fr-FR" sz="1000">
                <a:solidFill>
                  <a:schemeClr val="tx1"/>
                </a:solidFill>
                <a:latin typeface="Calibri" panose="020F0502020204030204" pitchFamily="34" charset="0"/>
                <a:ea typeface="Calibri" panose="020F0502020204030204" pitchFamily="34" charset="0"/>
                <a:cs typeface="Calibri" panose="020F0502020204030204" pitchFamily="34" charset="0"/>
              </a:rPr>
              <a:t>, le processus métier étudié.</a:t>
            </a:r>
          </a:p>
          <a:p>
            <a:pPr marL="400050" indent="-171450">
              <a:spcBef>
                <a:spcPts val="300"/>
              </a:spcBef>
              <a:buFont typeface="Wingdings" panose="05000000000000000000" pitchFamily="2" charset="2"/>
              <a:buChar char="Ø"/>
            </a:pPr>
            <a:endParaRPr lang="fr-FR" sz="100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400050" indent="-171450">
              <a:spcBef>
                <a:spcPts val="300"/>
              </a:spcBef>
              <a:buFont typeface="Wingdings" panose="05000000000000000000" pitchFamily="2" charset="2"/>
              <a:buChar char="Ø"/>
            </a:pPr>
            <a:endParaRPr lang="fr-FR" sz="100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20" name="ZoneTexte 19">
            <a:extLst>
              <a:ext uri="{FF2B5EF4-FFF2-40B4-BE49-F238E27FC236}">
                <a16:creationId xmlns:a16="http://schemas.microsoft.com/office/drawing/2014/main" id="{0A70297D-9C16-66AE-4E67-07B62C1FAF08}"/>
              </a:ext>
            </a:extLst>
          </p:cNvPr>
          <p:cNvSpPr txBox="1"/>
          <p:nvPr/>
        </p:nvSpPr>
        <p:spPr>
          <a:xfrm>
            <a:off x="2577069" y="2062270"/>
            <a:ext cx="6405566" cy="2208297"/>
          </a:xfrm>
          <a:prstGeom prst="rect">
            <a:avLst/>
          </a:prstGeom>
          <a:solidFill>
            <a:schemeClr val="bg1">
              <a:lumMod val="95000"/>
            </a:schemeClr>
          </a:solidFill>
        </p:spPr>
        <p:txBody>
          <a:bodyPr wrap="square">
            <a:spAutoFit/>
          </a:bodyPr>
          <a:lstStyle/>
          <a:p>
            <a:pPr>
              <a:spcBef>
                <a:spcPts val="300"/>
              </a:spcBef>
            </a:pPr>
            <a:r>
              <a:rPr lang="fr-FR" sz="1000" b="1" u="sng">
                <a:solidFill>
                  <a:schemeClr val="tx1"/>
                </a:solidFill>
                <a:latin typeface="Calibri" panose="020F0502020204030204" pitchFamily="34" charset="0"/>
                <a:ea typeface="Calibri" panose="020F0502020204030204" pitchFamily="34" charset="0"/>
                <a:cs typeface="Calibri" panose="020F0502020204030204" pitchFamily="34" charset="0"/>
              </a:rPr>
              <a:t>Ce qui est attendu :</a:t>
            </a:r>
          </a:p>
          <a:p>
            <a:pPr marL="228600" indent="-228600">
              <a:spcBef>
                <a:spcPts val="300"/>
              </a:spcBef>
              <a:buAutoNum type="arabicPeriod"/>
            </a:pPr>
            <a:r>
              <a:rPr lang="fr-FR" sz="1000">
                <a:solidFill>
                  <a:schemeClr val="tx1"/>
                </a:solidFill>
                <a:latin typeface="Calibri" panose="020F0502020204030204" pitchFamily="34" charset="0"/>
                <a:ea typeface="Calibri" panose="020F0502020204030204" pitchFamily="34" charset="0"/>
                <a:cs typeface="Calibri" panose="020F0502020204030204" pitchFamily="34" charset="0"/>
              </a:rPr>
              <a:t>Décrire le processus métier en 10 activités maximum</a:t>
            </a:r>
          </a:p>
          <a:p>
            <a:pPr marL="228600" indent="-228600">
              <a:spcBef>
                <a:spcPts val="300"/>
              </a:spcBef>
              <a:buAutoNum type="arabicPeriod"/>
            </a:pPr>
            <a:r>
              <a:rPr lang="fr-FR" sz="1000">
                <a:solidFill>
                  <a:schemeClr val="tx1"/>
                </a:solidFill>
                <a:latin typeface="Calibri" panose="020F0502020204030204" pitchFamily="34" charset="0"/>
                <a:ea typeface="Calibri" panose="020F0502020204030204" pitchFamily="34" charset="0"/>
                <a:cs typeface="Calibri" panose="020F0502020204030204" pitchFamily="34" charset="0"/>
              </a:rPr>
              <a:t>Définir la criticité de ces activités</a:t>
            </a:r>
          </a:p>
          <a:p>
            <a:pPr marL="228600" indent="-228600">
              <a:spcBef>
                <a:spcPts val="300"/>
              </a:spcBef>
              <a:buAutoNum type="arabicPeriod"/>
            </a:pPr>
            <a:r>
              <a:rPr lang="fr-FR" sz="1000">
                <a:solidFill>
                  <a:schemeClr val="tx1"/>
                </a:solidFill>
                <a:latin typeface="Calibri" panose="020F0502020204030204" pitchFamily="34" charset="0"/>
                <a:ea typeface="Calibri" panose="020F0502020204030204" pitchFamily="34" charset="0"/>
                <a:cs typeface="Calibri" panose="020F0502020204030204" pitchFamily="34" charset="0"/>
              </a:rPr>
              <a:t>Recenser les ressources matérielles minimales pour chaque activité sur un mode de fonctionnement dégradé</a:t>
            </a:r>
          </a:p>
          <a:p>
            <a:pPr marL="228600" indent="-228600">
              <a:spcBef>
                <a:spcPts val="300"/>
              </a:spcBef>
              <a:buAutoNum type="arabicPeriod"/>
            </a:pPr>
            <a:r>
              <a:rPr lang="fr-FR" sz="1000">
                <a:solidFill>
                  <a:schemeClr val="tx1"/>
                </a:solidFill>
                <a:latin typeface="Calibri" panose="020F0502020204030204" pitchFamily="34" charset="0"/>
                <a:ea typeface="Calibri" panose="020F0502020204030204" pitchFamily="34" charset="0"/>
                <a:cs typeface="Calibri" panose="020F0502020204030204" pitchFamily="34" charset="0"/>
              </a:rPr>
              <a:t>Recenser les applications informatiques utilisées au sein du processus métier et les rattacher aux activités concernées</a:t>
            </a:r>
          </a:p>
          <a:p>
            <a:pPr marL="228600" indent="-228600">
              <a:spcBef>
                <a:spcPts val="300"/>
              </a:spcBef>
              <a:buAutoNum type="arabicPeriod"/>
            </a:pPr>
            <a:r>
              <a:rPr lang="fr-FR" sz="1000">
                <a:solidFill>
                  <a:schemeClr val="tx1"/>
                </a:solidFill>
                <a:latin typeface="Calibri" panose="020F0502020204030204" pitchFamily="34" charset="0"/>
                <a:ea typeface="Calibri" panose="020F0502020204030204" pitchFamily="34" charset="0"/>
                <a:cs typeface="Calibri" panose="020F0502020204030204" pitchFamily="34" charset="0"/>
              </a:rPr>
              <a:t>Décrire les dépendances de chaque activité avec d’autres processus métiers internes ou des opérateurs externes.</a:t>
            </a:r>
          </a:p>
          <a:p>
            <a:pPr marL="228600" indent="-228600">
              <a:spcBef>
                <a:spcPts val="300"/>
              </a:spcBef>
              <a:buAutoNum type="arabicPeriod"/>
            </a:pPr>
            <a:r>
              <a:rPr lang="fr-FR" sz="1000">
                <a:solidFill>
                  <a:schemeClr val="tx1"/>
                </a:solidFill>
                <a:latin typeface="Calibri" panose="020F0502020204030204" pitchFamily="34" charset="0"/>
                <a:ea typeface="Calibri" panose="020F0502020204030204" pitchFamily="34" charset="0"/>
                <a:cs typeface="Calibri" panose="020F0502020204030204" pitchFamily="34" charset="0"/>
              </a:rPr>
              <a:t>Pour chacun des 4 scénarios d’indisponibilités (SI, personnel, bâtiments, fournisseurs), identifier les solutions de continuité et de reprise d’activité.</a:t>
            </a:r>
          </a:p>
          <a:p>
            <a:pPr marL="228600" indent="-228600">
              <a:spcBef>
                <a:spcPts val="300"/>
              </a:spcBef>
              <a:buAutoNum type="arabicPeriod"/>
            </a:pPr>
            <a:r>
              <a:rPr lang="fr-FR" sz="1000">
                <a:solidFill>
                  <a:schemeClr val="tx1"/>
                </a:solidFill>
                <a:latin typeface="Calibri" panose="020F0502020204030204" pitchFamily="34" charset="0"/>
                <a:ea typeface="Calibri" panose="020F0502020204030204" pitchFamily="34" charset="0"/>
                <a:cs typeface="Calibri" panose="020F0502020204030204" pitchFamily="34" charset="0"/>
              </a:rPr>
              <a:t>A partir des informations saisies dans l’outil, éditer les fiches processus métier (fiches mises à disposition du personnel du processus métier et permettant de connaitre rapidement les actions de continuité et de reprise d’activité en cas de survenue d’un scénario d’indisponibilité).</a:t>
            </a:r>
          </a:p>
        </p:txBody>
      </p:sp>
      <p:pic>
        <p:nvPicPr>
          <p:cNvPr id="12" name="Image 11">
            <a:extLst>
              <a:ext uri="{FF2B5EF4-FFF2-40B4-BE49-F238E27FC236}">
                <a16:creationId xmlns:a16="http://schemas.microsoft.com/office/drawing/2014/main" id="{8EC7E4C8-8C39-EC4C-2570-A6C644D1F013}"/>
              </a:ext>
            </a:extLst>
          </p:cNvPr>
          <p:cNvPicPr>
            <a:picLocks noChangeAspect="1"/>
          </p:cNvPicPr>
          <p:nvPr/>
        </p:nvPicPr>
        <p:blipFill rotWithShape="1">
          <a:blip r:embed="rId5">
            <a:alphaModFix amt="35000"/>
          </a:blip>
          <a:srcRect l="31378" b="1488"/>
          <a:stretch/>
        </p:blipFill>
        <p:spPr>
          <a:xfrm>
            <a:off x="0" y="1437927"/>
            <a:ext cx="2577068" cy="3705573"/>
          </a:xfrm>
          <a:prstGeom prst="rect">
            <a:avLst/>
          </a:prstGeom>
        </p:spPr>
      </p:pic>
    </p:spTree>
    <p:extLst>
      <p:ext uri="{BB962C8B-B14F-4D97-AF65-F5344CB8AC3E}">
        <p14:creationId xmlns:p14="http://schemas.microsoft.com/office/powerpoint/2010/main" val="1053389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g25a1a78a644_0_32"/>
          <p:cNvSpPr txBox="1">
            <a:spLocks noGrp="1"/>
          </p:cNvSpPr>
          <p:nvPr>
            <p:ph type="ctrTitle"/>
          </p:nvPr>
        </p:nvSpPr>
        <p:spPr>
          <a:xfrm>
            <a:off x="2914847" y="1280712"/>
            <a:ext cx="5499900" cy="1032601"/>
          </a:xfrm>
          <a:prstGeom prst="rect">
            <a:avLst/>
          </a:prstGeom>
          <a:noFill/>
          <a:ln>
            <a:noFill/>
          </a:ln>
        </p:spPr>
        <p:txBody>
          <a:bodyPr spcFirstLastPara="1" wrap="square" lIns="0" tIns="0" rIns="0" bIns="0" anchor="ctr" anchorCtr="0">
            <a:noAutofit/>
          </a:bodyPr>
          <a:lstStyle/>
          <a:p>
            <a:r>
              <a:rPr lang="fr-FR" sz="2500">
                <a:latin typeface="Calibri" panose="020F0502020204030204" pitchFamily="34" charset="0"/>
                <a:ea typeface="Calibri" panose="020F0502020204030204" pitchFamily="34" charset="0"/>
                <a:cs typeface="Calibri" panose="020F0502020204030204" pitchFamily="34" charset="0"/>
                <a:sym typeface="Open Sans"/>
              </a:rPr>
              <a:t>Sommaire</a:t>
            </a:r>
            <a:endParaRPr sz="2500">
              <a:latin typeface="Calibri" panose="020F0502020204030204" pitchFamily="34" charset="0"/>
              <a:ea typeface="Calibri" panose="020F0502020204030204" pitchFamily="34" charset="0"/>
              <a:cs typeface="Calibri" panose="020F0502020204030204" pitchFamily="34" charset="0"/>
              <a:sym typeface="Open Sans"/>
            </a:endParaRPr>
          </a:p>
          <a:p>
            <a:endParaRPr>
              <a:latin typeface="Calibri" panose="020F0502020204030204" pitchFamily="34" charset="0"/>
              <a:ea typeface="Calibri" panose="020F0502020204030204" pitchFamily="34" charset="0"/>
              <a:cs typeface="Calibri" panose="020F0502020204030204" pitchFamily="34" charset="0"/>
            </a:endParaRPr>
          </a:p>
        </p:txBody>
      </p:sp>
      <p:sp>
        <p:nvSpPr>
          <p:cNvPr id="249" name="Google Shape;249;g25a1a78a644_0_32"/>
          <p:cNvSpPr txBox="1">
            <a:spLocks noGrp="1"/>
          </p:cNvSpPr>
          <p:nvPr>
            <p:ph type="body" idx="1"/>
          </p:nvPr>
        </p:nvSpPr>
        <p:spPr>
          <a:xfrm>
            <a:off x="2785696" y="1950895"/>
            <a:ext cx="5758201" cy="2239000"/>
          </a:xfrm>
          <a:prstGeom prst="rect">
            <a:avLst/>
          </a:prstGeom>
          <a:noFill/>
          <a:ln>
            <a:noFill/>
          </a:ln>
        </p:spPr>
        <p:txBody>
          <a:bodyPr spcFirstLastPara="1" wrap="square" lIns="0" tIns="0" rIns="0" bIns="0" anchor="t" anchorCtr="0">
            <a:noAutofit/>
          </a:bodyPr>
          <a:lstStyle/>
          <a:p>
            <a:pPr indent="-317504">
              <a:spcBef>
                <a:spcPts val="0"/>
              </a:spcBef>
              <a:buSzPts val="1400"/>
              <a:buFont typeface="Open Sans"/>
              <a:buAutoNum type="arabicPeriod"/>
            </a:pPr>
            <a:r>
              <a:rPr lang="fr-FR" sz="1401" b="0">
                <a:latin typeface="Calibri" panose="020F0502020204030204" pitchFamily="34" charset="0"/>
                <a:ea typeface="Calibri" panose="020F0502020204030204" pitchFamily="34" charset="0"/>
                <a:cs typeface="Calibri" panose="020F0502020204030204" pitchFamily="34" charset="0"/>
                <a:sym typeface="Open Sans"/>
              </a:rPr>
              <a:t>Conduite opérationnelle du projet de construction du PCRA MS</a:t>
            </a:r>
            <a:endParaRPr sz="1401" b="0">
              <a:latin typeface="Calibri" panose="020F0502020204030204" pitchFamily="34" charset="0"/>
              <a:ea typeface="Calibri" panose="020F0502020204030204" pitchFamily="34" charset="0"/>
              <a:cs typeface="Calibri" panose="020F0502020204030204" pitchFamily="34" charset="0"/>
              <a:sym typeface="Open Sans"/>
            </a:endParaRPr>
          </a:p>
          <a:p>
            <a:pPr indent="-317504">
              <a:spcBef>
                <a:spcPts val="0"/>
              </a:spcBef>
              <a:buSzPts val="1400"/>
              <a:buFont typeface="Open Sans"/>
              <a:buAutoNum type="arabicPeriod"/>
            </a:pPr>
            <a:r>
              <a:rPr lang="fr-FR" sz="1401" b="0">
                <a:latin typeface="Calibri" panose="020F0502020204030204" pitchFamily="34" charset="0"/>
                <a:ea typeface="Calibri" panose="020F0502020204030204" pitchFamily="34" charset="0"/>
                <a:cs typeface="Calibri" panose="020F0502020204030204" pitchFamily="34" charset="0"/>
                <a:sym typeface="Open Sans"/>
              </a:rPr>
              <a:t>Phase 1 : Cadrage du projet</a:t>
            </a:r>
          </a:p>
          <a:p>
            <a:pPr indent="-317504">
              <a:spcBef>
                <a:spcPts val="0"/>
              </a:spcBef>
              <a:buSzPts val="1400"/>
              <a:buFont typeface="Open Sans"/>
              <a:buAutoNum type="arabicPeriod"/>
            </a:pPr>
            <a:r>
              <a:rPr lang="fr-FR" sz="1401" b="0">
                <a:latin typeface="Calibri" panose="020F0502020204030204" pitchFamily="34" charset="0"/>
                <a:ea typeface="Calibri" panose="020F0502020204030204" pitchFamily="34" charset="0"/>
                <a:cs typeface="Calibri" panose="020F0502020204030204" pitchFamily="34" charset="0"/>
                <a:sym typeface="Open Sans"/>
              </a:rPr>
              <a:t>Phase 2 : BIA, solutions de continuité et de reprise d’activité, fiches processus métier</a:t>
            </a:r>
          </a:p>
          <a:p>
            <a:pPr indent="-317504">
              <a:spcBef>
                <a:spcPts val="0"/>
              </a:spcBef>
              <a:buSzPts val="1400"/>
              <a:buFont typeface="Open Sans"/>
              <a:buAutoNum type="arabicPeriod"/>
            </a:pPr>
            <a:r>
              <a:rPr lang="fr-FR" sz="1401" b="0">
                <a:latin typeface="Calibri" panose="020F0502020204030204" pitchFamily="34" charset="0"/>
                <a:ea typeface="Calibri" panose="020F0502020204030204" pitchFamily="34" charset="0"/>
                <a:cs typeface="Calibri" panose="020F0502020204030204" pitchFamily="34" charset="0"/>
                <a:sym typeface="Open Sans"/>
              </a:rPr>
              <a:t>Phase 3 : Rédaction du PCRA cadre</a:t>
            </a:r>
          </a:p>
          <a:p>
            <a:pPr indent="-317504">
              <a:spcBef>
                <a:spcPts val="0"/>
              </a:spcBef>
              <a:buSzPts val="1400"/>
              <a:buFont typeface="Open Sans"/>
              <a:buAutoNum type="arabicPeriod"/>
            </a:pPr>
            <a:r>
              <a:rPr lang="fr-FR" sz="1401" b="0">
                <a:latin typeface="Calibri" panose="020F0502020204030204" pitchFamily="34" charset="0"/>
                <a:ea typeface="Calibri" panose="020F0502020204030204" pitchFamily="34" charset="0"/>
                <a:cs typeface="Calibri" panose="020F0502020204030204" pitchFamily="34" charset="0"/>
                <a:sym typeface="Open Sans"/>
              </a:rPr>
              <a:t>Phase 4 : Maintien en conditions opérationnelles du SMCA</a:t>
            </a:r>
          </a:p>
        </p:txBody>
      </p:sp>
      <p:pic>
        <p:nvPicPr>
          <p:cNvPr id="250" name="Google Shape;250;g25a1a78a644_0_32"/>
          <p:cNvPicPr preferRelativeResize="0"/>
          <p:nvPr/>
        </p:nvPicPr>
        <p:blipFill rotWithShape="1">
          <a:blip r:embed="rId3">
            <a:alphaModFix/>
          </a:blip>
          <a:srcRect/>
          <a:stretch/>
        </p:blipFill>
        <p:spPr>
          <a:xfrm>
            <a:off x="8262275" y="93628"/>
            <a:ext cx="793801" cy="699401"/>
          </a:xfrm>
          <a:prstGeom prst="rect">
            <a:avLst/>
          </a:prstGeom>
          <a:noFill/>
          <a:ln>
            <a:noFill/>
          </a:ln>
        </p:spPr>
      </p:pic>
      <p:sp>
        <p:nvSpPr>
          <p:cNvPr id="2" name="Espace réservé du numéro de diapositive 2">
            <a:extLst>
              <a:ext uri="{FF2B5EF4-FFF2-40B4-BE49-F238E27FC236}">
                <a16:creationId xmlns:a16="http://schemas.microsoft.com/office/drawing/2014/main" id="{00A0FCC7-656C-9DC4-B486-D8CDA3060FFC}"/>
              </a:ext>
            </a:extLst>
          </p:cNvPr>
          <p:cNvSpPr txBox="1">
            <a:spLocks/>
          </p:cNvSpPr>
          <p:nvPr/>
        </p:nvSpPr>
        <p:spPr>
          <a:xfrm>
            <a:off x="8856599" y="4866198"/>
            <a:ext cx="287401"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Open Sans" panose="020B0606030504020204" pitchFamily="34" charset="0"/>
                <a:ea typeface="Open Sans" panose="020B0606030504020204" pitchFamily="34" charset="0"/>
                <a:cs typeface="Open Sans" panose="020B0606030504020204" pitchFamily="34" charset="0"/>
              </a:rPr>
              <a:pPr algn="ctr"/>
              <a:t>2</a:t>
            </a:fld>
            <a:endParaRPr lang="fr-FR" sz="800" i="1">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5349060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g25be3e8fe75_0_1"/>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fontScale="90000"/>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Outil BIA : aide à la saisie des informations</a:t>
            </a:r>
            <a:br>
              <a:rPr lang="fr-FR">
                <a:latin typeface="Calibri" panose="020F0502020204030204" pitchFamily="34" charset="0"/>
                <a:ea typeface="Calibri" panose="020F0502020204030204" pitchFamily="34" charset="0"/>
                <a:cs typeface="Calibri" panose="020F0502020204030204" pitchFamily="34" charset="0"/>
                <a:sym typeface="Open Sans"/>
              </a:rPr>
            </a:br>
            <a:r>
              <a:rPr lang="fr-FR" sz="1600" b="1" i="1">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sym typeface="Calibri"/>
              </a:rPr>
              <a:t>Onglet « 1 - BIA »</a:t>
            </a:r>
            <a:endParaRPr lang="fr-FR">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2" name="Google Shape;112;g25baa7d1e39_0_0">
            <a:extLst>
              <a:ext uri="{FF2B5EF4-FFF2-40B4-BE49-F238E27FC236}">
                <a16:creationId xmlns:a16="http://schemas.microsoft.com/office/drawing/2014/main" id="{2A4BFCEB-96C2-E9AB-21DC-EA01CDC38321}"/>
              </a:ext>
            </a:extLst>
          </p:cNvPr>
          <p:cNvSpPr/>
          <p:nvPr/>
        </p:nvSpPr>
        <p:spPr>
          <a:xfrm>
            <a:off x="54709" y="800847"/>
            <a:ext cx="9034582" cy="224304"/>
          </a:xfrm>
          <a:prstGeom prst="roundRect">
            <a:avLst>
              <a:gd name="adj" fmla="val 16667"/>
            </a:avLst>
          </a:prstGeom>
          <a:solidFill>
            <a:srgbClr val="004D82"/>
          </a:solidFill>
          <a:ln>
            <a:noFill/>
          </a:ln>
        </p:spPr>
        <p:txBody>
          <a:bodyPr spcFirstLastPara="1" wrap="square" lIns="108000" tIns="72000" rIns="108000" bIns="72000" anchor="ctr" anchorCtr="0">
            <a:noAutofit/>
          </a:bodyPr>
          <a:lstStyle/>
          <a:p>
            <a:pPr marL="0" marR="0" lvl="0" indent="0" rtl="0">
              <a:lnSpc>
                <a:spcPct val="100000"/>
              </a:lnSpc>
              <a:spcBef>
                <a:spcPts val="0"/>
              </a:spcBef>
              <a:spcAft>
                <a:spcPts val="0"/>
              </a:spcAft>
              <a:buClr>
                <a:srgbClr val="000000"/>
              </a:buClr>
              <a:buSzPts val="1600"/>
              <a:buFont typeface="Arial"/>
              <a:buNone/>
            </a:pPr>
            <a:r>
              <a:rPr lang="fr-FR" sz="1200"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Tableau « Activités du processus métier »</a:t>
            </a:r>
            <a:endParaRPr sz="1200"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20" name="Google Shape;146;g25baa7d1e39_0_0">
            <a:extLst>
              <a:ext uri="{FF2B5EF4-FFF2-40B4-BE49-F238E27FC236}">
                <a16:creationId xmlns:a16="http://schemas.microsoft.com/office/drawing/2014/main" id="{5A9FF9F3-3D4C-7E25-34BF-6E90ECF4C2F7}"/>
              </a:ext>
            </a:extLst>
          </p:cNvPr>
          <p:cNvSpPr txBox="1"/>
          <p:nvPr/>
        </p:nvSpPr>
        <p:spPr>
          <a:xfrm>
            <a:off x="0" y="2426423"/>
            <a:ext cx="9144000" cy="2703470"/>
          </a:xfrm>
          <a:prstGeom prst="rect">
            <a:avLst/>
          </a:prstGeom>
          <a:noFill/>
          <a:ln>
            <a:noFill/>
          </a:ln>
        </p:spPr>
        <p:txBody>
          <a:bodyPr spcFirstLastPara="1" wrap="square" lIns="91425" tIns="91425" rIns="91425" bIns="91425" anchor="t" anchorCtr="0">
            <a:noAutofit/>
          </a:bodyPr>
          <a:lstStyle/>
          <a:p>
            <a:pPr marL="228600" marR="0" lvl="0" indent="-228600" algn="just" rtl="0">
              <a:lnSpc>
                <a:spcPct val="100000"/>
              </a:lnSpc>
              <a:spcBef>
                <a:spcPts val="200"/>
              </a:spcBef>
              <a:spcAft>
                <a:spcPts val="0"/>
              </a:spcAft>
              <a:buClr>
                <a:srgbClr val="000000"/>
              </a:buClr>
              <a:buSzPts val="1200"/>
              <a:buFont typeface="Arial"/>
              <a:buAutoNum type="arabicPeriod"/>
            </a:pPr>
            <a:r>
              <a:rPr lang="fr-FR" sz="1000">
                <a:latin typeface="Calibri" panose="020F0502020204030204" pitchFamily="34" charset="0"/>
                <a:ea typeface="Calibri" panose="020F0502020204030204" pitchFamily="34" charset="0"/>
                <a:cs typeface="Calibri" panose="020F0502020204030204" pitchFamily="34" charset="0"/>
                <a:sym typeface="Calibri"/>
              </a:rPr>
              <a:t>Faire l'inventaire des </a:t>
            </a:r>
            <a:r>
              <a:rPr lang="fr-FR" sz="1000" b="1">
                <a:latin typeface="Calibri" panose="020F0502020204030204" pitchFamily="34" charset="0"/>
                <a:ea typeface="Calibri" panose="020F0502020204030204" pitchFamily="34" charset="0"/>
                <a:cs typeface="Calibri" panose="020F0502020204030204" pitchFamily="34" charset="0"/>
                <a:sym typeface="Calibri"/>
              </a:rPr>
              <a:t>activités </a:t>
            </a:r>
            <a:r>
              <a:rPr lang="fr-FR" sz="1000" b="1" u="sng">
                <a:latin typeface="Calibri" panose="020F0502020204030204" pitchFamily="34" charset="0"/>
                <a:ea typeface="Calibri" panose="020F0502020204030204" pitchFamily="34" charset="0"/>
                <a:cs typeface="Calibri" panose="020F0502020204030204" pitchFamily="34" charset="0"/>
                <a:sym typeface="Calibri"/>
              </a:rPr>
              <a:t>principales</a:t>
            </a:r>
            <a:r>
              <a:rPr lang="fr-FR" sz="1000" b="1">
                <a:latin typeface="Calibri" panose="020F0502020204030204" pitchFamily="34" charset="0"/>
                <a:ea typeface="Calibri" panose="020F0502020204030204" pitchFamily="34" charset="0"/>
                <a:cs typeface="Calibri" panose="020F0502020204030204" pitchFamily="34" charset="0"/>
                <a:sym typeface="Calibri"/>
              </a:rPr>
              <a:t> qui font le quotidien du service d’activités </a:t>
            </a:r>
            <a:r>
              <a:rPr lang="fr-FR" sz="1000">
                <a:latin typeface="Calibri" panose="020F0502020204030204" pitchFamily="34" charset="0"/>
                <a:ea typeface="Calibri" panose="020F0502020204030204" pitchFamily="34" charset="0"/>
                <a:cs typeface="Calibri" panose="020F0502020204030204" pitchFamily="34" charset="0"/>
                <a:sym typeface="Calibri"/>
              </a:rPr>
              <a:t>(maximum 10), puis les saisir dans la colonne « Activités ». </a:t>
            </a:r>
            <a:r>
              <a:rPr lang="fr-FR" sz="1000" i="1">
                <a:latin typeface="Calibri" panose="020F0502020204030204" pitchFamily="34" charset="0"/>
                <a:ea typeface="Calibri" panose="020F0502020204030204" pitchFamily="34" charset="0"/>
                <a:cs typeface="Calibri" panose="020F0502020204030204" pitchFamily="34" charset="0"/>
                <a:sym typeface="Calibri"/>
              </a:rPr>
              <a:t>Remarque : l’activité doit être décrite de manière précise. Exemple : « Saisie des informations de l’usager dans le DUI », « Réalisation de la toilette des usagers », « Commande des fournitures alimentaires »</a:t>
            </a:r>
          </a:p>
          <a:p>
            <a:pPr marL="228600" marR="0" lvl="0" indent="-228600" algn="just" rtl="0">
              <a:lnSpc>
                <a:spcPct val="100000"/>
              </a:lnSpc>
              <a:spcBef>
                <a:spcPts val="200"/>
              </a:spcBef>
              <a:spcAft>
                <a:spcPts val="0"/>
              </a:spcAft>
              <a:buClr>
                <a:srgbClr val="000000"/>
              </a:buClr>
              <a:buSzPts val="1200"/>
              <a:buFont typeface="Arial"/>
              <a:buAutoNum type="arabicPeriod"/>
            </a:pPr>
            <a:r>
              <a:rPr lang="fr-FR" sz="1000">
                <a:latin typeface="Calibri" panose="020F0502020204030204" pitchFamily="34" charset="0"/>
                <a:ea typeface="Calibri" panose="020F0502020204030204" pitchFamily="34" charset="0"/>
                <a:cs typeface="Calibri" panose="020F0502020204030204" pitchFamily="34" charset="0"/>
                <a:sym typeface="Calibri"/>
              </a:rPr>
              <a:t>Dans les colonnes correspondant à l’ « échelle de mesure de criticité de l’arrêt de l’activité » : </a:t>
            </a:r>
          </a:p>
          <a:p>
            <a:pPr marL="228600" lvl="1" indent="228600" algn="just">
              <a:spcBef>
                <a:spcPts val="200"/>
              </a:spcBef>
              <a:buSzPts val="1200"/>
              <a:buFont typeface="Arial" panose="020B0604020202020204" pitchFamily="34" charset="0"/>
              <a:buChar char="•"/>
            </a:pPr>
            <a:r>
              <a:rPr lang="fr-FR" sz="1000">
                <a:latin typeface="Calibri" panose="020F0502020204030204" pitchFamily="34" charset="0"/>
                <a:ea typeface="Calibri" panose="020F0502020204030204" pitchFamily="34" charset="0"/>
                <a:cs typeface="Calibri" panose="020F0502020204030204" pitchFamily="34" charset="0"/>
                <a:sym typeface="Calibri"/>
              </a:rPr>
              <a:t>Adapter les intitulés des colonnes en fonction des temporalités définies pour l’échelle de mesure de criticité. </a:t>
            </a:r>
            <a:r>
              <a:rPr lang="fr-FR" sz="1000" i="1">
                <a:latin typeface="Calibri" panose="020F0502020204030204" pitchFamily="34" charset="0"/>
                <a:ea typeface="Calibri" panose="020F0502020204030204" pitchFamily="34" charset="0"/>
                <a:cs typeface="Calibri" panose="020F0502020204030204" pitchFamily="34" charset="0"/>
                <a:sym typeface="Calibri"/>
              </a:rPr>
              <a:t>Par exemple : 1h, 6h, 1j. Il n’est pas obligatoire de déterminer une échelle à 5 temporalités : une échelle à 2, 3 ou 4 niveaux temporels peut suffire en fonction du processus métier concerné.</a:t>
            </a:r>
          </a:p>
          <a:p>
            <a:pPr marL="228600" lvl="1" indent="228600">
              <a:spcBef>
                <a:spcPts val="200"/>
              </a:spcBef>
              <a:buSzPts val="1200"/>
              <a:buFont typeface="Arial" panose="020B0604020202020204" pitchFamily="34" charset="0"/>
              <a:buChar char="•"/>
            </a:pPr>
            <a:r>
              <a:rPr lang="fr-FR" sz="1000">
                <a:latin typeface="Calibri" panose="020F0502020204030204" pitchFamily="34" charset="0"/>
                <a:ea typeface="Calibri" panose="020F0502020204030204" pitchFamily="34" charset="0"/>
                <a:cs typeface="Calibri" panose="020F0502020204030204" pitchFamily="34" charset="0"/>
                <a:sym typeface="Calibri"/>
              </a:rPr>
              <a:t>Pour chaque activité, déterminer la temporalité à partir de laquelle son interruption est critique pour le fonctionnement du processus métier, puis sélectionner « Critique » ou « Non critique » dans la liste déroulante.</a:t>
            </a:r>
          </a:p>
          <a:p>
            <a:pPr marL="228600" indent="-228600" algn="just">
              <a:spcBef>
                <a:spcPts val="200"/>
              </a:spcBef>
              <a:buSzPts val="1200"/>
              <a:buFont typeface="Arial"/>
              <a:buAutoNum type="arabicPeriod"/>
            </a:pPr>
            <a:r>
              <a:rPr lang="fr-FR" sz="1000">
                <a:latin typeface="Calibri" panose="020F0502020204030204" pitchFamily="34" charset="0"/>
                <a:ea typeface="Calibri" panose="020F0502020204030204" pitchFamily="34" charset="0"/>
                <a:cs typeface="Calibri" panose="020F0502020204030204" pitchFamily="34" charset="0"/>
                <a:sym typeface="Calibri"/>
              </a:rPr>
              <a:t>Dans les colonnes concernant les impacts (« Personnel » à « Financier »), cocher les impacts en cas de l’interruption de l’activité concernée.</a:t>
            </a:r>
          </a:p>
          <a:p>
            <a:pPr marL="228600" indent="-228600" algn="just">
              <a:spcBef>
                <a:spcPts val="200"/>
              </a:spcBef>
              <a:buSzPts val="1200"/>
              <a:buFont typeface="Arial"/>
              <a:buAutoNum type="arabicPeriod"/>
            </a:pPr>
            <a:r>
              <a:rPr lang="fr-FR" sz="1000">
                <a:latin typeface="Calibri" panose="020F0502020204030204" pitchFamily="34" charset="0"/>
                <a:ea typeface="Calibri" panose="020F0502020204030204" pitchFamily="34" charset="0"/>
                <a:cs typeface="Calibri" panose="020F0502020204030204" pitchFamily="34" charset="0"/>
                <a:sym typeface="Calibri"/>
              </a:rPr>
              <a:t>Dans la colonne DMIA (Durée maximale d’interruption admissible), sélectionner la DMIA de l’activité dans la liste déroulante (la liste déroulante est automatiquement mise à jour en fonction des temporalités saisies en intitulé de colonne de l’échelle de mesure de criticité). </a:t>
            </a:r>
            <a:r>
              <a:rPr lang="fr-FR" sz="1000" i="1">
                <a:latin typeface="Calibri" panose="020F0502020204030204" pitchFamily="34" charset="0"/>
                <a:ea typeface="Calibri" panose="020F0502020204030204" pitchFamily="34" charset="0"/>
                <a:cs typeface="Calibri" panose="020F0502020204030204" pitchFamily="34" charset="0"/>
                <a:sym typeface="Calibri"/>
              </a:rPr>
              <a:t>Pour information, la DMIA correspond à la temporalité à partir de laquelle l’interruption de l’activité est critique (voir exemples dans le tableau ci-dessus).</a:t>
            </a:r>
          </a:p>
          <a:p>
            <a:pPr marL="228600" indent="-228600" algn="just">
              <a:spcBef>
                <a:spcPts val="200"/>
              </a:spcBef>
              <a:buSzPts val="1200"/>
              <a:buFont typeface="Arial"/>
              <a:buAutoNum type="arabicPeriod"/>
            </a:pPr>
            <a:r>
              <a:rPr lang="fr-FR" sz="10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1000" u="sng">
                <a:latin typeface="Calibri" panose="020F0502020204030204" pitchFamily="34" charset="0"/>
                <a:ea typeface="Calibri" panose="020F0502020204030204" pitchFamily="34" charset="0"/>
                <a:cs typeface="Calibri" panose="020F0502020204030204" pitchFamily="34" charset="0"/>
                <a:sym typeface="Calibri"/>
              </a:rPr>
              <a:t>Période critique </a:t>
            </a:r>
            <a:r>
              <a:rPr lang="fr-FR" sz="1000">
                <a:latin typeface="Calibri" panose="020F0502020204030204" pitchFamily="34" charset="0"/>
                <a:ea typeface="Calibri" panose="020F0502020204030204" pitchFamily="34" charset="0"/>
                <a:cs typeface="Calibri" panose="020F0502020204030204" pitchFamily="34" charset="0"/>
                <a:sym typeface="Calibri"/>
              </a:rPr>
              <a:t>», renseigner une ou plusieurs périodes critiques en cas d’interruption de l’activité concernée. </a:t>
            </a:r>
          </a:p>
          <a:p>
            <a:pPr marL="228600" indent="-228600" algn="just">
              <a:spcBef>
                <a:spcPts val="200"/>
              </a:spcBef>
              <a:buSzPts val="1200"/>
              <a:buFont typeface="Arial"/>
              <a:buAutoNum type="arabicPeriod"/>
            </a:pPr>
            <a:r>
              <a:rPr lang="fr-FR" sz="10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1000" u="sng">
                <a:latin typeface="Calibri" panose="020F0502020204030204" pitchFamily="34" charset="0"/>
                <a:ea typeface="Calibri" panose="020F0502020204030204" pitchFamily="34" charset="0"/>
                <a:cs typeface="Calibri" panose="020F0502020204030204" pitchFamily="34" charset="0"/>
                <a:sym typeface="Calibri"/>
              </a:rPr>
              <a:t>Activité Prioritaire </a:t>
            </a:r>
            <a:r>
              <a:rPr lang="fr-FR" sz="1000">
                <a:latin typeface="Calibri" panose="020F0502020204030204" pitchFamily="34" charset="0"/>
                <a:ea typeface="Calibri" panose="020F0502020204030204" pitchFamily="34" charset="0"/>
                <a:cs typeface="Calibri" panose="020F0502020204030204" pitchFamily="34" charset="0"/>
                <a:sym typeface="Calibri"/>
              </a:rPr>
              <a:t>», déterminer si l’activité concernée est prioritaire ou non, puis sélectionner « OUI » ou « NON » dans la liste déroulante.</a:t>
            </a:r>
          </a:p>
          <a:p>
            <a:pPr marL="228600" marR="0" lvl="0" indent="-228600" algn="just" rtl="0">
              <a:lnSpc>
                <a:spcPct val="100000"/>
              </a:lnSpc>
              <a:spcBef>
                <a:spcPts val="200"/>
              </a:spcBef>
              <a:spcAft>
                <a:spcPts val="0"/>
              </a:spcAft>
              <a:buClr>
                <a:srgbClr val="000000"/>
              </a:buClr>
              <a:buSzPts val="1200"/>
              <a:buFont typeface="Arial"/>
              <a:buAutoNum type="arabicPeriod"/>
            </a:pPr>
            <a:r>
              <a:rPr lang="fr-FR" sz="10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1000" u="sng">
                <a:latin typeface="Calibri" panose="020F0502020204030204" pitchFamily="34" charset="0"/>
                <a:ea typeface="Calibri" panose="020F0502020204030204" pitchFamily="34" charset="0"/>
                <a:cs typeface="Calibri" panose="020F0502020204030204" pitchFamily="34" charset="0"/>
                <a:sym typeface="Calibri"/>
              </a:rPr>
              <a:t>Description/commentaires</a:t>
            </a:r>
            <a:r>
              <a:rPr lang="fr-FR" sz="1000">
                <a:latin typeface="Calibri" panose="020F0502020204030204" pitchFamily="34" charset="0"/>
                <a:ea typeface="Calibri" panose="020F0502020204030204" pitchFamily="34" charset="0"/>
                <a:cs typeface="Calibri" panose="020F0502020204030204" pitchFamily="34" charset="0"/>
                <a:sym typeface="Calibri"/>
              </a:rPr>
              <a:t> », saisir une description de l’activité ou un commentaire si nécessaire.</a:t>
            </a:r>
            <a:endParaRPr sz="1000">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5" name="Espace réservé du numéro de diapositive 2">
            <a:extLst>
              <a:ext uri="{FF2B5EF4-FFF2-40B4-BE49-F238E27FC236}">
                <a16:creationId xmlns:a16="http://schemas.microsoft.com/office/drawing/2014/main" id="{5AC0AA17-8F51-DE35-69E1-A71020D93EDE}"/>
              </a:ext>
            </a:extLst>
          </p:cNvPr>
          <p:cNvSpPr txBox="1">
            <a:spLocks/>
          </p:cNvSpPr>
          <p:nvPr/>
        </p:nvSpPr>
        <p:spPr>
          <a:xfrm>
            <a:off x="8825948"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20</a:t>
            </a:fld>
            <a:endParaRPr lang="fr-FR" sz="800" i="1">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9" name="Tableau 8">
            <a:extLst>
              <a:ext uri="{FF2B5EF4-FFF2-40B4-BE49-F238E27FC236}">
                <a16:creationId xmlns:a16="http://schemas.microsoft.com/office/drawing/2014/main" id="{74DECEC9-428B-9CE9-D6A1-BD6C6AB5B75F}"/>
              </a:ext>
            </a:extLst>
          </p:cNvPr>
          <p:cNvGraphicFramePr>
            <a:graphicFrameLocks noGrp="1"/>
          </p:cNvGraphicFramePr>
          <p:nvPr>
            <p:extLst>
              <p:ext uri="{D42A27DB-BD31-4B8C-83A1-F6EECF244321}">
                <p14:modId xmlns:p14="http://schemas.microsoft.com/office/powerpoint/2010/main" val="2550843977"/>
              </p:ext>
            </p:extLst>
          </p:nvPr>
        </p:nvGraphicFramePr>
        <p:xfrm>
          <a:off x="54707" y="1395991"/>
          <a:ext cx="9034584" cy="1097846"/>
        </p:xfrm>
        <a:graphic>
          <a:graphicData uri="http://schemas.openxmlformats.org/drawingml/2006/table">
            <a:tbl>
              <a:tblPr/>
              <a:tblGrid>
                <a:gridCol w="839925">
                  <a:extLst>
                    <a:ext uri="{9D8B030D-6E8A-4147-A177-3AD203B41FA5}">
                      <a16:colId xmlns:a16="http://schemas.microsoft.com/office/drawing/2014/main" val="2153385459"/>
                    </a:ext>
                  </a:extLst>
                </a:gridCol>
                <a:gridCol w="801535">
                  <a:extLst>
                    <a:ext uri="{9D8B030D-6E8A-4147-A177-3AD203B41FA5}">
                      <a16:colId xmlns:a16="http://schemas.microsoft.com/office/drawing/2014/main" val="3757057769"/>
                    </a:ext>
                  </a:extLst>
                </a:gridCol>
                <a:gridCol w="801535">
                  <a:extLst>
                    <a:ext uri="{9D8B030D-6E8A-4147-A177-3AD203B41FA5}">
                      <a16:colId xmlns:a16="http://schemas.microsoft.com/office/drawing/2014/main" val="2033406237"/>
                    </a:ext>
                  </a:extLst>
                </a:gridCol>
                <a:gridCol w="801535">
                  <a:extLst>
                    <a:ext uri="{9D8B030D-6E8A-4147-A177-3AD203B41FA5}">
                      <a16:colId xmlns:a16="http://schemas.microsoft.com/office/drawing/2014/main" val="2071793265"/>
                    </a:ext>
                  </a:extLst>
                </a:gridCol>
                <a:gridCol w="801535">
                  <a:extLst>
                    <a:ext uri="{9D8B030D-6E8A-4147-A177-3AD203B41FA5}">
                      <a16:colId xmlns:a16="http://schemas.microsoft.com/office/drawing/2014/main" val="2800909929"/>
                    </a:ext>
                  </a:extLst>
                </a:gridCol>
                <a:gridCol w="801535">
                  <a:extLst>
                    <a:ext uri="{9D8B030D-6E8A-4147-A177-3AD203B41FA5}">
                      <a16:colId xmlns:a16="http://schemas.microsoft.com/office/drawing/2014/main" val="1756062300"/>
                    </a:ext>
                  </a:extLst>
                </a:gridCol>
                <a:gridCol w="146545">
                  <a:extLst>
                    <a:ext uri="{9D8B030D-6E8A-4147-A177-3AD203B41FA5}">
                      <a16:colId xmlns:a16="http://schemas.microsoft.com/office/drawing/2014/main" val="281188247"/>
                    </a:ext>
                  </a:extLst>
                </a:gridCol>
                <a:gridCol w="146545">
                  <a:extLst>
                    <a:ext uri="{9D8B030D-6E8A-4147-A177-3AD203B41FA5}">
                      <a16:colId xmlns:a16="http://schemas.microsoft.com/office/drawing/2014/main" val="672957580"/>
                    </a:ext>
                  </a:extLst>
                </a:gridCol>
                <a:gridCol w="146545">
                  <a:extLst>
                    <a:ext uri="{9D8B030D-6E8A-4147-A177-3AD203B41FA5}">
                      <a16:colId xmlns:a16="http://schemas.microsoft.com/office/drawing/2014/main" val="765554904"/>
                    </a:ext>
                  </a:extLst>
                </a:gridCol>
                <a:gridCol w="146545">
                  <a:extLst>
                    <a:ext uri="{9D8B030D-6E8A-4147-A177-3AD203B41FA5}">
                      <a16:colId xmlns:a16="http://schemas.microsoft.com/office/drawing/2014/main" val="1476507574"/>
                    </a:ext>
                  </a:extLst>
                </a:gridCol>
                <a:gridCol w="146545">
                  <a:extLst>
                    <a:ext uri="{9D8B030D-6E8A-4147-A177-3AD203B41FA5}">
                      <a16:colId xmlns:a16="http://schemas.microsoft.com/office/drawing/2014/main" val="131086214"/>
                    </a:ext>
                  </a:extLst>
                </a:gridCol>
                <a:gridCol w="146545">
                  <a:extLst>
                    <a:ext uri="{9D8B030D-6E8A-4147-A177-3AD203B41FA5}">
                      <a16:colId xmlns:a16="http://schemas.microsoft.com/office/drawing/2014/main" val="2300896943"/>
                    </a:ext>
                  </a:extLst>
                </a:gridCol>
                <a:gridCol w="626454">
                  <a:extLst>
                    <a:ext uri="{9D8B030D-6E8A-4147-A177-3AD203B41FA5}">
                      <a16:colId xmlns:a16="http://schemas.microsoft.com/office/drawing/2014/main" val="804700333"/>
                    </a:ext>
                  </a:extLst>
                </a:gridCol>
                <a:gridCol w="1052201">
                  <a:extLst>
                    <a:ext uri="{9D8B030D-6E8A-4147-A177-3AD203B41FA5}">
                      <a16:colId xmlns:a16="http://schemas.microsoft.com/office/drawing/2014/main" val="1483134155"/>
                    </a:ext>
                  </a:extLst>
                </a:gridCol>
                <a:gridCol w="596044">
                  <a:extLst>
                    <a:ext uri="{9D8B030D-6E8A-4147-A177-3AD203B41FA5}">
                      <a16:colId xmlns:a16="http://schemas.microsoft.com/office/drawing/2014/main" val="3216095025"/>
                    </a:ext>
                  </a:extLst>
                </a:gridCol>
                <a:gridCol w="1033015">
                  <a:extLst>
                    <a:ext uri="{9D8B030D-6E8A-4147-A177-3AD203B41FA5}">
                      <a16:colId xmlns:a16="http://schemas.microsoft.com/office/drawing/2014/main" val="3258464574"/>
                    </a:ext>
                  </a:extLst>
                </a:gridCol>
              </a:tblGrid>
              <a:tr h="108000">
                <a:tc rowSpan="2">
                  <a:txBody>
                    <a:bodyPr/>
                    <a:lstStyle/>
                    <a:p>
                      <a:pPr algn="ctr" fontAlgn="ctr"/>
                      <a:r>
                        <a:rPr lang="fr-FR" sz="600" b="1" i="0" u="none" strike="noStrike">
                          <a:solidFill>
                            <a:srgbClr val="FFFFFF"/>
                          </a:solidFill>
                          <a:effectLst/>
                          <a:latin typeface="Open Sans" panose="020B0606030504020204" pitchFamily="34" charset="0"/>
                        </a:rPr>
                        <a:t>Activités</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gridSpan="5">
                  <a:txBody>
                    <a:bodyPr/>
                    <a:lstStyle/>
                    <a:p>
                      <a:pPr algn="ctr" fontAlgn="ctr"/>
                      <a:r>
                        <a:rPr lang="fr-FR" sz="600" b="1" i="0" u="none" strike="noStrike">
                          <a:solidFill>
                            <a:srgbClr val="FFFFFF"/>
                          </a:solidFill>
                          <a:effectLst/>
                          <a:latin typeface="Open Sans" panose="020B0606030504020204" pitchFamily="34" charset="0"/>
                        </a:rPr>
                        <a:t>Echelle de mesure de criticité de l'arrêt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gridSpan="6">
                  <a:txBody>
                    <a:bodyPr/>
                    <a:lstStyle/>
                    <a:p>
                      <a:pPr algn="ctr" fontAlgn="ctr"/>
                      <a:r>
                        <a:rPr lang="fr-FR" sz="600" b="1" i="0" u="none" strike="noStrike">
                          <a:solidFill>
                            <a:srgbClr val="FFFFFF"/>
                          </a:solidFill>
                          <a:effectLst/>
                          <a:latin typeface="Open Sans" panose="020B0606030504020204" pitchFamily="34" charset="0"/>
                        </a:rPr>
                        <a:t>Impacts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rowSpan="2">
                  <a:txBody>
                    <a:bodyPr/>
                    <a:lstStyle/>
                    <a:p>
                      <a:pPr algn="ctr" fontAlgn="ctr"/>
                      <a:r>
                        <a:rPr lang="fr-FR" sz="600" b="1" i="0" u="none" strike="noStrike">
                          <a:solidFill>
                            <a:srgbClr val="FFFFFF"/>
                          </a:solidFill>
                          <a:effectLst/>
                          <a:latin typeface="Open Sans" panose="020B0606030504020204" pitchFamily="34" charset="0"/>
                        </a:rPr>
                        <a:t>DMIA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rowSpan="2">
                  <a:txBody>
                    <a:bodyPr/>
                    <a:lstStyle/>
                    <a:p>
                      <a:pPr algn="ctr" fontAlgn="ctr"/>
                      <a:r>
                        <a:rPr lang="fr-FR" sz="600" b="1" i="0" u="none" strike="noStrike">
                          <a:solidFill>
                            <a:srgbClr val="FFFFFF"/>
                          </a:solidFill>
                          <a:effectLst/>
                          <a:latin typeface="Open Sans" panose="020B0606030504020204" pitchFamily="34" charset="0"/>
                        </a:rPr>
                        <a:t>Période critique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rowSpan="2">
                  <a:txBody>
                    <a:bodyPr/>
                    <a:lstStyle/>
                    <a:p>
                      <a:pPr algn="ctr" fontAlgn="ctr"/>
                      <a:r>
                        <a:rPr lang="fr-FR" sz="600" b="1" i="0" u="none" strike="noStrike">
                          <a:solidFill>
                            <a:srgbClr val="FFFFFF"/>
                          </a:solidFill>
                          <a:effectLst/>
                          <a:latin typeface="Open Sans" panose="020B0606030504020204" pitchFamily="34" charset="0"/>
                        </a:rPr>
                        <a:t>Activité prioritaire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rowSpan="2">
                  <a:txBody>
                    <a:bodyPr/>
                    <a:lstStyle/>
                    <a:p>
                      <a:pPr algn="ctr" fontAlgn="ctr"/>
                      <a:r>
                        <a:rPr lang="fr-FR" sz="600" b="1" i="0" u="none" strike="noStrike">
                          <a:solidFill>
                            <a:srgbClr val="FFFFFF"/>
                          </a:solidFill>
                          <a:effectLst/>
                          <a:latin typeface="Open Sans" panose="020B0606030504020204" pitchFamily="34" charset="0"/>
                        </a:rPr>
                        <a:t>Description / Commentaires</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extLst>
                  <a:ext uri="{0D108BD9-81ED-4DB2-BD59-A6C34878D82A}">
                    <a16:rowId xmlns:a16="http://schemas.microsoft.com/office/drawing/2014/main" val="1055777036"/>
                  </a:ext>
                </a:extLst>
              </a:tr>
              <a:tr h="554900">
                <a:tc vMerge="1">
                  <a:txBody>
                    <a:bodyPr/>
                    <a:lstStyle/>
                    <a:p>
                      <a:endParaRPr lang="fr-FR"/>
                    </a:p>
                  </a:txBody>
                  <a:tcPr/>
                </a:tc>
                <a:tc>
                  <a:txBody>
                    <a:bodyPr/>
                    <a:lstStyle/>
                    <a:p>
                      <a:pPr algn="ctr" fontAlgn="ctr"/>
                      <a:r>
                        <a:rPr lang="fr-FR" sz="600" b="1" i="0" u="none" strike="noStrike">
                          <a:solidFill>
                            <a:srgbClr val="FFFFFF"/>
                          </a:solidFill>
                          <a:effectLst/>
                          <a:latin typeface="Open Sans" panose="020B0606030504020204" pitchFamily="34" charset="0"/>
                        </a:rPr>
                        <a:t>3 heures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a:txBody>
                    <a:bodyPr/>
                    <a:lstStyle/>
                    <a:p>
                      <a:pPr algn="ctr" fontAlgn="ctr"/>
                      <a:r>
                        <a:rPr lang="fr-FR" sz="600" b="1" i="0" u="none" strike="noStrike">
                          <a:solidFill>
                            <a:srgbClr val="FFFFFF"/>
                          </a:solidFill>
                          <a:effectLst/>
                          <a:latin typeface="Open Sans" panose="020B0606030504020204" pitchFamily="34" charset="0"/>
                        </a:rPr>
                        <a:t>12 heures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a:txBody>
                    <a:bodyPr/>
                    <a:lstStyle/>
                    <a:p>
                      <a:pPr algn="ctr" fontAlgn="ctr"/>
                      <a:r>
                        <a:rPr lang="fr-FR" sz="600" b="1" i="0" u="none" strike="noStrike">
                          <a:solidFill>
                            <a:srgbClr val="FFFFFF"/>
                          </a:solidFill>
                          <a:effectLst/>
                          <a:latin typeface="Open Sans" panose="020B0606030504020204" pitchFamily="34" charset="0"/>
                        </a:rPr>
                        <a:t>1 jour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a:txBody>
                    <a:bodyPr/>
                    <a:lstStyle/>
                    <a:p>
                      <a:pPr algn="ctr" fontAlgn="ctr"/>
                      <a:r>
                        <a:rPr lang="fr-FR" sz="600" b="1" i="0" u="none" strike="noStrike">
                          <a:solidFill>
                            <a:srgbClr val="FFFFFF"/>
                          </a:solidFill>
                          <a:effectLst/>
                          <a:latin typeface="Open Sans" panose="020B0606030504020204" pitchFamily="34" charset="0"/>
                        </a:rPr>
                        <a:t>3 jours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a:txBody>
                    <a:bodyPr/>
                    <a:lstStyle/>
                    <a:p>
                      <a:pPr algn="ctr" fontAlgn="ctr"/>
                      <a:r>
                        <a:rPr lang="fr-FR" sz="600" b="1" i="0" u="none" strike="noStrike">
                          <a:solidFill>
                            <a:srgbClr val="FFFFFF"/>
                          </a:solidFill>
                          <a:effectLst/>
                          <a:latin typeface="Open Sans" panose="020B0606030504020204" pitchFamily="34" charset="0"/>
                        </a:rPr>
                        <a:t>1 semaine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a:txBody>
                    <a:bodyPr/>
                    <a:lstStyle/>
                    <a:p>
                      <a:pPr algn="ctr" fontAlgn="ctr"/>
                      <a:r>
                        <a:rPr lang="fr-FR" sz="600" b="1" i="0" u="none" strike="noStrike">
                          <a:solidFill>
                            <a:srgbClr val="FFFFFF"/>
                          </a:solidFill>
                          <a:effectLst/>
                          <a:latin typeface="Open Sans" panose="020B0606030504020204" pitchFamily="34" charset="0"/>
                        </a:rPr>
                        <a:t>Personnel</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600" b="1" i="0" u="none" strike="noStrike">
                          <a:solidFill>
                            <a:srgbClr val="FFFFFF"/>
                          </a:solidFill>
                          <a:effectLst/>
                          <a:latin typeface="Open Sans" panose="020B0606030504020204" pitchFamily="34" charset="0"/>
                        </a:rPr>
                        <a:t>Usager</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600" b="1" i="0" u="none" strike="noStrike">
                          <a:solidFill>
                            <a:srgbClr val="FFFFFF"/>
                          </a:solidFill>
                          <a:effectLst/>
                          <a:latin typeface="Open Sans" panose="020B0606030504020204" pitchFamily="34" charset="0"/>
                        </a:rPr>
                        <a:t>Opérationnel</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600" b="1" i="0" u="none" strike="noStrike">
                          <a:solidFill>
                            <a:srgbClr val="FFFFFF"/>
                          </a:solidFill>
                          <a:effectLst/>
                          <a:latin typeface="Open Sans" panose="020B0606030504020204" pitchFamily="34" charset="0"/>
                        </a:rPr>
                        <a:t>Juridique</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600" b="1" i="0" u="none" strike="noStrike">
                          <a:solidFill>
                            <a:srgbClr val="FFFFFF"/>
                          </a:solidFill>
                          <a:effectLst/>
                          <a:latin typeface="Open Sans" panose="020B0606030504020204" pitchFamily="34" charset="0"/>
                        </a:rPr>
                        <a:t>Médiatique</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600" b="1" i="0" u="none" strike="noStrike">
                          <a:solidFill>
                            <a:srgbClr val="FFFFFF"/>
                          </a:solidFill>
                          <a:effectLst/>
                          <a:latin typeface="Open Sans" panose="020B0606030504020204" pitchFamily="34" charset="0"/>
                        </a:rPr>
                        <a:t>Financier</a:t>
                      </a:r>
                    </a:p>
                  </a:txBody>
                  <a:tcPr marL="0" marR="0" marT="0"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extLst>
                  <a:ext uri="{0D108BD9-81ED-4DB2-BD59-A6C34878D82A}">
                    <a16:rowId xmlns:a16="http://schemas.microsoft.com/office/drawing/2014/main" val="3087336152"/>
                  </a:ext>
                </a:extLst>
              </a:tr>
              <a:tr h="126033">
                <a:tc>
                  <a:txBody>
                    <a:bodyPr/>
                    <a:lstStyle/>
                    <a:p>
                      <a:pPr algn="ctr" fontAlgn="ctr"/>
                      <a:r>
                        <a:rPr lang="fr-FR" sz="600" b="1" i="0" u="none" strike="noStrike">
                          <a:solidFill>
                            <a:srgbClr val="000000"/>
                          </a:solidFill>
                          <a:effectLst/>
                          <a:latin typeface="Open Sans" panose="020B0606030504020204" pitchFamily="34" charset="0"/>
                        </a:rPr>
                        <a:t>Activité 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EFEF"/>
                    </a:solidFill>
                  </a:tcPr>
                </a:tc>
                <a:tc>
                  <a:txBody>
                    <a:bodyPr/>
                    <a:lstStyle/>
                    <a:p>
                      <a:pPr algn="ctr" fontAlgn="ctr"/>
                      <a:r>
                        <a:rPr lang="fr-FR" sz="600" b="0" i="0" u="none" strike="noStrike">
                          <a:solidFill>
                            <a:srgbClr val="000000"/>
                          </a:solidFill>
                          <a:effectLst/>
                          <a:latin typeface="Open Sans" panose="020B0606030504020204" pitchFamily="34" charset="0"/>
                        </a:rPr>
                        <a:t>Non critique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fr-FR" sz="600" b="0" i="0" u="none" strike="noStrike">
                          <a:solidFill>
                            <a:srgbClr val="000000"/>
                          </a:solidFill>
                          <a:effectLst/>
                          <a:latin typeface="Open Sans" panose="020B0606030504020204" pitchFamily="34" charset="0"/>
                        </a:rPr>
                        <a:t>Non critique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fr-FR" sz="600" b="0" i="0" u="none" strike="noStrike">
                          <a:solidFill>
                            <a:srgbClr val="000000"/>
                          </a:solidFill>
                          <a:effectLst/>
                          <a:latin typeface="Open Sans" panose="020B0606030504020204" pitchFamily="34" charset="0"/>
                        </a:rPr>
                        <a:t>Critique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fr-FR" sz="600" b="0" i="0" u="none" strike="noStrike">
                          <a:solidFill>
                            <a:srgbClr val="000000"/>
                          </a:solidFill>
                          <a:effectLst/>
                          <a:latin typeface="Open Sans" panose="020B0606030504020204" pitchFamily="34" charset="0"/>
                        </a:rPr>
                        <a:t>Critique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fr-FR" sz="600" b="0" i="0" u="none" strike="noStrike">
                          <a:solidFill>
                            <a:srgbClr val="000000"/>
                          </a:solidFill>
                          <a:effectLst/>
                          <a:latin typeface="Open Sans" panose="020B0606030504020204" pitchFamily="34" charset="0"/>
                        </a:rPr>
                        <a:t>Critique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fr-FR" sz="600" b="0" i="0" u="none" strike="noStrike">
                          <a:solidFill>
                            <a:srgbClr val="000000"/>
                          </a:solidFill>
                          <a:effectLst/>
                          <a:latin typeface="Arial" panose="020B0604020202020204" pitchFamily="34" charset="0"/>
                        </a:rPr>
                        <a:t>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Arial" panose="020B0604020202020204" pitchFamily="34" charset="0"/>
                        </a:rPr>
                        <a:t>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Open Sans" panose="020B0606030504020204" pitchFamily="34" charset="0"/>
                        </a:rPr>
                        <a:t>1 jour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a:solidFill>
                            <a:srgbClr val="000000"/>
                          </a:solidFill>
                          <a:effectLst/>
                          <a:latin typeface="Open Sans" panose="020B0606030504020204" pitchFamily="34" charset="0"/>
                        </a:rPr>
                        <a:t>Tous les 1ers du mois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a:solidFill>
                            <a:srgbClr val="000000"/>
                          </a:solidFill>
                          <a:effectLst/>
                          <a:latin typeface="Open Sans" panose="020B0606030504020204" pitchFamily="34" charset="0"/>
                        </a:rPr>
                        <a:t>OUI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BC04"/>
                    </a:solidFill>
                  </a:tcPr>
                </a:tc>
                <a:tc>
                  <a:txBody>
                    <a:bodyPr/>
                    <a:lstStyle/>
                    <a:p>
                      <a:pPr algn="ctr" fontAlgn="ctr"/>
                      <a:r>
                        <a:rPr lang="fr-FR" sz="600" b="0" i="0" u="none" strike="noStrike">
                          <a:solidFill>
                            <a:srgbClr val="000000"/>
                          </a:solidFill>
                          <a:effectLst/>
                          <a:latin typeface="Open Sans" panose="020B060603050402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7509015"/>
                  </a:ext>
                </a:extLst>
              </a:tr>
              <a:tr h="126033">
                <a:tc>
                  <a:txBody>
                    <a:bodyPr/>
                    <a:lstStyle/>
                    <a:p>
                      <a:pPr algn="ctr" fontAlgn="ctr"/>
                      <a:r>
                        <a:rPr lang="fr-FR" sz="600" b="1" i="0" u="none" strike="noStrike">
                          <a:solidFill>
                            <a:srgbClr val="000000"/>
                          </a:solidFill>
                          <a:effectLst/>
                          <a:latin typeface="Open Sans" panose="020B0606030504020204" pitchFamily="34" charset="0"/>
                        </a:rPr>
                        <a:t>Activité 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EFEF"/>
                    </a:solidFill>
                  </a:tcPr>
                </a:tc>
                <a:tc>
                  <a:txBody>
                    <a:bodyPr/>
                    <a:lstStyle/>
                    <a:p>
                      <a:pPr algn="ctr" fontAlgn="ctr"/>
                      <a:r>
                        <a:rPr lang="fr-FR" sz="600" b="0" i="0" u="none" strike="noStrike">
                          <a:solidFill>
                            <a:srgbClr val="000000"/>
                          </a:solidFill>
                          <a:effectLst/>
                          <a:latin typeface="Open Sans" panose="020B0606030504020204" pitchFamily="34" charset="0"/>
                        </a:rPr>
                        <a:t>Non critique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fr-FR" sz="600" b="0" i="0" u="none" strike="noStrike">
                          <a:solidFill>
                            <a:srgbClr val="000000"/>
                          </a:solidFill>
                          <a:effectLst/>
                          <a:latin typeface="Open Sans" panose="020B0606030504020204" pitchFamily="34" charset="0"/>
                        </a:rPr>
                        <a:t>Non critique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fr-FR" sz="600" b="0" i="0" u="none" strike="noStrike">
                          <a:solidFill>
                            <a:srgbClr val="000000"/>
                          </a:solidFill>
                          <a:effectLst/>
                          <a:latin typeface="Open Sans" panose="020B0606030504020204" pitchFamily="34" charset="0"/>
                        </a:rPr>
                        <a:t>Non critique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fr-FR" sz="600" b="0" i="0" u="none" strike="noStrike">
                          <a:solidFill>
                            <a:srgbClr val="000000"/>
                          </a:solidFill>
                          <a:effectLst/>
                          <a:latin typeface="Open Sans" panose="020B0606030504020204" pitchFamily="34" charset="0"/>
                        </a:rPr>
                        <a:t>Non critique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fr-FR" sz="600" b="0" i="0" u="none" strike="noStrike">
                          <a:solidFill>
                            <a:srgbClr val="000000"/>
                          </a:solidFill>
                          <a:effectLst/>
                          <a:latin typeface="Open Sans" panose="020B0606030504020204" pitchFamily="34" charset="0"/>
                        </a:rPr>
                        <a:t>Non critique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endParaRPr lang="fr-FR" sz="600" b="0" i="0" u="none" strike="noStrike">
                        <a:solidFill>
                          <a:srgbClr val="000000"/>
                        </a:solidFill>
                        <a:effectLst/>
                        <a:latin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fr-FR" sz="600" b="0" i="0" u="none" strike="noStrike">
                        <a:solidFill>
                          <a:srgbClr val="000000"/>
                        </a:solidFill>
                        <a:effectLst/>
                        <a:latin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fr-FR" sz="600" b="0" i="0" u="none" strike="noStrike">
                        <a:solidFill>
                          <a:srgbClr val="000000"/>
                        </a:solidFill>
                        <a:effectLst/>
                        <a:latin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fr-FR" sz="600" b="0" i="0" u="none" strike="noStrike">
                        <a:solidFill>
                          <a:srgbClr val="000000"/>
                        </a:solidFill>
                        <a:effectLst/>
                        <a:latin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Open Sans" panose="020B0606030504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fr-FR" sz="600" b="0" i="0" u="none" strike="noStrike">
                        <a:solidFill>
                          <a:srgbClr val="000000"/>
                        </a:solidFill>
                        <a:effectLst/>
                        <a:latin typeface="Open Sans" panose="020B0606030504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a:solidFill>
                            <a:srgbClr val="000000"/>
                          </a:solidFill>
                          <a:effectLst/>
                          <a:latin typeface="Open Sans" panose="020B0606030504020204" pitchFamily="34" charset="0"/>
                        </a:rPr>
                        <a:t>NON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a:solidFill>
                            <a:srgbClr val="000000"/>
                          </a:solidFill>
                          <a:effectLst/>
                          <a:latin typeface="Open Sans" panose="020B060603050402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0583673"/>
                  </a:ext>
                </a:extLst>
              </a:tr>
              <a:tr h="126033">
                <a:tc>
                  <a:txBody>
                    <a:bodyPr/>
                    <a:lstStyle/>
                    <a:p>
                      <a:pPr algn="ctr" fontAlgn="ctr"/>
                      <a:r>
                        <a:rPr lang="fr-FR" sz="600" b="1" i="0" u="none" strike="noStrike">
                          <a:solidFill>
                            <a:srgbClr val="000000"/>
                          </a:solidFill>
                          <a:effectLst/>
                          <a:latin typeface="Open Sans" panose="020B0606030504020204" pitchFamily="34" charset="0"/>
                        </a:rPr>
                        <a:t>Activité 3</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EFEF"/>
                    </a:solidFill>
                  </a:tcPr>
                </a:tc>
                <a:tc>
                  <a:txBody>
                    <a:bodyPr/>
                    <a:lstStyle/>
                    <a:p>
                      <a:pPr algn="ctr" fontAlgn="ctr"/>
                      <a:r>
                        <a:rPr lang="fr-FR" sz="600" b="0" i="0" u="none" strike="noStrike">
                          <a:solidFill>
                            <a:srgbClr val="000000"/>
                          </a:solidFill>
                          <a:effectLst/>
                          <a:latin typeface="Open Sans" panose="020B0606030504020204" pitchFamily="34" charset="0"/>
                        </a:rPr>
                        <a:t>Critique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fr-FR" sz="600" b="0" i="0" u="none" strike="noStrike">
                          <a:solidFill>
                            <a:srgbClr val="000000"/>
                          </a:solidFill>
                          <a:effectLst/>
                          <a:latin typeface="Open Sans" panose="020B0606030504020204" pitchFamily="34" charset="0"/>
                        </a:rPr>
                        <a:t>Critique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fr-FR" sz="600" b="0" i="0" u="none" strike="noStrike">
                          <a:solidFill>
                            <a:srgbClr val="000000"/>
                          </a:solidFill>
                          <a:effectLst/>
                          <a:latin typeface="Open Sans" panose="020B0606030504020204" pitchFamily="34" charset="0"/>
                        </a:rPr>
                        <a:t>Critique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fr-FR" sz="600" b="0" i="0" u="none" strike="noStrike">
                          <a:solidFill>
                            <a:srgbClr val="000000"/>
                          </a:solidFill>
                          <a:effectLst/>
                          <a:latin typeface="Open Sans" panose="020B0606030504020204" pitchFamily="34" charset="0"/>
                        </a:rPr>
                        <a:t>Critique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fr-FR" sz="600" b="0" i="0" u="none" strike="noStrike">
                          <a:solidFill>
                            <a:srgbClr val="000000"/>
                          </a:solidFill>
                          <a:effectLst/>
                          <a:latin typeface="Open Sans" panose="020B0606030504020204" pitchFamily="34" charset="0"/>
                        </a:rPr>
                        <a:t>Critique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fr-FR" sz="600" b="0" i="0" u="none" strike="noStrike">
                          <a:solidFill>
                            <a:srgbClr val="000000"/>
                          </a:solidFill>
                          <a:effectLst/>
                          <a:latin typeface="Arial" panose="020B0604020202020204" pitchFamily="34" charset="0"/>
                        </a:rPr>
                        <a:t>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Arial" panose="020B0604020202020204" pitchFamily="34" charset="0"/>
                        </a:rPr>
                        <a:t>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Arial" panose="020B0604020202020204" pitchFamily="34" charset="0"/>
                        </a:rPr>
                        <a:t>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Open Sans" panose="020B0606030504020204" pitchFamily="34" charset="0"/>
                        </a:rPr>
                        <a:t>3 heures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a:solidFill>
                            <a:srgbClr val="000000"/>
                          </a:solidFill>
                          <a:effectLst/>
                          <a:latin typeface="Open Sans" panose="020B0606030504020204" pitchFamily="34" charset="0"/>
                        </a:rPr>
                        <a:t>Tous les jours, en fin de journée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600" b="0" i="0" u="none" strike="noStrike">
                          <a:solidFill>
                            <a:srgbClr val="000000"/>
                          </a:solidFill>
                          <a:effectLst/>
                          <a:latin typeface="Open Sans" panose="020B0606030504020204" pitchFamily="34" charset="0"/>
                        </a:rPr>
                        <a:t>OUI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BC04"/>
                    </a:solidFill>
                  </a:tcPr>
                </a:tc>
                <a:tc>
                  <a:txBody>
                    <a:bodyPr/>
                    <a:lstStyle/>
                    <a:p>
                      <a:pPr algn="l" fontAlgn="b"/>
                      <a:r>
                        <a:rPr lang="fr-FR" sz="6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46148933"/>
                  </a:ext>
                </a:extLst>
              </a:tr>
            </a:tbl>
          </a:graphicData>
        </a:graphic>
      </p:graphicFrame>
      <p:graphicFrame>
        <p:nvGraphicFramePr>
          <p:cNvPr id="11" name="Tableau 10">
            <a:extLst>
              <a:ext uri="{FF2B5EF4-FFF2-40B4-BE49-F238E27FC236}">
                <a16:creationId xmlns:a16="http://schemas.microsoft.com/office/drawing/2014/main" id="{5422DA05-0FA0-7077-934A-55982064D32A}"/>
              </a:ext>
            </a:extLst>
          </p:cNvPr>
          <p:cNvGraphicFramePr>
            <a:graphicFrameLocks noGrp="1"/>
          </p:cNvGraphicFramePr>
          <p:nvPr>
            <p:extLst>
              <p:ext uri="{D42A27DB-BD31-4B8C-83A1-F6EECF244321}">
                <p14:modId xmlns:p14="http://schemas.microsoft.com/office/powerpoint/2010/main" val="2076472219"/>
              </p:ext>
            </p:extLst>
          </p:nvPr>
        </p:nvGraphicFramePr>
        <p:xfrm>
          <a:off x="54707" y="1025151"/>
          <a:ext cx="9019443" cy="320040"/>
        </p:xfrm>
        <a:graphic>
          <a:graphicData uri="http://schemas.openxmlformats.org/drawingml/2006/table">
            <a:tbl>
              <a:tblPr/>
              <a:tblGrid>
                <a:gridCol w="1082189">
                  <a:extLst>
                    <a:ext uri="{9D8B030D-6E8A-4147-A177-3AD203B41FA5}">
                      <a16:colId xmlns:a16="http://schemas.microsoft.com/office/drawing/2014/main" val="3950557102"/>
                    </a:ext>
                  </a:extLst>
                </a:gridCol>
                <a:gridCol w="7937254">
                  <a:extLst>
                    <a:ext uri="{9D8B030D-6E8A-4147-A177-3AD203B41FA5}">
                      <a16:colId xmlns:a16="http://schemas.microsoft.com/office/drawing/2014/main" val="1046476205"/>
                    </a:ext>
                  </a:extLst>
                </a:gridCol>
              </a:tblGrid>
              <a:tr h="80920">
                <a:tc rowSpan="2">
                  <a:txBody>
                    <a:bodyPr/>
                    <a:lstStyle/>
                    <a:p>
                      <a:pPr algn="ctr" fontAlgn="ctr"/>
                      <a:r>
                        <a:rPr lang="fr-FR" sz="700" b="1" i="0" u="none" strike="noStrike">
                          <a:solidFill>
                            <a:srgbClr val="000000"/>
                          </a:solidFill>
                          <a:effectLst/>
                          <a:latin typeface="Open Sans" panose="020B0606030504020204" pitchFamily="34" charset="0"/>
                        </a:rPr>
                        <a:t>Objectif : </a:t>
                      </a:r>
                    </a:p>
                  </a:txBody>
                  <a:tcPr marL="0" marR="0" marT="0" marB="0" anchor="ctr">
                    <a:lnL>
                      <a:noFill/>
                    </a:lnL>
                    <a:lnR>
                      <a:noFill/>
                    </a:lnR>
                    <a:lnT>
                      <a:noFill/>
                    </a:lnT>
                    <a:lnB>
                      <a:noFill/>
                    </a:lnB>
                    <a:solidFill>
                      <a:srgbClr val="F28DBC"/>
                    </a:solidFill>
                  </a:tcPr>
                </a:tc>
                <a:tc>
                  <a:txBody>
                    <a:bodyPr/>
                    <a:lstStyle/>
                    <a:p>
                      <a:pPr algn="l" fontAlgn="b"/>
                      <a:r>
                        <a:rPr lang="fr-FR" sz="700" b="0" i="0" u="none" strike="noStrike">
                          <a:solidFill>
                            <a:srgbClr val="000000"/>
                          </a:solidFill>
                          <a:effectLst/>
                          <a:latin typeface="Open Sans" panose="020B0606030504020204" pitchFamily="34" charset="0"/>
                        </a:rPr>
                        <a:t>Faire l'inventaire des activités principales qui font le quotidien du processus métier. Puis, au regard du seuil de criticité défini pour chaque typologie d'impact, évaluer si l'arrêt de cette activité est critique selon les temporalités.</a:t>
                      </a:r>
                    </a:p>
                  </a:txBody>
                  <a:tcPr marL="0" marR="0" marT="0" marB="0" anchor="b">
                    <a:lnL>
                      <a:noFill/>
                    </a:lnL>
                    <a:lnR>
                      <a:noFill/>
                    </a:lnR>
                    <a:lnT>
                      <a:noFill/>
                    </a:lnT>
                    <a:lnB>
                      <a:noFill/>
                    </a:lnB>
                    <a:solidFill>
                      <a:srgbClr val="F3F3F3"/>
                    </a:solidFill>
                  </a:tcPr>
                </a:tc>
                <a:extLst>
                  <a:ext uri="{0D108BD9-81ED-4DB2-BD59-A6C34878D82A}">
                    <a16:rowId xmlns:a16="http://schemas.microsoft.com/office/drawing/2014/main" val="116585364"/>
                  </a:ext>
                </a:extLst>
              </a:tr>
              <a:tr h="90630">
                <a:tc vMerge="1">
                  <a:txBody>
                    <a:bodyPr/>
                    <a:lstStyle/>
                    <a:p>
                      <a:endParaRPr lang="fr-FR"/>
                    </a:p>
                  </a:txBody>
                  <a:tcPr/>
                </a:tc>
                <a:tc>
                  <a:txBody>
                    <a:bodyPr/>
                    <a:lstStyle/>
                    <a:p>
                      <a:pPr algn="l" fontAlgn="b"/>
                      <a:r>
                        <a:rPr lang="fr-FR" sz="700" b="0" i="0" u="none" strike="noStrike">
                          <a:solidFill>
                            <a:srgbClr val="000000"/>
                          </a:solidFill>
                          <a:effectLst/>
                          <a:latin typeface="Open Sans" panose="020B0606030504020204" pitchFamily="34" charset="0"/>
                        </a:rPr>
                        <a:t>Cela est le point de départ qui permet de définir le périmètre à traiter dans le PCRA.</a:t>
                      </a:r>
                    </a:p>
                  </a:txBody>
                  <a:tcPr marL="0" marR="0" marT="0" marB="0" anchor="b">
                    <a:lnL>
                      <a:noFill/>
                    </a:lnL>
                    <a:lnR>
                      <a:noFill/>
                    </a:lnR>
                    <a:lnT>
                      <a:noFill/>
                    </a:lnT>
                    <a:lnB>
                      <a:noFill/>
                    </a:lnB>
                    <a:solidFill>
                      <a:srgbClr val="F3F3F3"/>
                    </a:solidFill>
                  </a:tcPr>
                </a:tc>
                <a:extLst>
                  <a:ext uri="{0D108BD9-81ED-4DB2-BD59-A6C34878D82A}">
                    <a16:rowId xmlns:a16="http://schemas.microsoft.com/office/drawing/2014/main" val="3405093878"/>
                  </a:ext>
                </a:extLst>
              </a:tr>
            </a:tbl>
          </a:graphicData>
        </a:graphic>
      </p:graphicFrame>
    </p:spTree>
    <p:extLst>
      <p:ext uri="{BB962C8B-B14F-4D97-AF65-F5344CB8AC3E}">
        <p14:creationId xmlns:p14="http://schemas.microsoft.com/office/powerpoint/2010/main" val="20092063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2" name="Google Shape;112;g25baa7d1e39_0_0">
            <a:extLst>
              <a:ext uri="{FF2B5EF4-FFF2-40B4-BE49-F238E27FC236}">
                <a16:creationId xmlns:a16="http://schemas.microsoft.com/office/drawing/2014/main" id="{2A4BFCEB-96C2-E9AB-21DC-EA01CDC38321}"/>
              </a:ext>
            </a:extLst>
          </p:cNvPr>
          <p:cNvSpPr/>
          <p:nvPr/>
        </p:nvSpPr>
        <p:spPr>
          <a:xfrm>
            <a:off x="304213" y="841200"/>
            <a:ext cx="8441702" cy="261329"/>
          </a:xfrm>
          <a:prstGeom prst="roundRect">
            <a:avLst>
              <a:gd name="adj" fmla="val 16667"/>
            </a:avLst>
          </a:prstGeom>
          <a:solidFill>
            <a:srgbClr val="004D82"/>
          </a:solidFill>
          <a:ln>
            <a:noFill/>
          </a:ln>
        </p:spPr>
        <p:txBody>
          <a:bodyPr spcFirstLastPara="1" wrap="square" lIns="108000" tIns="72000" rIns="108000" bIns="72000" anchor="ctr" anchorCtr="0">
            <a:noAutofit/>
          </a:bodyPr>
          <a:lstStyle/>
          <a:p>
            <a:pPr marL="0" marR="0" lvl="0" indent="0" rtl="0">
              <a:lnSpc>
                <a:spcPct val="100000"/>
              </a:lnSpc>
              <a:spcBef>
                <a:spcPts val="0"/>
              </a:spcBef>
              <a:spcAft>
                <a:spcPts val="0"/>
              </a:spcAft>
              <a:buClr>
                <a:srgbClr val="000000"/>
              </a:buClr>
              <a:buSzPts val="1600"/>
              <a:buFont typeface="Arial"/>
              <a:buNone/>
            </a:pPr>
            <a:r>
              <a:rPr lang="fr-FR"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Tableau « Ressources nécessaires »</a:t>
            </a:r>
            <a:endParaRPr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20" name="Google Shape;146;g25baa7d1e39_0_0">
            <a:extLst>
              <a:ext uri="{FF2B5EF4-FFF2-40B4-BE49-F238E27FC236}">
                <a16:creationId xmlns:a16="http://schemas.microsoft.com/office/drawing/2014/main" id="{5A9FF9F3-3D4C-7E25-34BF-6E90ECF4C2F7}"/>
              </a:ext>
            </a:extLst>
          </p:cNvPr>
          <p:cNvSpPr txBox="1"/>
          <p:nvPr/>
        </p:nvSpPr>
        <p:spPr>
          <a:xfrm>
            <a:off x="304213" y="2806098"/>
            <a:ext cx="8450647" cy="1677268"/>
          </a:xfrm>
          <a:prstGeom prst="rect">
            <a:avLst/>
          </a:prstGeom>
          <a:noFill/>
          <a:ln>
            <a:noFill/>
          </a:ln>
        </p:spPr>
        <p:txBody>
          <a:bodyPr spcFirstLastPara="1" wrap="square" lIns="91425" tIns="91425" rIns="91425" bIns="91425" anchor="t" anchorCtr="0">
            <a:noAutofit/>
          </a:bodyPr>
          <a:lstStyle/>
          <a:p>
            <a:pPr marL="228600" marR="0" lvl="0" indent="-228600" algn="just" rtl="0">
              <a:lnSpc>
                <a:spcPct val="100000"/>
              </a:lnSpc>
              <a:spcBef>
                <a:spcPts val="200"/>
              </a:spcBef>
              <a:spcAft>
                <a:spcPts val="0"/>
              </a:spcAft>
              <a:buClr>
                <a:srgbClr val="000000"/>
              </a:buClr>
              <a:buSzPts val="1200"/>
              <a:buFont typeface="Arial"/>
              <a:buAutoNum type="arabicPeriod"/>
            </a:pPr>
            <a:r>
              <a:rPr lang="fr-FR" sz="1000">
                <a:latin typeface="Calibri" panose="020F0502020204030204" pitchFamily="34" charset="0"/>
                <a:ea typeface="Calibri" panose="020F0502020204030204" pitchFamily="34" charset="0"/>
                <a:cs typeface="Calibri" panose="020F0502020204030204" pitchFamily="34" charset="0"/>
                <a:sym typeface="Calibri"/>
              </a:rPr>
              <a:t>Les activités de la colonne « </a:t>
            </a:r>
            <a:r>
              <a:rPr lang="fr-FR" sz="1000" u="sng">
                <a:latin typeface="Calibri" panose="020F0502020204030204" pitchFamily="34" charset="0"/>
                <a:ea typeface="Calibri" panose="020F0502020204030204" pitchFamily="34" charset="0"/>
                <a:cs typeface="Calibri" panose="020F0502020204030204" pitchFamily="34" charset="0"/>
                <a:sym typeface="Calibri"/>
              </a:rPr>
              <a:t>Activités</a:t>
            </a:r>
            <a:r>
              <a:rPr lang="fr-FR" sz="1000">
                <a:latin typeface="Calibri" panose="020F0502020204030204" pitchFamily="34" charset="0"/>
                <a:ea typeface="Calibri" panose="020F0502020204030204" pitchFamily="34" charset="0"/>
                <a:cs typeface="Calibri" panose="020F0502020204030204" pitchFamily="34" charset="0"/>
                <a:sym typeface="Calibri"/>
              </a:rPr>
              <a:t> » sont automatiquement reportées au regard des activités saisies dans le tableau « Activités du processus métier ».</a:t>
            </a:r>
          </a:p>
          <a:p>
            <a:pPr marL="228600" indent="-228600" algn="just">
              <a:spcBef>
                <a:spcPts val="200"/>
              </a:spcBef>
              <a:buSzPts val="1200"/>
              <a:buFont typeface="Arial"/>
              <a:buAutoNum type="arabicPeriod"/>
            </a:pPr>
            <a:r>
              <a:rPr lang="fr-FR" sz="1000">
                <a:latin typeface="Calibri" panose="020F0502020204030204" pitchFamily="34" charset="0"/>
                <a:ea typeface="Calibri" panose="020F0502020204030204" pitchFamily="34" charset="0"/>
                <a:cs typeface="Calibri" panose="020F0502020204030204" pitchFamily="34" charset="0"/>
                <a:sym typeface="Calibri"/>
              </a:rPr>
              <a:t>Dans la partie « </a:t>
            </a:r>
            <a:r>
              <a:rPr lang="fr-FR" sz="1000" u="sng">
                <a:latin typeface="Calibri" panose="020F0502020204030204" pitchFamily="34" charset="0"/>
                <a:ea typeface="Calibri" panose="020F0502020204030204" pitchFamily="34" charset="0"/>
                <a:cs typeface="Calibri" panose="020F0502020204030204" pitchFamily="34" charset="0"/>
                <a:sym typeface="Calibri"/>
              </a:rPr>
              <a:t>Besoins en matériel </a:t>
            </a:r>
            <a:r>
              <a:rPr lang="fr-FR" sz="1000">
                <a:latin typeface="Calibri" panose="020F0502020204030204" pitchFamily="34" charset="0"/>
                <a:ea typeface="Calibri" panose="020F0502020204030204" pitchFamily="34" charset="0"/>
                <a:cs typeface="Calibri" panose="020F0502020204030204" pitchFamily="34" charset="0"/>
                <a:sym typeface="Calibri"/>
              </a:rPr>
              <a:t>», compléter les besoins minimums nécessaires pour assurer les activités  dans une situation dégradée :</a:t>
            </a:r>
          </a:p>
          <a:p>
            <a:pPr marL="360000" indent="-180000" algn="just">
              <a:spcBef>
                <a:spcPts val="200"/>
              </a:spcBef>
              <a:buSzPts val="1200"/>
              <a:buFont typeface="Arial" panose="020B0604020202020204" pitchFamily="34" charset="0"/>
              <a:buChar char="•"/>
            </a:pPr>
            <a:r>
              <a:rPr lang="fr-FR" sz="1000">
                <a:latin typeface="Calibri" panose="020F0502020204030204" pitchFamily="34" charset="0"/>
                <a:ea typeface="Calibri" panose="020F0502020204030204" pitchFamily="34" charset="0"/>
                <a:cs typeface="Calibri" panose="020F0502020204030204" pitchFamily="34" charset="0"/>
                <a:sym typeface="Calibri"/>
              </a:rPr>
              <a:t>Ordinateurs</a:t>
            </a:r>
            <a:endParaRPr lang="fr-FR" sz="1000" i="1">
              <a:latin typeface="Calibri" panose="020F0502020204030204" pitchFamily="34" charset="0"/>
              <a:ea typeface="Calibri" panose="020F0502020204030204" pitchFamily="34" charset="0"/>
              <a:cs typeface="Calibri" panose="020F0502020204030204" pitchFamily="34" charset="0"/>
              <a:sym typeface="Calibri"/>
            </a:endParaRPr>
          </a:p>
          <a:p>
            <a:pPr marL="360000" indent="-180000" algn="just">
              <a:spcBef>
                <a:spcPts val="200"/>
              </a:spcBef>
              <a:buSzPts val="1200"/>
              <a:buFont typeface="Arial" panose="020B0604020202020204" pitchFamily="34" charset="0"/>
              <a:buChar char="•"/>
            </a:pPr>
            <a:r>
              <a:rPr lang="fr-FR" sz="1000">
                <a:latin typeface="Calibri" panose="020F0502020204030204" pitchFamily="34" charset="0"/>
                <a:ea typeface="Calibri" panose="020F0502020204030204" pitchFamily="34" charset="0"/>
                <a:cs typeface="Calibri" panose="020F0502020204030204" pitchFamily="34" charset="0"/>
                <a:sym typeface="Calibri"/>
              </a:rPr>
              <a:t>Imprimantes</a:t>
            </a:r>
            <a:endParaRPr lang="fr-FR" sz="1000" i="1">
              <a:latin typeface="Calibri" panose="020F0502020204030204" pitchFamily="34" charset="0"/>
              <a:ea typeface="Calibri" panose="020F0502020204030204" pitchFamily="34" charset="0"/>
              <a:cs typeface="Calibri" panose="020F0502020204030204" pitchFamily="34" charset="0"/>
              <a:sym typeface="Calibri"/>
            </a:endParaRPr>
          </a:p>
          <a:p>
            <a:pPr marL="360000" indent="-180000" algn="just">
              <a:spcBef>
                <a:spcPts val="200"/>
              </a:spcBef>
              <a:buSzPts val="1200"/>
              <a:buFont typeface="Arial" panose="020B0604020202020204" pitchFamily="34" charset="0"/>
              <a:buChar char="•"/>
            </a:pPr>
            <a:r>
              <a:rPr lang="fr-FR" sz="1000">
                <a:latin typeface="Calibri" panose="020F0502020204030204" pitchFamily="34" charset="0"/>
                <a:ea typeface="Calibri" panose="020F0502020204030204" pitchFamily="34" charset="0"/>
                <a:cs typeface="Calibri" panose="020F0502020204030204" pitchFamily="34" charset="0"/>
                <a:sym typeface="Calibri"/>
              </a:rPr>
              <a:t>Téléphonie</a:t>
            </a:r>
            <a:endParaRPr lang="fr-FR" sz="1000" i="1">
              <a:latin typeface="Calibri" panose="020F0502020204030204" pitchFamily="34" charset="0"/>
              <a:ea typeface="Calibri" panose="020F0502020204030204" pitchFamily="34" charset="0"/>
              <a:cs typeface="Calibri" panose="020F0502020204030204" pitchFamily="34" charset="0"/>
              <a:sym typeface="Calibri"/>
            </a:endParaRPr>
          </a:p>
          <a:p>
            <a:pPr marL="360000" indent="-180000" algn="just">
              <a:spcBef>
                <a:spcPts val="200"/>
              </a:spcBef>
              <a:buSzPts val="1200"/>
              <a:buFont typeface="Arial" panose="020B0604020202020204" pitchFamily="34" charset="0"/>
              <a:buChar char="•"/>
            </a:pPr>
            <a:r>
              <a:rPr lang="fr-FR" sz="1000">
                <a:latin typeface="Calibri" panose="020F0502020204030204" pitchFamily="34" charset="0"/>
                <a:ea typeface="Calibri" panose="020F0502020204030204" pitchFamily="34" charset="0"/>
                <a:cs typeface="Calibri" panose="020F0502020204030204" pitchFamily="34" charset="0"/>
                <a:sym typeface="Calibri"/>
              </a:rPr>
              <a:t>Administratif</a:t>
            </a:r>
            <a:endParaRPr lang="fr-FR" sz="1000" i="1">
              <a:latin typeface="Calibri" panose="020F0502020204030204" pitchFamily="34" charset="0"/>
              <a:ea typeface="Calibri" panose="020F0502020204030204" pitchFamily="34" charset="0"/>
              <a:cs typeface="Calibri" panose="020F0502020204030204" pitchFamily="34" charset="0"/>
              <a:sym typeface="Calibri"/>
            </a:endParaRPr>
          </a:p>
          <a:p>
            <a:pPr marL="360000" indent="-180000" algn="just">
              <a:spcBef>
                <a:spcPts val="200"/>
              </a:spcBef>
              <a:buSzPts val="1200"/>
              <a:buFont typeface="Arial" panose="020B0604020202020204" pitchFamily="34" charset="0"/>
              <a:buChar char="•"/>
            </a:pPr>
            <a:r>
              <a:rPr lang="fr-FR" sz="1000">
                <a:latin typeface="Calibri" panose="020F0502020204030204" pitchFamily="34" charset="0"/>
                <a:ea typeface="Calibri" panose="020F0502020204030204" pitchFamily="34" charset="0"/>
                <a:cs typeface="Calibri" panose="020F0502020204030204" pitchFamily="34" charset="0"/>
                <a:sym typeface="Calibri"/>
              </a:rPr>
              <a:t>Autres</a:t>
            </a:r>
            <a:endParaRPr lang="fr-FR" sz="1000" i="1">
              <a:latin typeface="Calibri" panose="020F0502020204030204" pitchFamily="34" charset="0"/>
              <a:ea typeface="Calibri" panose="020F0502020204030204" pitchFamily="34" charset="0"/>
              <a:cs typeface="Calibri" panose="020F0502020204030204" pitchFamily="34" charset="0"/>
              <a:sym typeface="Calibri"/>
            </a:endParaRPr>
          </a:p>
          <a:p>
            <a:pPr marL="228600" indent="-228600" algn="just">
              <a:spcBef>
                <a:spcPts val="200"/>
              </a:spcBef>
              <a:buSzPts val="1200"/>
              <a:buFont typeface="+mj-lt"/>
              <a:buAutoNum type="arabicPeriod" startAt="4"/>
            </a:pPr>
            <a:r>
              <a:rPr lang="fr-FR" sz="1000">
                <a:latin typeface="Calibri" panose="020F0502020204030204" pitchFamily="34" charset="0"/>
                <a:ea typeface="Calibri" panose="020F0502020204030204" pitchFamily="34" charset="0"/>
                <a:cs typeface="Calibri" panose="020F0502020204030204" pitchFamily="34" charset="0"/>
                <a:sym typeface="Calibri"/>
              </a:rPr>
              <a:t>Dans la colonne « Commentaires », renseigner une ou plusieurs informations complémentaires.</a:t>
            </a:r>
          </a:p>
          <a:p>
            <a:pPr marL="228600" indent="-228600" algn="just">
              <a:spcBef>
                <a:spcPts val="200"/>
              </a:spcBef>
              <a:buSzPts val="1200"/>
              <a:buFont typeface="+mj-lt"/>
              <a:buAutoNum type="arabicPeriod" startAt="4"/>
            </a:pPr>
            <a:r>
              <a:rPr lang="fr-FR" sz="1000">
                <a:latin typeface="Calibri" panose="020F0502020204030204" pitchFamily="34" charset="0"/>
                <a:ea typeface="Calibri" panose="020F0502020204030204" pitchFamily="34" charset="0"/>
                <a:cs typeface="Calibri" panose="020F0502020204030204" pitchFamily="34" charset="0"/>
                <a:sym typeface="Calibri"/>
              </a:rPr>
              <a:t>Sur la dernière ligne « Besoins matériels consolidés », renseigner le besoin consolidé en matériel. Le besoin en matériel n'est pas nécessairement la somme des besoins identifiés sur chaque ligne. Il peut en effet y avoir mutualisation de matériel entre deux activités. Le besoin consolidé est donc cette vision globale et finale des besoins. </a:t>
            </a:r>
            <a:r>
              <a:rPr lang="fr-FR" sz="1000" i="1">
                <a:latin typeface="Calibri" panose="020F0502020204030204" pitchFamily="34" charset="0"/>
                <a:ea typeface="Calibri" panose="020F0502020204030204" pitchFamily="34" charset="0"/>
                <a:cs typeface="Calibri" panose="020F0502020204030204" pitchFamily="34" charset="0"/>
                <a:sym typeface="Calibri"/>
              </a:rPr>
              <a:t>Exemple : pour les activités 1, 2 et 3 j'ai besoin de 1 ordinateur portable. Mais cela peut être le même : je note donc 1 en besoin consolidé, et non pas 3.</a:t>
            </a:r>
          </a:p>
        </p:txBody>
      </p:sp>
      <p:graphicFrame>
        <p:nvGraphicFramePr>
          <p:cNvPr id="7" name="Tableau 6">
            <a:extLst>
              <a:ext uri="{FF2B5EF4-FFF2-40B4-BE49-F238E27FC236}">
                <a16:creationId xmlns:a16="http://schemas.microsoft.com/office/drawing/2014/main" id="{C96B5F6B-9362-5D16-9929-948ED6F939BB}"/>
              </a:ext>
            </a:extLst>
          </p:cNvPr>
          <p:cNvGraphicFramePr>
            <a:graphicFrameLocks noGrp="1"/>
          </p:cNvGraphicFramePr>
          <p:nvPr>
            <p:extLst>
              <p:ext uri="{D42A27DB-BD31-4B8C-83A1-F6EECF244321}">
                <p14:modId xmlns:p14="http://schemas.microsoft.com/office/powerpoint/2010/main" val="629179210"/>
              </p:ext>
            </p:extLst>
          </p:nvPr>
        </p:nvGraphicFramePr>
        <p:xfrm>
          <a:off x="313159" y="1102529"/>
          <a:ext cx="8432755" cy="396240"/>
        </p:xfrm>
        <a:graphic>
          <a:graphicData uri="http://schemas.openxmlformats.org/drawingml/2006/table">
            <a:tbl>
              <a:tblPr/>
              <a:tblGrid>
                <a:gridCol w="749887">
                  <a:extLst>
                    <a:ext uri="{9D8B030D-6E8A-4147-A177-3AD203B41FA5}">
                      <a16:colId xmlns:a16="http://schemas.microsoft.com/office/drawing/2014/main" val="249435118"/>
                    </a:ext>
                  </a:extLst>
                </a:gridCol>
                <a:gridCol w="7682868">
                  <a:extLst>
                    <a:ext uri="{9D8B030D-6E8A-4147-A177-3AD203B41FA5}">
                      <a16:colId xmlns:a16="http://schemas.microsoft.com/office/drawing/2014/main" val="786810385"/>
                    </a:ext>
                  </a:extLst>
                </a:gridCol>
              </a:tblGrid>
              <a:tr h="304800">
                <a:tc>
                  <a:txBody>
                    <a:bodyPr/>
                    <a:lstStyle/>
                    <a:p>
                      <a:pPr algn="ctr" fontAlgn="ctr"/>
                      <a:r>
                        <a:rPr lang="fr-FR" sz="10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Objectif : </a:t>
                      </a:r>
                    </a:p>
                  </a:txBody>
                  <a:tcPr marL="0" marR="0" marT="0" marB="0" anchor="ctr">
                    <a:lnL>
                      <a:noFill/>
                    </a:lnL>
                    <a:lnR>
                      <a:noFill/>
                    </a:lnR>
                    <a:lnT>
                      <a:noFill/>
                    </a:lnT>
                    <a:lnB>
                      <a:noFill/>
                    </a:lnB>
                    <a:solidFill>
                      <a:srgbClr val="F28DBC"/>
                    </a:solidFill>
                  </a:tcPr>
                </a:tc>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fr-FR"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Identifier les ressources matérielles nécessaires pour assurer les activités critiques dans une situation dégradée. Il s'agit absolument des </a:t>
                      </a:r>
                      <a:r>
                        <a:rPr lang="fr-FR" sz="10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besoins </a:t>
                      </a:r>
                      <a:r>
                        <a:rPr lang="fr-FR" sz="1000" b="1" i="0" u="sng"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minimums.</a:t>
                      </a:r>
                      <a:r>
                        <a:rPr lang="fr-FR" sz="1000" b="0" i="0" u="none" strike="noStrike" cap="none">
                          <a:solidFill>
                            <a:srgbClr val="000000"/>
                          </a:solidFill>
                          <a:effectLst/>
                          <a:latin typeface="Calibri" panose="020F0502020204030204" pitchFamily="34" charset="0"/>
                          <a:ea typeface="Calibri" panose="020F0502020204030204" pitchFamily="34" charset="0"/>
                          <a:cs typeface="Calibri" panose="020F0502020204030204" pitchFamily="34" charset="0"/>
                          <a:sym typeface="Arial"/>
                        </a:rPr>
                        <a:t> L'objectif est de pouvoir anticiper certains besoins, par exemple en achetant ou réservant du matériel pour des situations de crise.</a:t>
                      </a:r>
                    </a:p>
                  </a:txBody>
                  <a:tcPr marL="45720" marR="45720" anchor="b">
                    <a:lnL>
                      <a:noFill/>
                    </a:lnL>
                    <a:lnR>
                      <a:noFill/>
                    </a:lnR>
                    <a:lnT>
                      <a:noFill/>
                    </a:lnT>
                    <a:lnB>
                      <a:noFill/>
                    </a:lnB>
                    <a:solidFill>
                      <a:srgbClr val="F3F3F3"/>
                    </a:solidFill>
                  </a:tcPr>
                </a:tc>
                <a:extLst>
                  <a:ext uri="{0D108BD9-81ED-4DB2-BD59-A6C34878D82A}">
                    <a16:rowId xmlns:a16="http://schemas.microsoft.com/office/drawing/2014/main" val="2268718697"/>
                  </a:ext>
                </a:extLst>
              </a:tr>
            </a:tbl>
          </a:graphicData>
        </a:graphic>
      </p:graphicFrame>
      <p:graphicFrame>
        <p:nvGraphicFramePr>
          <p:cNvPr id="6" name="Tableau 5">
            <a:extLst>
              <a:ext uri="{FF2B5EF4-FFF2-40B4-BE49-F238E27FC236}">
                <a16:creationId xmlns:a16="http://schemas.microsoft.com/office/drawing/2014/main" id="{0370F23A-C6A8-71F3-96EE-A378B4B6D2D4}"/>
              </a:ext>
            </a:extLst>
          </p:cNvPr>
          <p:cNvGraphicFramePr>
            <a:graphicFrameLocks noGrp="1"/>
          </p:cNvGraphicFramePr>
          <p:nvPr>
            <p:extLst>
              <p:ext uri="{D42A27DB-BD31-4B8C-83A1-F6EECF244321}">
                <p14:modId xmlns:p14="http://schemas.microsoft.com/office/powerpoint/2010/main" val="303562365"/>
              </p:ext>
            </p:extLst>
          </p:nvPr>
        </p:nvGraphicFramePr>
        <p:xfrm>
          <a:off x="313159" y="1498769"/>
          <a:ext cx="8441702" cy="1212972"/>
        </p:xfrm>
        <a:graphic>
          <a:graphicData uri="http://schemas.openxmlformats.org/drawingml/2006/table">
            <a:tbl>
              <a:tblPr/>
              <a:tblGrid>
                <a:gridCol w="1410752">
                  <a:extLst>
                    <a:ext uri="{9D8B030D-6E8A-4147-A177-3AD203B41FA5}">
                      <a16:colId xmlns:a16="http://schemas.microsoft.com/office/drawing/2014/main" val="2631787475"/>
                    </a:ext>
                  </a:extLst>
                </a:gridCol>
                <a:gridCol w="1161796">
                  <a:extLst>
                    <a:ext uri="{9D8B030D-6E8A-4147-A177-3AD203B41FA5}">
                      <a16:colId xmlns:a16="http://schemas.microsoft.com/office/drawing/2014/main" val="574735676"/>
                    </a:ext>
                  </a:extLst>
                </a:gridCol>
                <a:gridCol w="1161796">
                  <a:extLst>
                    <a:ext uri="{9D8B030D-6E8A-4147-A177-3AD203B41FA5}">
                      <a16:colId xmlns:a16="http://schemas.microsoft.com/office/drawing/2014/main" val="110799647"/>
                    </a:ext>
                  </a:extLst>
                </a:gridCol>
                <a:gridCol w="1161796">
                  <a:extLst>
                    <a:ext uri="{9D8B030D-6E8A-4147-A177-3AD203B41FA5}">
                      <a16:colId xmlns:a16="http://schemas.microsoft.com/office/drawing/2014/main" val="11599934"/>
                    </a:ext>
                  </a:extLst>
                </a:gridCol>
                <a:gridCol w="1161796">
                  <a:extLst>
                    <a:ext uri="{9D8B030D-6E8A-4147-A177-3AD203B41FA5}">
                      <a16:colId xmlns:a16="http://schemas.microsoft.com/office/drawing/2014/main" val="4003765742"/>
                    </a:ext>
                  </a:extLst>
                </a:gridCol>
                <a:gridCol w="1161796">
                  <a:extLst>
                    <a:ext uri="{9D8B030D-6E8A-4147-A177-3AD203B41FA5}">
                      <a16:colId xmlns:a16="http://schemas.microsoft.com/office/drawing/2014/main" val="3857415260"/>
                    </a:ext>
                  </a:extLst>
                </a:gridCol>
                <a:gridCol w="1221970">
                  <a:extLst>
                    <a:ext uri="{9D8B030D-6E8A-4147-A177-3AD203B41FA5}">
                      <a16:colId xmlns:a16="http://schemas.microsoft.com/office/drawing/2014/main" val="2186050211"/>
                    </a:ext>
                  </a:extLst>
                </a:gridCol>
              </a:tblGrid>
              <a:tr h="180000">
                <a:tc rowSpan="2">
                  <a:txBody>
                    <a:bodyPr/>
                    <a:lstStyle/>
                    <a:p>
                      <a:pPr algn="ctr"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Activités</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F70B7"/>
                    </a:solidFill>
                  </a:tcPr>
                </a:tc>
                <a:tc gridSpan="5">
                  <a:txBody>
                    <a:bodyPr/>
                    <a:lstStyle/>
                    <a:p>
                      <a:pPr algn="ctr"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Besoins en matériel</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F70B7"/>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rowSpan="2">
                  <a:txBody>
                    <a:bodyPr/>
                    <a:lstStyle/>
                    <a:p>
                      <a:pPr algn="ctr"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Commentaires</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F70B7"/>
                    </a:solidFill>
                  </a:tcPr>
                </a:tc>
                <a:extLst>
                  <a:ext uri="{0D108BD9-81ED-4DB2-BD59-A6C34878D82A}">
                    <a16:rowId xmlns:a16="http://schemas.microsoft.com/office/drawing/2014/main" val="2016910716"/>
                  </a:ext>
                </a:extLst>
              </a:tr>
              <a:tr h="180000">
                <a:tc vMerge="1">
                  <a:txBody>
                    <a:bodyPr/>
                    <a:lstStyle/>
                    <a:p>
                      <a:endParaRPr lang="fr-FR"/>
                    </a:p>
                  </a:txBody>
                  <a:tcPr/>
                </a:tc>
                <a:tc>
                  <a:txBody>
                    <a:bodyPr/>
                    <a:lstStyle/>
                    <a:p>
                      <a:pPr algn="ctr"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Ordinateurs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F70B7"/>
                    </a:solidFill>
                  </a:tcPr>
                </a:tc>
                <a:tc>
                  <a:txBody>
                    <a:bodyPr/>
                    <a:lstStyle/>
                    <a:p>
                      <a:pPr algn="ctr"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Imprimantes</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F70B7"/>
                    </a:solidFill>
                  </a:tcPr>
                </a:tc>
                <a:tc>
                  <a:txBody>
                    <a:bodyPr/>
                    <a:lstStyle/>
                    <a:p>
                      <a:pPr algn="ctr"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Téléphonie</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F70B7"/>
                    </a:solidFill>
                  </a:tcPr>
                </a:tc>
                <a:tc>
                  <a:txBody>
                    <a:bodyPr/>
                    <a:lstStyle/>
                    <a:p>
                      <a:pPr algn="ctr"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Administratif</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F70B7"/>
                    </a:solidFill>
                  </a:tcPr>
                </a:tc>
                <a:tc>
                  <a:txBody>
                    <a:bodyPr/>
                    <a:lstStyle/>
                    <a:p>
                      <a:pPr algn="ctr"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Autres</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F70B7"/>
                    </a:solidFill>
                  </a:tcPr>
                </a:tc>
                <a:tc vMerge="1">
                  <a:txBody>
                    <a:bodyPr/>
                    <a:lstStyle/>
                    <a:p>
                      <a:endParaRPr lang="fr-FR"/>
                    </a:p>
                  </a:txBody>
                  <a:tcPr/>
                </a:tc>
                <a:extLst>
                  <a:ext uri="{0D108BD9-81ED-4DB2-BD59-A6C34878D82A}">
                    <a16:rowId xmlns:a16="http://schemas.microsoft.com/office/drawing/2014/main" val="1781188133"/>
                  </a:ext>
                </a:extLst>
              </a:tr>
              <a:tr h="152166">
                <a:tc>
                  <a:txBody>
                    <a:bodyPr/>
                    <a:lstStyle/>
                    <a:p>
                      <a:pPr algn="ctr" fontAlgn="ctr"/>
                      <a:r>
                        <a:rPr lang="fr-FR" sz="9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Activité 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3F3"/>
                    </a:solidFill>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1 portable</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1 imprimante</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2 DECT</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50 Etiquettes avec le nom des usagers</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fr-FR" sz="9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93492133"/>
                  </a:ext>
                </a:extLst>
              </a:tr>
              <a:tr h="152166">
                <a:tc>
                  <a:txBody>
                    <a:bodyPr/>
                    <a:lstStyle/>
                    <a:p>
                      <a:pPr algn="ctr" fontAlgn="ctr"/>
                      <a:r>
                        <a:rPr lang="fr-FR" sz="9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Activité 2</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3F3"/>
                    </a:solidFill>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1 portable</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1 mobile</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1 clé wifi</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r>
                        <a:rPr lang="fr-FR" sz="9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28517925"/>
                  </a:ext>
                </a:extLst>
              </a:tr>
              <a:tr h="152166">
                <a:tc>
                  <a:txBody>
                    <a:bodyPr/>
                    <a:lstStyle/>
                    <a:p>
                      <a:pPr algn="ctr" fontAlgn="ctr"/>
                      <a:r>
                        <a:rPr lang="fr-FR" sz="9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Activité 3</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3F3F3"/>
                    </a:solidFill>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 portable</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 scanner</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 DECT, 1 mobile</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100 pochettes</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 disque dur</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endParaRPr lang="fr-FR" sz="9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70131335"/>
                  </a:ext>
                </a:extLst>
              </a:tr>
              <a:tr h="152166">
                <a:tc>
                  <a:txBody>
                    <a:bodyPr/>
                    <a:lstStyle/>
                    <a:p>
                      <a:pPr algn="ctr" fontAlgn="ctr"/>
                      <a:r>
                        <a:rPr lang="fr-FR" sz="900" b="1" i="0" u="none" strike="noStrike">
                          <a:solidFill>
                            <a:schemeClr val="bg1"/>
                          </a:solidFill>
                          <a:effectLst/>
                          <a:latin typeface="Calibri" panose="020F0502020204030204" pitchFamily="34" charset="0"/>
                          <a:ea typeface="Calibri" panose="020F0502020204030204" pitchFamily="34" charset="0"/>
                          <a:cs typeface="Calibri" panose="020F0502020204030204" pitchFamily="34" charset="0"/>
                        </a:rPr>
                        <a:t>Besoins matériels consolidés</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0F70B7"/>
                    </a:solidFill>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 portable</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 imprimante, 1 scanner</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2 DECT, 2 mobiles</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50 étiquettes, 100 pochettes</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1clé wifi, 1 disque dur</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b"/>
                      <a:endParaRPr lang="fr-FR" sz="9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9084594"/>
                  </a:ext>
                </a:extLst>
              </a:tr>
            </a:tbl>
          </a:graphicData>
        </a:graphic>
      </p:graphicFrame>
      <p:sp>
        <p:nvSpPr>
          <p:cNvPr id="3" name="Espace réservé du numéro de diapositive 2">
            <a:extLst>
              <a:ext uri="{FF2B5EF4-FFF2-40B4-BE49-F238E27FC236}">
                <a16:creationId xmlns:a16="http://schemas.microsoft.com/office/drawing/2014/main" id="{64172E26-519E-A921-3577-C2BAF4C3D7A7}"/>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21</a:t>
            </a:fld>
            <a:endParaRPr lang="fr-FR" sz="800" i="1">
              <a:latin typeface="Calibri" panose="020F0502020204030204" pitchFamily="34" charset="0"/>
              <a:ea typeface="Calibri" panose="020F0502020204030204" pitchFamily="34" charset="0"/>
              <a:cs typeface="Calibri" panose="020F0502020204030204" pitchFamily="34" charset="0"/>
            </a:endParaRPr>
          </a:p>
        </p:txBody>
      </p:sp>
      <p:sp>
        <p:nvSpPr>
          <p:cNvPr id="8" name="Google Shape;414;g25be3e8fe75_0_1">
            <a:extLst>
              <a:ext uri="{FF2B5EF4-FFF2-40B4-BE49-F238E27FC236}">
                <a16:creationId xmlns:a16="http://schemas.microsoft.com/office/drawing/2014/main" id="{F8E7F6D5-349E-9B59-0F2A-4D3C58B56943}"/>
              </a:ext>
            </a:extLst>
          </p:cNvPr>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fontScale="90000"/>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Outil BIA : aide à la saisie des informations</a:t>
            </a:r>
            <a:br>
              <a:rPr lang="fr-FR">
                <a:latin typeface="Calibri" panose="020F0502020204030204" pitchFamily="34" charset="0"/>
                <a:ea typeface="Calibri" panose="020F0502020204030204" pitchFamily="34" charset="0"/>
                <a:cs typeface="Calibri" panose="020F0502020204030204" pitchFamily="34" charset="0"/>
                <a:sym typeface="Open Sans"/>
              </a:rPr>
            </a:br>
            <a:r>
              <a:rPr lang="fr-FR" sz="1600" b="1" i="1">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sym typeface="Calibri"/>
              </a:rPr>
              <a:t>Onglet « 1 - BIA »</a:t>
            </a:r>
            <a:endParaRPr lang="fr-FR">
              <a:latin typeface="Calibri" panose="020F0502020204030204" pitchFamily="34" charset="0"/>
              <a:ea typeface="Calibri" panose="020F0502020204030204" pitchFamily="34" charset="0"/>
              <a:cs typeface="Calibri" panose="020F0502020204030204" pitchFamily="34" charset="0"/>
              <a:sym typeface="Open Sans"/>
            </a:endParaRPr>
          </a:p>
        </p:txBody>
      </p:sp>
    </p:spTree>
    <p:extLst>
      <p:ext uri="{BB962C8B-B14F-4D97-AF65-F5344CB8AC3E}">
        <p14:creationId xmlns:p14="http://schemas.microsoft.com/office/powerpoint/2010/main" val="20175223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2" name="Google Shape;112;g25baa7d1e39_0_0">
            <a:extLst>
              <a:ext uri="{FF2B5EF4-FFF2-40B4-BE49-F238E27FC236}">
                <a16:creationId xmlns:a16="http://schemas.microsoft.com/office/drawing/2014/main" id="{2A4BFCEB-96C2-E9AB-21DC-EA01CDC38321}"/>
              </a:ext>
            </a:extLst>
          </p:cNvPr>
          <p:cNvSpPr/>
          <p:nvPr/>
        </p:nvSpPr>
        <p:spPr>
          <a:xfrm>
            <a:off x="316913" y="886580"/>
            <a:ext cx="8441702" cy="261329"/>
          </a:xfrm>
          <a:prstGeom prst="roundRect">
            <a:avLst>
              <a:gd name="adj" fmla="val 16667"/>
            </a:avLst>
          </a:prstGeom>
          <a:solidFill>
            <a:srgbClr val="004D82"/>
          </a:solidFill>
          <a:ln>
            <a:noFill/>
          </a:ln>
        </p:spPr>
        <p:txBody>
          <a:bodyPr spcFirstLastPara="1" wrap="square" lIns="108000" tIns="72000" rIns="108000" bIns="72000" anchor="ctr" anchorCtr="0">
            <a:noAutofit/>
          </a:bodyPr>
          <a:lstStyle/>
          <a:p>
            <a:pPr marL="0" marR="0" lvl="0" indent="0" rtl="0">
              <a:lnSpc>
                <a:spcPct val="100000"/>
              </a:lnSpc>
              <a:spcBef>
                <a:spcPts val="0"/>
              </a:spcBef>
              <a:spcAft>
                <a:spcPts val="0"/>
              </a:spcAft>
              <a:buClr>
                <a:srgbClr val="000000"/>
              </a:buClr>
              <a:buSzPts val="1600"/>
              <a:buFont typeface="Arial"/>
              <a:buNone/>
            </a:pPr>
            <a:r>
              <a:rPr lang="fr-FR"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Tableau « Applications informatiques »</a:t>
            </a:r>
            <a:endParaRPr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20" name="Google Shape;146;g25baa7d1e39_0_0">
            <a:extLst>
              <a:ext uri="{FF2B5EF4-FFF2-40B4-BE49-F238E27FC236}">
                <a16:creationId xmlns:a16="http://schemas.microsoft.com/office/drawing/2014/main" id="{5A9FF9F3-3D4C-7E25-34BF-6E90ECF4C2F7}"/>
              </a:ext>
            </a:extLst>
          </p:cNvPr>
          <p:cNvSpPr txBox="1"/>
          <p:nvPr/>
        </p:nvSpPr>
        <p:spPr>
          <a:xfrm>
            <a:off x="316913" y="2571750"/>
            <a:ext cx="8432755" cy="1677268"/>
          </a:xfrm>
          <a:prstGeom prst="rect">
            <a:avLst/>
          </a:prstGeom>
          <a:noFill/>
          <a:ln>
            <a:noFill/>
          </a:ln>
        </p:spPr>
        <p:txBody>
          <a:bodyPr spcFirstLastPara="1" wrap="square" lIns="91425" tIns="91425" rIns="91425" bIns="91425" anchor="t" anchorCtr="0">
            <a:noAutofit/>
          </a:bodyPr>
          <a:lstStyle/>
          <a:p>
            <a:pPr marL="228600" marR="0" lvl="0" indent="-228600" algn="just" rtl="0">
              <a:lnSpc>
                <a:spcPct val="100000"/>
              </a:lnSpc>
              <a:spcBef>
                <a:spcPts val="200"/>
              </a:spcBef>
              <a:spcAft>
                <a:spcPts val="0"/>
              </a:spcAft>
              <a:buClr>
                <a:srgbClr val="000000"/>
              </a:buClr>
              <a:buSzPts val="1200"/>
              <a:buFont typeface="Arial"/>
              <a:buAutoNum type="arabicPeriod"/>
            </a:pPr>
            <a:r>
              <a:rPr lang="fr-FR" sz="1000">
                <a:latin typeface="Calibri" panose="020F0502020204030204" pitchFamily="34" charset="0"/>
                <a:ea typeface="Calibri" panose="020F0502020204030204" pitchFamily="34" charset="0"/>
                <a:cs typeface="Calibri" panose="020F0502020204030204" pitchFamily="34" charset="0"/>
                <a:sym typeface="Calibri"/>
              </a:rPr>
              <a:t>Les intitulés de chacune des </a:t>
            </a:r>
            <a:r>
              <a:rPr lang="fr-FR" sz="1000" u="sng">
                <a:latin typeface="Calibri" panose="020F0502020204030204" pitchFamily="34" charset="0"/>
                <a:ea typeface="Calibri" panose="020F0502020204030204" pitchFamily="34" charset="0"/>
                <a:cs typeface="Calibri" panose="020F0502020204030204" pitchFamily="34" charset="0"/>
                <a:sym typeface="Calibri"/>
              </a:rPr>
              <a:t>colonnes « Activité 1 » à « Activité 10 »</a:t>
            </a:r>
            <a:r>
              <a:rPr lang="fr-FR" sz="1000">
                <a:latin typeface="Calibri" panose="020F0502020204030204" pitchFamily="34" charset="0"/>
                <a:ea typeface="Calibri" panose="020F0502020204030204" pitchFamily="34" charset="0"/>
                <a:cs typeface="Calibri" panose="020F0502020204030204" pitchFamily="34" charset="0"/>
                <a:sym typeface="Calibri"/>
              </a:rPr>
              <a:t> sont automatiquement reportées au regard des activités saisies dans le tableau « Activités du processus métier ».</a:t>
            </a:r>
          </a:p>
          <a:p>
            <a:pPr marL="228600" indent="-228600" algn="just">
              <a:spcBef>
                <a:spcPts val="200"/>
              </a:spcBef>
              <a:buSzPts val="1200"/>
              <a:buFont typeface="Arial"/>
              <a:buAutoNum type="arabicPeriod"/>
            </a:pPr>
            <a:r>
              <a:rPr lang="fr-FR" sz="10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1000" u="sng">
                <a:latin typeface="Calibri" panose="020F0502020204030204" pitchFamily="34" charset="0"/>
                <a:ea typeface="Calibri" panose="020F0502020204030204" pitchFamily="34" charset="0"/>
                <a:cs typeface="Calibri" panose="020F0502020204030204" pitchFamily="34" charset="0"/>
                <a:sym typeface="Calibri"/>
              </a:rPr>
              <a:t>Nom du logiciel informatique </a:t>
            </a:r>
            <a:r>
              <a:rPr lang="fr-FR" sz="1000">
                <a:latin typeface="Calibri" panose="020F0502020204030204" pitchFamily="34" charset="0"/>
                <a:ea typeface="Calibri" panose="020F0502020204030204" pitchFamily="34" charset="0"/>
                <a:cs typeface="Calibri" panose="020F0502020204030204" pitchFamily="34" charset="0"/>
                <a:sym typeface="Calibri"/>
              </a:rPr>
              <a:t>», saisir tous les applications et logiciels informatiques utilisés dans le fonctionnement du processus métier.</a:t>
            </a:r>
          </a:p>
          <a:p>
            <a:pPr marL="228600" indent="-228600" algn="just">
              <a:spcBef>
                <a:spcPts val="200"/>
              </a:spcBef>
              <a:buSzPts val="1200"/>
              <a:buFont typeface="Arial"/>
              <a:buAutoNum type="arabicPeriod"/>
            </a:pPr>
            <a:r>
              <a:rPr lang="fr-FR" sz="10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1000" u="sng">
                <a:latin typeface="Calibri" panose="020F0502020204030204" pitchFamily="34" charset="0"/>
                <a:ea typeface="Calibri" panose="020F0502020204030204" pitchFamily="34" charset="0"/>
                <a:cs typeface="Calibri" panose="020F0502020204030204" pitchFamily="34" charset="0"/>
                <a:sym typeface="Calibri"/>
              </a:rPr>
              <a:t>DMIA du logiciel informatique </a:t>
            </a:r>
            <a:r>
              <a:rPr lang="fr-FR" sz="1000">
                <a:latin typeface="Calibri" panose="020F0502020204030204" pitchFamily="34" charset="0"/>
                <a:ea typeface="Calibri" panose="020F0502020204030204" pitchFamily="34" charset="0"/>
                <a:cs typeface="Calibri" panose="020F0502020204030204" pitchFamily="34" charset="0"/>
                <a:sym typeface="Calibri"/>
              </a:rPr>
              <a:t>», et pour chaque logiciel, saisir sa durée maximale d’interruption admissible (DMIA). La DMIA d'une application permet de savoir combien de temps le service d'activité peut se passer d'une application, avant que son absence ne soit trop dommageable. Ce n'est pas nécessairement la même DMIA que l'activité : on peut reprendre une activité critique sur un mode dégradé sans nécessairement avoir le logiciel fonctionnel.</a:t>
            </a:r>
          </a:p>
          <a:p>
            <a:pPr marL="228600" indent="-228600" algn="just">
              <a:spcBef>
                <a:spcPts val="200"/>
              </a:spcBef>
              <a:buSzPts val="1200"/>
              <a:buFont typeface="+mj-lt"/>
              <a:buAutoNum type="arabicPeriod" startAt="4"/>
            </a:pPr>
            <a:r>
              <a:rPr lang="fr-FR" sz="1000">
                <a:latin typeface="Calibri" panose="020F0502020204030204" pitchFamily="34" charset="0"/>
                <a:ea typeface="Calibri" panose="020F0502020204030204" pitchFamily="34" charset="0"/>
                <a:cs typeface="Calibri" panose="020F0502020204030204" pitchFamily="34" charset="0"/>
                <a:sym typeface="Calibri"/>
              </a:rPr>
              <a:t>Pour chaque logiciel ou application informatique, cocher les activités pour lesquelles l’application ou logiciel informatique est utilisé.</a:t>
            </a:r>
          </a:p>
        </p:txBody>
      </p:sp>
      <p:graphicFrame>
        <p:nvGraphicFramePr>
          <p:cNvPr id="7" name="Tableau 6">
            <a:extLst>
              <a:ext uri="{FF2B5EF4-FFF2-40B4-BE49-F238E27FC236}">
                <a16:creationId xmlns:a16="http://schemas.microsoft.com/office/drawing/2014/main" id="{C96B5F6B-9362-5D16-9929-948ED6F939BB}"/>
              </a:ext>
            </a:extLst>
          </p:cNvPr>
          <p:cNvGraphicFramePr>
            <a:graphicFrameLocks noGrp="1"/>
          </p:cNvGraphicFramePr>
          <p:nvPr>
            <p:extLst>
              <p:ext uri="{D42A27DB-BD31-4B8C-83A1-F6EECF244321}">
                <p14:modId xmlns:p14="http://schemas.microsoft.com/office/powerpoint/2010/main" val="3134986683"/>
              </p:ext>
            </p:extLst>
          </p:nvPr>
        </p:nvGraphicFramePr>
        <p:xfrm>
          <a:off x="334615" y="1138168"/>
          <a:ext cx="8415053" cy="396240"/>
        </p:xfrm>
        <a:graphic>
          <a:graphicData uri="http://schemas.openxmlformats.org/drawingml/2006/table">
            <a:tbl>
              <a:tblPr/>
              <a:tblGrid>
                <a:gridCol w="748313">
                  <a:extLst>
                    <a:ext uri="{9D8B030D-6E8A-4147-A177-3AD203B41FA5}">
                      <a16:colId xmlns:a16="http://schemas.microsoft.com/office/drawing/2014/main" val="249435118"/>
                    </a:ext>
                  </a:extLst>
                </a:gridCol>
                <a:gridCol w="7666740">
                  <a:extLst>
                    <a:ext uri="{9D8B030D-6E8A-4147-A177-3AD203B41FA5}">
                      <a16:colId xmlns:a16="http://schemas.microsoft.com/office/drawing/2014/main" val="786810385"/>
                    </a:ext>
                  </a:extLst>
                </a:gridCol>
              </a:tblGrid>
              <a:tr h="304800">
                <a:tc>
                  <a:txBody>
                    <a:bodyPr/>
                    <a:lstStyle/>
                    <a:p>
                      <a:pPr algn="ctr" fontAlgn="ctr"/>
                      <a:r>
                        <a:rPr lang="fr-FR" sz="10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Objectif : </a:t>
                      </a:r>
                    </a:p>
                  </a:txBody>
                  <a:tcPr marL="0" marR="0" marT="0" marB="0" anchor="ctr">
                    <a:lnL>
                      <a:noFill/>
                    </a:lnL>
                    <a:lnR>
                      <a:noFill/>
                    </a:lnR>
                    <a:lnT>
                      <a:noFill/>
                    </a:lnT>
                    <a:lnB>
                      <a:noFill/>
                    </a:lnB>
                    <a:solidFill>
                      <a:srgbClr val="F28DBC"/>
                    </a:solidFill>
                  </a:tcPr>
                </a:tc>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fr-FR"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Lister les applications informatiques utilisés dans le processus métier et les associer aux activités. Ce travail d'inventaire permettra de plus facilement renseigner l'onglet lié à l'indisponibilité des systèmes d'informations.</a:t>
                      </a:r>
                      <a:endParaRPr lang="fr-FR" sz="1000" b="0" i="0" u="none" strike="noStrike" cap="none">
                        <a:solidFill>
                          <a:srgbClr val="000000"/>
                        </a:solidFill>
                        <a:effectLst/>
                        <a:latin typeface="Calibri" panose="020F0502020204030204" pitchFamily="34" charset="0"/>
                        <a:ea typeface="Calibri" panose="020F0502020204030204" pitchFamily="34" charset="0"/>
                        <a:cs typeface="Calibri" panose="020F0502020204030204" pitchFamily="34" charset="0"/>
                        <a:sym typeface="Arial"/>
                      </a:endParaRPr>
                    </a:p>
                  </a:txBody>
                  <a:tcPr marL="45720" marR="45720" anchor="b">
                    <a:lnL>
                      <a:noFill/>
                    </a:lnL>
                    <a:lnR>
                      <a:noFill/>
                    </a:lnR>
                    <a:lnT>
                      <a:noFill/>
                    </a:lnT>
                    <a:lnB>
                      <a:noFill/>
                    </a:lnB>
                    <a:solidFill>
                      <a:srgbClr val="F3F3F3"/>
                    </a:solidFill>
                  </a:tcPr>
                </a:tc>
                <a:extLst>
                  <a:ext uri="{0D108BD9-81ED-4DB2-BD59-A6C34878D82A}">
                    <a16:rowId xmlns:a16="http://schemas.microsoft.com/office/drawing/2014/main" val="2268718697"/>
                  </a:ext>
                </a:extLst>
              </a:tr>
            </a:tbl>
          </a:graphicData>
        </a:graphic>
      </p:graphicFrame>
      <p:graphicFrame>
        <p:nvGraphicFramePr>
          <p:cNvPr id="3" name="Tableau 2">
            <a:extLst>
              <a:ext uri="{FF2B5EF4-FFF2-40B4-BE49-F238E27FC236}">
                <a16:creationId xmlns:a16="http://schemas.microsoft.com/office/drawing/2014/main" id="{6CDF9EDF-4E3A-F013-BDC8-7656DDBA019B}"/>
              </a:ext>
            </a:extLst>
          </p:cNvPr>
          <p:cNvGraphicFramePr>
            <a:graphicFrameLocks noGrp="1"/>
          </p:cNvGraphicFramePr>
          <p:nvPr>
            <p:extLst>
              <p:ext uri="{D42A27DB-BD31-4B8C-83A1-F6EECF244321}">
                <p14:modId xmlns:p14="http://schemas.microsoft.com/office/powerpoint/2010/main" val="1306653293"/>
              </p:ext>
            </p:extLst>
          </p:nvPr>
        </p:nvGraphicFramePr>
        <p:xfrm>
          <a:off x="334615" y="1534408"/>
          <a:ext cx="8415055" cy="843480"/>
        </p:xfrm>
        <a:graphic>
          <a:graphicData uri="http://schemas.openxmlformats.org/drawingml/2006/table">
            <a:tbl>
              <a:tblPr/>
              <a:tblGrid>
                <a:gridCol w="1042891">
                  <a:extLst>
                    <a:ext uri="{9D8B030D-6E8A-4147-A177-3AD203B41FA5}">
                      <a16:colId xmlns:a16="http://schemas.microsoft.com/office/drawing/2014/main" val="1172466548"/>
                    </a:ext>
                  </a:extLst>
                </a:gridCol>
                <a:gridCol w="899044">
                  <a:extLst>
                    <a:ext uri="{9D8B030D-6E8A-4147-A177-3AD203B41FA5}">
                      <a16:colId xmlns:a16="http://schemas.microsoft.com/office/drawing/2014/main" val="3309512110"/>
                    </a:ext>
                  </a:extLst>
                </a:gridCol>
                <a:gridCol w="647312">
                  <a:extLst>
                    <a:ext uri="{9D8B030D-6E8A-4147-A177-3AD203B41FA5}">
                      <a16:colId xmlns:a16="http://schemas.microsoft.com/office/drawing/2014/main" val="891217976"/>
                    </a:ext>
                  </a:extLst>
                </a:gridCol>
                <a:gridCol w="647312">
                  <a:extLst>
                    <a:ext uri="{9D8B030D-6E8A-4147-A177-3AD203B41FA5}">
                      <a16:colId xmlns:a16="http://schemas.microsoft.com/office/drawing/2014/main" val="1742926592"/>
                    </a:ext>
                  </a:extLst>
                </a:gridCol>
                <a:gridCol w="647312">
                  <a:extLst>
                    <a:ext uri="{9D8B030D-6E8A-4147-A177-3AD203B41FA5}">
                      <a16:colId xmlns:a16="http://schemas.microsoft.com/office/drawing/2014/main" val="3783924811"/>
                    </a:ext>
                  </a:extLst>
                </a:gridCol>
                <a:gridCol w="647312">
                  <a:extLst>
                    <a:ext uri="{9D8B030D-6E8A-4147-A177-3AD203B41FA5}">
                      <a16:colId xmlns:a16="http://schemas.microsoft.com/office/drawing/2014/main" val="2703414358"/>
                    </a:ext>
                  </a:extLst>
                </a:gridCol>
                <a:gridCol w="647312">
                  <a:extLst>
                    <a:ext uri="{9D8B030D-6E8A-4147-A177-3AD203B41FA5}">
                      <a16:colId xmlns:a16="http://schemas.microsoft.com/office/drawing/2014/main" val="615533433"/>
                    </a:ext>
                  </a:extLst>
                </a:gridCol>
                <a:gridCol w="647312">
                  <a:extLst>
                    <a:ext uri="{9D8B030D-6E8A-4147-A177-3AD203B41FA5}">
                      <a16:colId xmlns:a16="http://schemas.microsoft.com/office/drawing/2014/main" val="1088426360"/>
                    </a:ext>
                  </a:extLst>
                </a:gridCol>
                <a:gridCol w="647312">
                  <a:extLst>
                    <a:ext uri="{9D8B030D-6E8A-4147-A177-3AD203B41FA5}">
                      <a16:colId xmlns:a16="http://schemas.microsoft.com/office/drawing/2014/main" val="3244548278"/>
                    </a:ext>
                  </a:extLst>
                </a:gridCol>
                <a:gridCol w="647312">
                  <a:extLst>
                    <a:ext uri="{9D8B030D-6E8A-4147-A177-3AD203B41FA5}">
                      <a16:colId xmlns:a16="http://schemas.microsoft.com/office/drawing/2014/main" val="1980478238"/>
                    </a:ext>
                  </a:extLst>
                </a:gridCol>
                <a:gridCol w="647312">
                  <a:extLst>
                    <a:ext uri="{9D8B030D-6E8A-4147-A177-3AD203B41FA5}">
                      <a16:colId xmlns:a16="http://schemas.microsoft.com/office/drawing/2014/main" val="3042711257"/>
                    </a:ext>
                  </a:extLst>
                </a:gridCol>
                <a:gridCol w="647312">
                  <a:extLst>
                    <a:ext uri="{9D8B030D-6E8A-4147-A177-3AD203B41FA5}">
                      <a16:colId xmlns:a16="http://schemas.microsoft.com/office/drawing/2014/main" val="1518345328"/>
                    </a:ext>
                  </a:extLst>
                </a:gridCol>
              </a:tblGrid>
              <a:tr h="396000">
                <a:tc>
                  <a:txBody>
                    <a:bodyPr/>
                    <a:lstStyle/>
                    <a:p>
                      <a:pPr algn="ctr"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Nom de l’application informatique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a:txBody>
                    <a:bodyPr/>
                    <a:lstStyle/>
                    <a:p>
                      <a:pPr algn="ctr"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DMIA de l’application informatique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a:txBody>
                    <a:bodyPr/>
                    <a:lstStyle/>
                    <a:p>
                      <a:pPr algn="ctr"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Activité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a:txBody>
                    <a:bodyPr/>
                    <a:lstStyle/>
                    <a:p>
                      <a:pPr algn="ctr"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Activité 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a:txBody>
                    <a:bodyPr/>
                    <a:lstStyle/>
                    <a:p>
                      <a:pPr algn="ctr"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Activité 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a:txBody>
                    <a:bodyPr/>
                    <a:lstStyle/>
                    <a:p>
                      <a:pPr algn="ctr"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Activité 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a:txBody>
                    <a:bodyPr/>
                    <a:lstStyle/>
                    <a:p>
                      <a:pPr algn="ctr"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Activité 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a:txBody>
                    <a:bodyPr/>
                    <a:lstStyle/>
                    <a:p>
                      <a:pPr algn="ctr"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Activité 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a:txBody>
                    <a:bodyPr/>
                    <a:lstStyle/>
                    <a:p>
                      <a:pPr algn="ctr"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Activité 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a:txBody>
                    <a:bodyPr/>
                    <a:lstStyle/>
                    <a:p>
                      <a:pPr algn="ctr"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Activité 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a:txBody>
                    <a:bodyPr/>
                    <a:lstStyle/>
                    <a:p>
                      <a:pPr algn="ctr"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Activité 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a:txBody>
                    <a:bodyPr/>
                    <a:lstStyle/>
                    <a:p>
                      <a:pPr algn="ctr"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Activité 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extLst>
                  <a:ext uri="{0D108BD9-81ED-4DB2-BD59-A6C34878D82A}">
                    <a16:rowId xmlns:a16="http://schemas.microsoft.com/office/drawing/2014/main" val="2034747467"/>
                  </a:ext>
                </a:extLst>
              </a:tr>
              <a:tr h="216000">
                <a:tc>
                  <a:txBody>
                    <a:bodyPr/>
                    <a:lstStyle/>
                    <a:p>
                      <a:pPr algn="ctr" fontAlgn="ctr"/>
                      <a:r>
                        <a:rPr lang="fr-FR" sz="9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Application 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tc>
                  <a:txBody>
                    <a:bodyPr/>
                    <a:lstStyle/>
                    <a:p>
                      <a:pPr algn="ctr" fontAlgn="ctr"/>
                      <a:r>
                        <a:rPr lang="fr-FR" sz="900" b="1"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2h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x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999264924"/>
                  </a:ext>
                </a:extLst>
              </a:tr>
              <a:tr h="216000">
                <a:tc>
                  <a:txBody>
                    <a:bodyPr/>
                    <a:lstStyle/>
                    <a:p>
                      <a:pPr algn="ctr" fontAlgn="ctr"/>
                      <a:r>
                        <a:rPr lang="fr-FR" sz="9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Application 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tc>
                  <a:txBody>
                    <a:bodyPr/>
                    <a:lstStyle/>
                    <a:p>
                      <a:pPr algn="ctr" fontAlgn="ctr"/>
                      <a:r>
                        <a:rPr lang="fr-FR" sz="900" b="1"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15 min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900" b="0" i="1"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383418438"/>
                  </a:ext>
                </a:extLst>
              </a:tr>
            </a:tbl>
          </a:graphicData>
        </a:graphic>
      </p:graphicFrame>
      <p:sp>
        <p:nvSpPr>
          <p:cNvPr id="4" name="Espace réservé du numéro de diapositive 2">
            <a:extLst>
              <a:ext uri="{FF2B5EF4-FFF2-40B4-BE49-F238E27FC236}">
                <a16:creationId xmlns:a16="http://schemas.microsoft.com/office/drawing/2014/main" id="{374A42B8-5B6E-9E28-610F-021AB09560FA}"/>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22</a:t>
            </a:fld>
            <a:endParaRPr lang="fr-FR" sz="800" i="1">
              <a:latin typeface="Calibri" panose="020F0502020204030204" pitchFamily="34" charset="0"/>
              <a:ea typeface="Calibri" panose="020F0502020204030204" pitchFamily="34" charset="0"/>
              <a:cs typeface="Calibri" panose="020F0502020204030204" pitchFamily="34" charset="0"/>
            </a:endParaRPr>
          </a:p>
        </p:txBody>
      </p:sp>
      <p:sp>
        <p:nvSpPr>
          <p:cNvPr id="10" name="Google Shape;414;g25be3e8fe75_0_1">
            <a:extLst>
              <a:ext uri="{FF2B5EF4-FFF2-40B4-BE49-F238E27FC236}">
                <a16:creationId xmlns:a16="http://schemas.microsoft.com/office/drawing/2014/main" id="{6B2201C4-F8DD-A98E-2ACB-25F38162CFDF}"/>
              </a:ext>
            </a:extLst>
          </p:cNvPr>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fontScale="90000"/>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Outil BIA : aide à la saisie des informations</a:t>
            </a:r>
            <a:br>
              <a:rPr lang="fr-FR">
                <a:latin typeface="Calibri" panose="020F0502020204030204" pitchFamily="34" charset="0"/>
                <a:ea typeface="Calibri" panose="020F0502020204030204" pitchFamily="34" charset="0"/>
                <a:cs typeface="Calibri" panose="020F0502020204030204" pitchFamily="34" charset="0"/>
                <a:sym typeface="Open Sans"/>
              </a:rPr>
            </a:br>
            <a:r>
              <a:rPr lang="fr-FR" sz="1600" b="1" i="1">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sym typeface="Calibri"/>
              </a:rPr>
              <a:t>Onglet « 1 - BIA »</a:t>
            </a:r>
            <a:endParaRPr lang="fr-FR">
              <a:latin typeface="Calibri" panose="020F0502020204030204" pitchFamily="34" charset="0"/>
              <a:ea typeface="Calibri" panose="020F0502020204030204" pitchFamily="34" charset="0"/>
              <a:cs typeface="Calibri" panose="020F0502020204030204" pitchFamily="34" charset="0"/>
              <a:sym typeface="Open Sans"/>
            </a:endParaRPr>
          </a:p>
        </p:txBody>
      </p:sp>
    </p:spTree>
    <p:extLst>
      <p:ext uri="{BB962C8B-B14F-4D97-AF65-F5344CB8AC3E}">
        <p14:creationId xmlns:p14="http://schemas.microsoft.com/office/powerpoint/2010/main" val="40143192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2" name="Google Shape;112;g25baa7d1e39_0_0">
            <a:extLst>
              <a:ext uri="{FF2B5EF4-FFF2-40B4-BE49-F238E27FC236}">
                <a16:creationId xmlns:a16="http://schemas.microsoft.com/office/drawing/2014/main" id="{2A4BFCEB-96C2-E9AB-21DC-EA01CDC38321}"/>
              </a:ext>
            </a:extLst>
          </p:cNvPr>
          <p:cNvSpPr/>
          <p:nvPr/>
        </p:nvSpPr>
        <p:spPr>
          <a:xfrm>
            <a:off x="351148" y="912097"/>
            <a:ext cx="8441702" cy="261329"/>
          </a:xfrm>
          <a:prstGeom prst="roundRect">
            <a:avLst>
              <a:gd name="adj" fmla="val 16667"/>
            </a:avLst>
          </a:prstGeom>
          <a:solidFill>
            <a:srgbClr val="004D82"/>
          </a:solidFill>
          <a:ln>
            <a:noFill/>
          </a:ln>
        </p:spPr>
        <p:txBody>
          <a:bodyPr spcFirstLastPara="1" wrap="square" lIns="108000" tIns="72000" rIns="108000" bIns="72000" anchor="ctr" anchorCtr="0">
            <a:noAutofit/>
          </a:bodyPr>
          <a:lstStyle/>
          <a:p>
            <a:pPr marL="0" marR="0" lvl="0" indent="0" rtl="0">
              <a:lnSpc>
                <a:spcPct val="100000"/>
              </a:lnSpc>
              <a:spcBef>
                <a:spcPts val="0"/>
              </a:spcBef>
              <a:spcAft>
                <a:spcPts val="0"/>
              </a:spcAft>
              <a:buClr>
                <a:srgbClr val="000000"/>
              </a:buClr>
              <a:buSzPts val="1600"/>
              <a:buFont typeface="Arial"/>
              <a:buNone/>
            </a:pPr>
            <a:r>
              <a:rPr lang="fr-FR"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Tableau « Interdépendances et dépendances »</a:t>
            </a:r>
            <a:endParaRPr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20" name="Google Shape;146;g25baa7d1e39_0_0">
            <a:extLst>
              <a:ext uri="{FF2B5EF4-FFF2-40B4-BE49-F238E27FC236}">
                <a16:creationId xmlns:a16="http://schemas.microsoft.com/office/drawing/2014/main" id="{5A9FF9F3-3D4C-7E25-34BF-6E90ECF4C2F7}"/>
              </a:ext>
            </a:extLst>
          </p:cNvPr>
          <p:cNvSpPr txBox="1"/>
          <p:nvPr/>
        </p:nvSpPr>
        <p:spPr>
          <a:xfrm>
            <a:off x="300460" y="2571750"/>
            <a:ext cx="8432755" cy="1781991"/>
          </a:xfrm>
          <a:prstGeom prst="rect">
            <a:avLst/>
          </a:prstGeom>
          <a:noFill/>
          <a:ln>
            <a:noFill/>
          </a:ln>
        </p:spPr>
        <p:txBody>
          <a:bodyPr spcFirstLastPara="1" wrap="square" lIns="91425" tIns="91425" rIns="91425" bIns="91425" anchor="t" anchorCtr="0">
            <a:noAutofit/>
          </a:bodyPr>
          <a:lstStyle/>
          <a:p>
            <a:pPr marL="228600" marR="0" lvl="0" indent="-228600" algn="just" rtl="0">
              <a:lnSpc>
                <a:spcPct val="100000"/>
              </a:lnSpc>
              <a:spcBef>
                <a:spcPts val="200"/>
              </a:spcBef>
              <a:spcAft>
                <a:spcPts val="0"/>
              </a:spcAft>
              <a:buClr>
                <a:srgbClr val="000000"/>
              </a:buClr>
              <a:buSzPts val="1200"/>
              <a:buFont typeface="Arial"/>
              <a:buAutoNum type="arabicPeriod"/>
            </a:pPr>
            <a:r>
              <a:rPr lang="fr-FR" sz="1000">
                <a:latin typeface="Calibri" panose="020F0502020204030204" pitchFamily="34" charset="0"/>
                <a:ea typeface="Calibri" panose="020F0502020204030204" pitchFamily="34" charset="0"/>
                <a:cs typeface="Calibri" panose="020F0502020204030204" pitchFamily="34" charset="0"/>
                <a:sym typeface="Calibri"/>
              </a:rPr>
              <a:t>Les activités de la colonne « </a:t>
            </a:r>
            <a:r>
              <a:rPr lang="fr-FR" sz="1000" u="sng">
                <a:latin typeface="Calibri" panose="020F0502020204030204" pitchFamily="34" charset="0"/>
                <a:ea typeface="Calibri" panose="020F0502020204030204" pitchFamily="34" charset="0"/>
                <a:cs typeface="Calibri" panose="020F0502020204030204" pitchFamily="34" charset="0"/>
                <a:sym typeface="Calibri"/>
              </a:rPr>
              <a:t>Activités</a:t>
            </a:r>
            <a:r>
              <a:rPr lang="fr-FR" sz="1000">
                <a:latin typeface="Calibri" panose="020F0502020204030204" pitchFamily="34" charset="0"/>
                <a:ea typeface="Calibri" panose="020F0502020204030204" pitchFamily="34" charset="0"/>
                <a:cs typeface="Calibri" panose="020F0502020204030204" pitchFamily="34" charset="0"/>
                <a:sym typeface="Calibri"/>
              </a:rPr>
              <a:t> » sont automatiquement reportées au regard des activités saisies dans le tableau « Activités du processus métier ».</a:t>
            </a:r>
          </a:p>
          <a:p>
            <a:pPr marL="228600" indent="-228600" algn="just">
              <a:spcBef>
                <a:spcPts val="200"/>
              </a:spcBef>
              <a:buSzPts val="1200"/>
              <a:buFont typeface="Arial"/>
              <a:buAutoNum type="arabicPeriod"/>
            </a:pPr>
            <a:r>
              <a:rPr lang="fr-FR" sz="10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1000" u="sng">
                <a:latin typeface="Calibri" panose="020F0502020204030204" pitchFamily="34" charset="0"/>
                <a:ea typeface="Calibri" panose="020F0502020204030204" pitchFamily="34" charset="0"/>
                <a:cs typeface="Calibri" panose="020F0502020204030204" pitchFamily="34" charset="0"/>
                <a:sym typeface="Calibri"/>
              </a:rPr>
              <a:t>Dépendances avec un processus métier interne de l'OG </a:t>
            </a:r>
            <a:r>
              <a:rPr lang="fr-FR" sz="1000">
                <a:latin typeface="Calibri" panose="020F0502020204030204" pitchFamily="34" charset="0"/>
                <a:ea typeface="Calibri" panose="020F0502020204030204" pitchFamily="34" charset="0"/>
                <a:cs typeface="Calibri" panose="020F0502020204030204" pitchFamily="34" charset="0"/>
                <a:sym typeface="Calibri"/>
              </a:rPr>
              <a:t>», renseigner les flux entrants et sortants qu’il existe avec un autre processus métier la structure. Ces flux doivent fournir quelque chose d’indispensable à la réalisation de l’activité concernée.</a:t>
            </a:r>
          </a:p>
          <a:p>
            <a:pPr marL="228600" indent="-228600" algn="just">
              <a:spcBef>
                <a:spcPts val="200"/>
              </a:spcBef>
              <a:buSzPts val="1200"/>
              <a:buFont typeface="Arial"/>
              <a:buAutoNum type="arabicPeriod"/>
            </a:pPr>
            <a:r>
              <a:rPr lang="fr-FR" sz="10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1000" u="sng">
                <a:latin typeface="Calibri" panose="020F0502020204030204" pitchFamily="34" charset="0"/>
                <a:ea typeface="Calibri" panose="020F0502020204030204" pitchFamily="34" charset="0"/>
                <a:cs typeface="Calibri" panose="020F0502020204030204" pitchFamily="34" charset="0"/>
                <a:sym typeface="Calibri"/>
              </a:rPr>
              <a:t>Dépendances avec un opérateur externe de l'OG </a:t>
            </a:r>
            <a:r>
              <a:rPr lang="fr-FR" sz="1000">
                <a:latin typeface="Calibri" panose="020F0502020204030204" pitchFamily="34" charset="0"/>
                <a:ea typeface="Calibri" panose="020F0502020204030204" pitchFamily="34" charset="0"/>
                <a:cs typeface="Calibri" panose="020F0502020204030204" pitchFamily="34" charset="0"/>
                <a:sym typeface="Calibri"/>
              </a:rPr>
              <a:t>», renseigner les flux entrants et sortants qu’il existe avec un opérateur externe à la structure. Ces flux doivent fournir quelque chose d’indispensable à la réalisation de l’activité concernée.</a:t>
            </a:r>
          </a:p>
          <a:p>
            <a:pPr marL="228600" indent="-228600" algn="just">
              <a:buSzPts val="1200"/>
              <a:buFont typeface="Arial"/>
              <a:buAutoNum type="arabicPeriod"/>
            </a:pPr>
            <a:endParaRPr lang="fr-FR" sz="1000">
              <a:latin typeface="Calibri" panose="020F0502020204030204" pitchFamily="34" charset="0"/>
              <a:ea typeface="Calibri" panose="020F0502020204030204" pitchFamily="34" charset="0"/>
              <a:cs typeface="Calibri" panose="020F0502020204030204" pitchFamily="34" charset="0"/>
              <a:sym typeface="Calibri"/>
            </a:endParaRPr>
          </a:p>
        </p:txBody>
      </p:sp>
      <p:graphicFrame>
        <p:nvGraphicFramePr>
          <p:cNvPr id="7" name="Tableau 6">
            <a:extLst>
              <a:ext uri="{FF2B5EF4-FFF2-40B4-BE49-F238E27FC236}">
                <a16:creationId xmlns:a16="http://schemas.microsoft.com/office/drawing/2014/main" id="{C96B5F6B-9362-5D16-9929-948ED6F939BB}"/>
              </a:ext>
            </a:extLst>
          </p:cNvPr>
          <p:cNvGraphicFramePr>
            <a:graphicFrameLocks noGrp="1"/>
          </p:cNvGraphicFramePr>
          <p:nvPr>
            <p:extLst>
              <p:ext uri="{D42A27DB-BD31-4B8C-83A1-F6EECF244321}">
                <p14:modId xmlns:p14="http://schemas.microsoft.com/office/powerpoint/2010/main" val="1188935565"/>
              </p:ext>
            </p:extLst>
          </p:nvPr>
        </p:nvGraphicFramePr>
        <p:xfrm>
          <a:off x="351148" y="1180891"/>
          <a:ext cx="8441702" cy="304800"/>
        </p:xfrm>
        <a:graphic>
          <a:graphicData uri="http://schemas.openxmlformats.org/drawingml/2006/table">
            <a:tbl>
              <a:tblPr/>
              <a:tblGrid>
                <a:gridCol w="750682">
                  <a:extLst>
                    <a:ext uri="{9D8B030D-6E8A-4147-A177-3AD203B41FA5}">
                      <a16:colId xmlns:a16="http://schemas.microsoft.com/office/drawing/2014/main" val="249435118"/>
                    </a:ext>
                  </a:extLst>
                </a:gridCol>
                <a:gridCol w="7691020">
                  <a:extLst>
                    <a:ext uri="{9D8B030D-6E8A-4147-A177-3AD203B41FA5}">
                      <a16:colId xmlns:a16="http://schemas.microsoft.com/office/drawing/2014/main" val="786810385"/>
                    </a:ext>
                  </a:extLst>
                </a:gridCol>
              </a:tblGrid>
              <a:tr h="304800">
                <a:tc>
                  <a:txBody>
                    <a:bodyPr/>
                    <a:lstStyle/>
                    <a:p>
                      <a:pPr algn="ctr" fontAlgn="ctr"/>
                      <a:r>
                        <a:rPr lang="fr-FR" sz="10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Objectif : </a:t>
                      </a:r>
                    </a:p>
                  </a:txBody>
                  <a:tcPr marL="0" marR="0" marT="0" marB="0" anchor="ctr">
                    <a:lnL>
                      <a:noFill/>
                    </a:lnL>
                    <a:lnR>
                      <a:noFill/>
                    </a:lnR>
                    <a:lnT>
                      <a:noFill/>
                    </a:lnT>
                    <a:lnB>
                      <a:noFill/>
                    </a:lnB>
                    <a:solidFill>
                      <a:srgbClr val="F28DBC"/>
                    </a:solidFill>
                  </a:tcPr>
                </a:tc>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fr-FR"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Faire l'inventaire des dépendances des activités du processus métier afin de mettre en évidence les phénomènes de cause à effet. </a:t>
                      </a:r>
                    </a:p>
                  </a:txBody>
                  <a:tcPr marL="45720" marR="45720" anchor="ctr">
                    <a:lnL>
                      <a:noFill/>
                    </a:lnL>
                    <a:lnR>
                      <a:noFill/>
                    </a:lnR>
                    <a:lnT>
                      <a:noFill/>
                    </a:lnT>
                    <a:lnB>
                      <a:noFill/>
                    </a:lnB>
                    <a:solidFill>
                      <a:srgbClr val="F3F3F3"/>
                    </a:solidFill>
                  </a:tcPr>
                </a:tc>
                <a:extLst>
                  <a:ext uri="{0D108BD9-81ED-4DB2-BD59-A6C34878D82A}">
                    <a16:rowId xmlns:a16="http://schemas.microsoft.com/office/drawing/2014/main" val="2268718697"/>
                  </a:ext>
                </a:extLst>
              </a:tr>
            </a:tbl>
          </a:graphicData>
        </a:graphic>
      </p:graphicFrame>
      <p:sp>
        <p:nvSpPr>
          <p:cNvPr id="3" name="Espace réservé du numéro de diapositive 2">
            <a:extLst>
              <a:ext uri="{FF2B5EF4-FFF2-40B4-BE49-F238E27FC236}">
                <a16:creationId xmlns:a16="http://schemas.microsoft.com/office/drawing/2014/main" id="{A1572947-8CA5-1D03-749A-CD03EDA9D059}"/>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23</a:t>
            </a:fld>
            <a:endParaRPr lang="fr-FR" sz="800" i="1">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6" name="Tableau 5">
            <a:extLst>
              <a:ext uri="{FF2B5EF4-FFF2-40B4-BE49-F238E27FC236}">
                <a16:creationId xmlns:a16="http://schemas.microsoft.com/office/drawing/2014/main" id="{EE4D19EE-E432-B6C6-FFA8-EA7C596B99BF}"/>
              </a:ext>
            </a:extLst>
          </p:cNvPr>
          <p:cNvGraphicFramePr>
            <a:graphicFrameLocks noGrp="1"/>
          </p:cNvGraphicFramePr>
          <p:nvPr>
            <p:extLst>
              <p:ext uri="{D42A27DB-BD31-4B8C-83A1-F6EECF244321}">
                <p14:modId xmlns:p14="http://schemas.microsoft.com/office/powerpoint/2010/main" val="4159494783"/>
              </p:ext>
            </p:extLst>
          </p:nvPr>
        </p:nvGraphicFramePr>
        <p:xfrm>
          <a:off x="351148" y="1485691"/>
          <a:ext cx="8441702" cy="1035313"/>
        </p:xfrm>
        <a:graphic>
          <a:graphicData uri="http://schemas.openxmlformats.org/drawingml/2006/table">
            <a:tbl>
              <a:tblPr/>
              <a:tblGrid>
                <a:gridCol w="1617352">
                  <a:extLst>
                    <a:ext uri="{9D8B030D-6E8A-4147-A177-3AD203B41FA5}">
                      <a16:colId xmlns:a16="http://schemas.microsoft.com/office/drawing/2014/main" val="1735506600"/>
                    </a:ext>
                  </a:extLst>
                </a:gridCol>
                <a:gridCol w="3435350">
                  <a:extLst>
                    <a:ext uri="{9D8B030D-6E8A-4147-A177-3AD203B41FA5}">
                      <a16:colId xmlns:a16="http://schemas.microsoft.com/office/drawing/2014/main" val="2726735523"/>
                    </a:ext>
                  </a:extLst>
                </a:gridCol>
                <a:gridCol w="3389000">
                  <a:extLst>
                    <a:ext uri="{9D8B030D-6E8A-4147-A177-3AD203B41FA5}">
                      <a16:colId xmlns:a16="http://schemas.microsoft.com/office/drawing/2014/main" val="2630661871"/>
                    </a:ext>
                  </a:extLst>
                </a:gridCol>
              </a:tblGrid>
              <a:tr h="242119">
                <a:tc>
                  <a:txBody>
                    <a:bodyPr/>
                    <a:lstStyle/>
                    <a:p>
                      <a:pPr algn="ctr" fontAlgn="ctr"/>
                      <a:r>
                        <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Activités</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a:txBody>
                    <a:bodyPr/>
                    <a:lstStyle/>
                    <a:p>
                      <a:pPr algn="ctr" fontAlgn="ctr"/>
                      <a:r>
                        <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Dépendances avec un processus métier interne de l'OG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a:txBody>
                    <a:bodyPr/>
                    <a:lstStyle/>
                    <a:p>
                      <a:pPr algn="ctr" fontAlgn="ctr"/>
                      <a:r>
                        <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Dépendances avec un opérateur externe de l'OG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extLst>
                  <a:ext uri="{0D108BD9-81ED-4DB2-BD59-A6C34878D82A}">
                    <a16:rowId xmlns:a16="http://schemas.microsoft.com/office/drawing/2014/main" val="2497137080"/>
                  </a:ext>
                </a:extLst>
              </a:tr>
              <a:tr h="264398">
                <a:tc>
                  <a:txBody>
                    <a:bodyPr/>
                    <a:lstStyle/>
                    <a:p>
                      <a:pPr algn="ctr" fontAlgn="ctr"/>
                      <a:r>
                        <a:rPr lang="fr-FR" sz="8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Activité 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2064508"/>
                  </a:ext>
                </a:extLst>
              </a:tr>
              <a:tr h="264398">
                <a:tc>
                  <a:txBody>
                    <a:bodyPr/>
                    <a:lstStyle/>
                    <a:p>
                      <a:pPr algn="ctr" fontAlgn="ctr"/>
                      <a:r>
                        <a:rPr lang="fr-FR" sz="8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Activité 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6638224"/>
                  </a:ext>
                </a:extLst>
              </a:tr>
              <a:tr h="264398">
                <a:tc>
                  <a:txBody>
                    <a:bodyPr/>
                    <a:lstStyle/>
                    <a:p>
                      <a:pPr algn="ctr" fontAlgn="ctr"/>
                      <a:r>
                        <a:rPr lang="fr-FR" sz="8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Activité 3</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7858919"/>
                  </a:ext>
                </a:extLst>
              </a:tr>
            </a:tbl>
          </a:graphicData>
        </a:graphic>
      </p:graphicFrame>
      <p:sp>
        <p:nvSpPr>
          <p:cNvPr id="10" name="Google Shape;414;g25be3e8fe75_0_1">
            <a:extLst>
              <a:ext uri="{FF2B5EF4-FFF2-40B4-BE49-F238E27FC236}">
                <a16:creationId xmlns:a16="http://schemas.microsoft.com/office/drawing/2014/main" id="{6B06F0EA-3523-DDE1-7B1F-10AEE0949D06}"/>
              </a:ext>
            </a:extLst>
          </p:cNvPr>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fontScale="90000"/>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Outil BIA : aide à la saisie des informations</a:t>
            </a:r>
            <a:br>
              <a:rPr lang="fr-FR">
                <a:latin typeface="Calibri" panose="020F0502020204030204" pitchFamily="34" charset="0"/>
                <a:ea typeface="Calibri" panose="020F0502020204030204" pitchFamily="34" charset="0"/>
                <a:cs typeface="Calibri" panose="020F0502020204030204" pitchFamily="34" charset="0"/>
                <a:sym typeface="Open Sans"/>
              </a:rPr>
            </a:br>
            <a:r>
              <a:rPr lang="fr-FR" sz="1600" b="1" i="1">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sym typeface="Calibri"/>
              </a:rPr>
              <a:t>Onglet « 1 - BIA »</a:t>
            </a:r>
            <a:endParaRPr lang="fr-FR">
              <a:latin typeface="Calibri" panose="020F0502020204030204" pitchFamily="34" charset="0"/>
              <a:ea typeface="Calibri" panose="020F0502020204030204" pitchFamily="34" charset="0"/>
              <a:cs typeface="Calibri" panose="020F0502020204030204" pitchFamily="34" charset="0"/>
              <a:sym typeface="Open Sans"/>
            </a:endParaRPr>
          </a:p>
        </p:txBody>
      </p:sp>
    </p:spTree>
    <p:extLst>
      <p:ext uri="{BB962C8B-B14F-4D97-AF65-F5344CB8AC3E}">
        <p14:creationId xmlns:p14="http://schemas.microsoft.com/office/powerpoint/2010/main" val="18636898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g25be3e8fe75_0_1"/>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pPr marL="0" lvl="0" indent="0" algn="l" rtl="0">
              <a:lnSpc>
                <a:spcPct val="110000"/>
              </a:lnSpc>
              <a:spcBef>
                <a:spcPts val="0"/>
              </a:spcBef>
              <a:spcAft>
                <a:spcPts val="0"/>
              </a:spcAft>
              <a:buSzPts val="2000"/>
              <a:buNone/>
            </a:pPr>
            <a:r>
              <a:rPr lang="fr-FR">
                <a:latin typeface="Calibri" panose="020F0502020204030204" pitchFamily="34" charset="0"/>
                <a:ea typeface="Calibri" panose="020F0502020204030204" pitchFamily="34" charset="0"/>
                <a:cs typeface="Calibri" panose="020F0502020204030204" pitchFamily="34" charset="0"/>
                <a:sym typeface="Open Sans"/>
              </a:rPr>
              <a:t>Réaliser un Bilan d’Impact sur l’Activité : limites</a:t>
            </a:r>
            <a:endParaRPr>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2" name="Google Shape;149;g25ac72e8566_0_120">
            <a:extLst>
              <a:ext uri="{FF2B5EF4-FFF2-40B4-BE49-F238E27FC236}">
                <a16:creationId xmlns:a16="http://schemas.microsoft.com/office/drawing/2014/main" id="{6A62BCA2-1EAD-B8DC-B23E-AA5B0682DD6B}"/>
              </a:ext>
            </a:extLst>
          </p:cNvPr>
          <p:cNvSpPr txBox="1"/>
          <p:nvPr/>
        </p:nvSpPr>
        <p:spPr>
          <a:xfrm>
            <a:off x="328232" y="2018219"/>
            <a:ext cx="3645447" cy="1567754"/>
          </a:xfrm>
          <a:prstGeom prst="rect">
            <a:avLst/>
          </a:prstGeom>
          <a:noFill/>
          <a:ln>
            <a:noFill/>
          </a:ln>
        </p:spPr>
        <p:txBody>
          <a:bodyPr spcFirstLastPara="1" wrap="square" lIns="91425" tIns="91425" rIns="91425" bIns="91425" anchor="t" anchorCtr="0">
            <a:noAutofit/>
          </a:bodyPr>
          <a:lstStyle/>
          <a:p>
            <a:pPr marL="0" marR="0" lvl="0" indent="0" algn="just" rtl="0">
              <a:lnSpc>
                <a:spcPct val="115000"/>
              </a:lnSpc>
              <a:spcBef>
                <a:spcPts val="0"/>
              </a:spcBef>
              <a:spcAft>
                <a:spcPts val="0"/>
              </a:spcAft>
              <a:buClr>
                <a:srgbClr val="000000"/>
              </a:buClr>
              <a:buSzPts val="2000"/>
              <a:buFont typeface="Arial"/>
              <a:buNone/>
            </a:pPr>
            <a:r>
              <a:rPr lang="fr-FR" sz="2000" b="1" i="0" u="none" strike="noStrike" cap="none">
                <a:solidFill>
                  <a:schemeClr val="accent5"/>
                </a:solidFill>
                <a:latin typeface="Calibri" panose="020F0502020204030204" pitchFamily="34" charset="0"/>
                <a:ea typeface="Calibri" panose="020F0502020204030204" pitchFamily="34" charset="0"/>
                <a:cs typeface="Calibri" panose="020F0502020204030204" pitchFamily="34" charset="0"/>
                <a:sym typeface="Calibri"/>
              </a:rPr>
              <a:t>1. </a:t>
            </a:r>
            <a:r>
              <a:rPr lang="fr-FR" sz="1200" b="0" i="0" u="none" strike="noStrike" cap="none">
                <a:solidFill>
                  <a:srgbClr val="444746"/>
                </a:solidFill>
                <a:highlight>
                  <a:srgbClr val="FFFFFF"/>
                </a:highlight>
                <a:latin typeface="Calibri" panose="020F0502020204030204" pitchFamily="34" charset="0"/>
                <a:ea typeface="Calibri" panose="020F0502020204030204" pitchFamily="34" charset="0"/>
                <a:cs typeface="Calibri" panose="020F0502020204030204" pitchFamily="34" charset="0"/>
                <a:sym typeface="Calibri"/>
              </a:rPr>
              <a:t>Les capacités matérielles et organisationnelles de la ne permettent peut-être pas d'adresser tous les besoins de continuité. </a:t>
            </a:r>
            <a:r>
              <a:rPr lang="fr-FR" sz="1200" b="1" i="1" u="none" strike="noStrike" cap="none">
                <a:solidFill>
                  <a:srgbClr val="444746"/>
                </a:solidFill>
                <a:highlight>
                  <a:srgbClr val="FFFFFF"/>
                </a:highlight>
                <a:latin typeface="Calibri" panose="020F0502020204030204" pitchFamily="34" charset="0"/>
                <a:ea typeface="Calibri" panose="020F0502020204030204" pitchFamily="34" charset="0"/>
                <a:cs typeface="Calibri" panose="020F0502020204030204" pitchFamily="34" charset="0"/>
                <a:sym typeface="Calibri"/>
              </a:rPr>
              <a:t>“Je n’ai pas les moyens de mettre en place une solution de continuité pour cette activité”</a:t>
            </a:r>
            <a:r>
              <a:rPr lang="fr-FR" sz="1100" b="1" i="1" u="none" strike="noStrike" cap="none">
                <a:solidFill>
                  <a:srgbClr val="444746"/>
                </a:solidFill>
                <a:highlight>
                  <a:srgbClr val="FFFFFF"/>
                </a:highlight>
                <a:latin typeface="Calibri" panose="020F0502020204030204" pitchFamily="34" charset="0"/>
                <a:ea typeface="Calibri" panose="020F0502020204030204" pitchFamily="34" charset="0"/>
                <a:cs typeface="Calibri" panose="020F0502020204030204" pitchFamily="34" charset="0"/>
                <a:sym typeface="Calibri"/>
              </a:rPr>
              <a:t>.</a:t>
            </a:r>
            <a:endParaRPr sz="1100" b="1" i="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3" name="Google Shape;150;g25ac72e8566_0_120">
            <a:extLst>
              <a:ext uri="{FF2B5EF4-FFF2-40B4-BE49-F238E27FC236}">
                <a16:creationId xmlns:a16="http://schemas.microsoft.com/office/drawing/2014/main" id="{849FB528-530C-24A5-14B5-4632EF42CF3D}"/>
              </a:ext>
            </a:extLst>
          </p:cNvPr>
          <p:cNvSpPr txBox="1"/>
          <p:nvPr/>
        </p:nvSpPr>
        <p:spPr>
          <a:xfrm>
            <a:off x="4514850" y="2018219"/>
            <a:ext cx="4186614" cy="1269900"/>
          </a:xfrm>
          <a:prstGeom prst="rect">
            <a:avLst/>
          </a:prstGeom>
          <a:noFill/>
          <a:ln>
            <a:noFill/>
          </a:ln>
        </p:spPr>
        <p:txBody>
          <a:bodyPr spcFirstLastPara="1" wrap="square" lIns="91425" tIns="91425" rIns="91425" bIns="91425" anchor="t" anchorCtr="0">
            <a:noAutofit/>
          </a:bodyPr>
          <a:lstStyle/>
          <a:p>
            <a:pPr marL="0" marR="0" lvl="0" indent="0" algn="just" rtl="0">
              <a:lnSpc>
                <a:spcPct val="115000"/>
              </a:lnSpc>
              <a:spcBef>
                <a:spcPts val="0"/>
              </a:spcBef>
              <a:spcAft>
                <a:spcPts val="0"/>
              </a:spcAft>
              <a:buClr>
                <a:srgbClr val="000000"/>
              </a:buClr>
              <a:buSzPts val="2000"/>
              <a:buFont typeface="Arial"/>
              <a:buNone/>
            </a:pPr>
            <a:r>
              <a:rPr lang="fr-FR" sz="2000" b="1" i="0" u="none" strike="noStrike" cap="none">
                <a:solidFill>
                  <a:schemeClr val="accent5"/>
                </a:solidFill>
                <a:latin typeface="Calibri" panose="020F0502020204030204" pitchFamily="34" charset="0"/>
                <a:ea typeface="Calibri" panose="020F0502020204030204" pitchFamily="34" charset="0"/>
                <a:cs typeface="Calibri" panose="020F0502020204030204" pitchFamily="34" charset="0"/>
                <a:sym typeface="Calibri"/>
              </a:rPr>
              <a:t>2. </a:t>
            </a:r>
            <a:r>
              <a:rPr lang="fr-FR" sz="1200" b="0" i="0" u="none" strike="noStrike" cap="none">
                <a:solidFill>
                  <a:srgbClr val="434343"/>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rPr>
              <a:t>Certaines activités peuvent avoir des besoins de continuité d’activité (DMIA = 0) impossibles à solutionner</a:t>
            </a:r>
            <a:r>
              <a:rPr lang="fr-FR" sz="1200" b="0" i="0" u="none" strike="noStrike" cap="none">
                <a:solidFill>
                  <a:srgbClr val="434343"/>
                </a:solidFill>
                <a:latin typeface="Calibri" panose="020F0502020204030204" pitchFamily="34" charset="0"/>
                <a:ea typeface="Calibri" panose="020F0502020204030204" pitchFamily="34" charset="0"/>
                <a:cs typeface="Calibri" panose="020F0502020204030204" pitchFamily="34" charset="0"/>
                <a:sym typeface="Calibri"/>
              </a:rPr>
              <a:t>.</a:t>
            </a:r>
            <a:r>
              <a:rPr lang="fr-FR" sz="1200" b="1" i="0" u="none" strike="noStrike" cap="none">
                <a:solidFill>
                  <a:srgbClr val="434343"/>
                </a:solidFill>
                <a:latin typeface="Calibri" panose="020F0502020204030204" pitchFamily="34" charset="0"/>
                <a:ea typeface="Calibri" panose="020F0502020204030204" pitchFamily="34" charset="0"/>
                <a:cs typeface="Calibri" panose="020F0502020204030204" pitchFamily="34" charset="0"/>
                <a:sym typeface="Calibri"/>
              </a:rPr>
              <a:t> </a:t>
            </a:r>
            <a:r>
              <a:rPr lang="fr-FR" sz="1200" b="1" i="1" u="none" strike="noStrike" cap="none">
                <a:solidFill>
                  <a:srgbClr val="444746"/>
                </a:solidFill>
                <a:highlight>
                  <a:srgbClr val="FFFFFF"/>
                </a:highlight>
                <a:latin typeface="Calibri" panose="020F0502020204030204" pitchFamily="34" charset="0"/>
                <a:ea typeface="Calibri" panose="020F0502020204030204" pitchFamily="34" charset="0"/>
                <a:cs typeface="Calibri" panose="020F0502020204030204" pitchFamily="34" charset="0"/>
                <a:sym typeface="Calibri"/>
              </a:rPr>
              <a:t>“Je ne sais pas comment permettre la continuité de cette activité”.</a:t>
            </a:r>
            <a:endParaRPr lang="fr-FR" sz="1200" b="1" i="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9" name="Google Shape;151;g25ac72e8566_0_120">
            <a:extLst>
              <a:ext uri="{FF2B5EF4-FFF2-40B4-BE49-F238E27FC236}">
                <a16:creationId xmlns:a16="http://schemas.microsoft.com/office/drawing/2014/main" id="{6903DD53-E6C7-3DA5-2FE5-871780D39B08}"/>
              </a:ext>
            </a:extLst>
          </p:cNvPr>
          <p:cNvSpPr txBox="1"/>
          <p:nvPr/>
        </p:nvSpPr>
        <p:spPr>
          <a:xfrm>
            <a:off x="328232" y="1454985"/>
            <a:ext cx="8373232" cy="705000"/>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0"/>
              </a:spcBef>
              <a:spcAft>
                <a:spcPts val="0"/>
              </a:spcAft>
              <a:buClr>
                <a:srgbClr val="000000"/>
              </a:buClr>
              <a:buSzPts val="1200"/>
              <a:buFont typeface="Arial"/>
              <a:buNone/>
            </a:pPr>
            <a:r>
              <a:rPr lang="fr-F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Le BIA reste un outil à partir duquel va émerger une priorisation des activités à poursuivre en mode « dégradé ». Il sert de base à la recherche de solutions de continuité d’activité mais il faut garder à l’esprit deux </a:t>
            </a:r>
            <a:r>
              <a:rPr lang="fr-FR" sz="1200">
                <a:latin typeface="Calibri" panose="020F0502020204030204" pitchFamily="34" charset="0"/>
                <a:ea typeface="Calibri" panose="020F0502020204030204" pitchFamily="34" charset="0"/>
                <a:cs typeface="Calibri" panose="020F0502020204030204" pitchFamily="34" charset="0"/>
                <a:sym typeface="Calibri"/>
              </a:rPr>
              <a:t>limites</a:t>
            </a:r>
            <a:r>
              <a:rPr lang="fr-F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 </a:t>
            </a:r>
            <a:endParaRP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10" name="Google Shape;148;g25ac72e8566_0_120">
            <a:extLst>
              <a:ext uri="{FF2B5EF4-FFF2-40B4-BE49-F238E27FC236}">
                <a16:creationId xmlns:a16="http://schemas.microsoft.com/office/drawing/2014/main" id="{45D32739-95A2-B16C-7C7B-9D86B70690B9}"/>
              </a:ext>
            </a:extLst>
          </p:cNvPr>
          <p:cNvSpPr/>
          <p:nvPr/>
        </p:nvSpPr>
        <p:spPr>
          <a:xfrm>
            <a:off x="328232" y="1102529"/>
            <a:ext cx="8373232" cy="308100"/>
          </a:xfrm>
          <a:prstGeom prst="roundRect">
            <a:avLst>
              <a:gd name="adj" fmla="val 16667"/>
            </a:avLst>
          </a:prstGeom>
          <a:solidFill>
            <a:srgbClr val="004D82"/>
          </a:solidFill>
          <a:ln>
            <a:noFill/>
          </a:ln>
        </p:spPr>
        <p:txBody>
          <a:bodyPr spcFirstLastPara="1" wrap="square" lIns="108000" tIns="72000" rIns="108000" bIns="720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fr-FR" sz="1600"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Limites </a:t>
            </a:r>
            <a:endParaRPr sz="1600"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4" name="Espace réservé du numéro de diapositive 2">
            <a:extLst>
              <a:ext uri="{FF2B5EF4-FFF2-40B4-BE49-F238E27FC236}">
                <a16:creationId xmlns:a16="http://schemas.microsoft.com/office/drawing/2014/main" id="{06955AEF-9B09-3740-6D3D-27DA6D0682F1}"/>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24</a:t>
            </a:fld>
            <a:endParaRPr lang="fr-FR" sz="800" i="1">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374031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sp>
        <p:nvSpPr>
          <p:cNvPr id="634" name="Google Shape;634;g259c8bb200e_0_832"/>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Quelles indisponibilités </a:t>
            </a:r>
            <a:r>
              <a:rPr lang="fr-FR">
                <a:latin typeface="Calibri" panose="020F0502020204030204" pitchFamily="34" charset="0"/>
                <a:ea typeface="Calibri" panose="020F0502020204030204" pitchFamily="34" charset="0"/>
                <a:cs typeface="Calibri" panose="020F0502020204030204" pitchFamily="34" charset="0"/>
                <a:sym typeface="Open San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
                  </a:ext>
                </a:extLst>
              </a:rPr>
              <a:t>trait</a:t>
            </a:r>
            <a:r>
              <a:rPr lang="fr-FR">
                <a:latin typeface="Calibri" panose="020F0502020204030204" pitchFamily="34" charset="0"/>
                <a:ea typeface="Calibri" panose="020F0502020204030204" pitchFamily="34" charset="0"/>
                <a:cs typeface="Calibri" panose="020F0502020204030204" pitchFamily="34" charset="0"/>
                <a:sym typeface="Open Sans"/>
              </a:rPr>
              <a:t>er ?</a:t>
            </a:r>
          </a:p>
        </p:txBody>
      </p:sp>
      <p:sp>
        <p:nvSpPr>
          <p:cNvPr id="638" name="Google Shape;638;g259c8bb200e_0_832"/>
          <p:cNvSpPr txBox="1"/>
          <p:nvPr/>
        </p:nvSpPr>
        <p:spPr>
          <a:xfrm>
            <a:off x="3756915" y="759673"/>
            <a:ext cx="5245140" cy="1549370"/>
          </a:xfrm>
          <a:prstGeom prst="rect">
            <a:avLst/>
          </a:prstGeom>
          <a:noFill/>
          <a:ln>
            <a:noFill/>
          </a:ln>
        </p:spPr>
        <p:txBody>
          <a:bodyPr spcFirstLastPara="1" wrap="square" lIns="91426" tIns="91426" rIns="91426" bIns="91426" anchor="t" anchorCtr="0">
            <a:noAutofit/>
          </a:bodyPr>
          <a:lstStyle/>
          <a:p>
            <a:pPr algn="just">
              <a:buSzPts val="1200"/>
            </a:pPr>
            <a:r>
              <a:rPr lang="fr-FR" sz="11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Un événement perturbateur peut engendrer l’indisponibilité </a:t>
            </a:r>
            <a:r>
              <a:rPr lang="fr-FR" sz="1100" b="1">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rPr>
              <a:t>simultanée</a:t>
            </a:r>
            <a:r>
              <a:rPr lang="fr-FR" sz="11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 ou </a:t>
            </a:r>
            <a:r>
              <a:rPr lang="fr-FR" sz="1100" b="1">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rPr>
              <a:t>consécutive de plusieurs ressources critiques</a:t>
            </a:r>
            <a:r>
              <a:rPr lang="fr-FR" sz="11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 :</a:t>
            </a:r>
          </a:p>
          <a:p>
            <a:pPr algn="just">
              <a:buSzPts val="1200"/>
            </a:pPr>
            <a:r>
              <a:rPr lang="fr-FR" sz="11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 Compétences clés (personnel)</a:t>
            </a:r>
          </a:p>
          <a:p>
            <a:pPr algn="just">
              <a:buSzPts val="1200"/>
            </a:pPr>
            <a:r>
              <a:rPr lang="fr-FR" sz="11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 Fournisseurs</a:t>
            </a:r>
          </a:p>
          <a:p>
            <a:pPr algn="just">
              <a:buSzPts val="1200"/>
            </a:pPr>
            <a:r>
              <a:rPr lang="fr-FR" sz="11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 Systèmes d’information (SI)</a:t>
            </a:r>
          </a:p>
          <a:p>
            <a:pPr algn="just">
              <a:buSzPts val="1200"/>
            </a:pPr>
            <a:r>
              <a:rPr lang="fr-FR" sz="11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 Infrastructures (bâtiment)</a:t>
            </a:r>
            <a:endParaRPr lang="fr-FR" sz="11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lgn="just">
              <a:buSzPts val="1200"/>
            </a:pPr>
            <a:r>
              <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 </a:t>
            </a:r>
            <a:endParaRP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639" name="Google Shape;639;g259c8bb200e_0_832"/>
          <p:cNvSpPr>
            <a:spLocks noChangeAspect="1"/>
          </p:cNvSpPr>
          <p:nvPr/>
        </p:nvSpPr>
        <p:spPr>
          <a:xfrm>
            <a:off x="2331331" y="1535877"/>
            <a:ext cx="1413761" cy="2294660"/>
          </a:xfrm>
          <a:custGeom>
            <a:avLst/>
            <a:gdLst/>
            <a:ahLst/>
            <a:cxnLst/>
            <a:rect l="l" t="t" r="r" b="b"/>
            <a:pathLst>
              <a:path w="89220" h="148257" extrusionOk="0">
                <a:moveTo>
                  <a:pt x="48318" y="1"/>
                </a:moveTo>
                <a:lnTo>
                  <a:pt x="31010" y="17293"/>
                </a:lnTo>
                <a:cubicBezTo>
                  <a:pt x="30711" y="17592"/>
                  <a:pt x="30320" y="17737"/>
                  <a:pt x="29934" y="17737"/>
                </a:cubicBezTo>
                <a:cubicBezTo>
                  <a:pt x="29402" y="17737"/>
                  <a:pt x="28881" y="17460"/>
                  <a:pt x="28632" y="16930"/>
                </a:cubicBezTo>
                <a:cubicBezTo>
                  <a:pt x="28211" y="16048"/>
                  <a:pt x="27637" y="15216"/>
                  <a:pt x="26909" y="14478"/>
                </a:cubicBezTo>
                <a:cubicBezTo>
                  <a:pt x="25210" y="12780"/>
                  <a:pt x="22988" y="11932"/>
                  <a:pt x="20766" y="11932"/>
                </a:cubicBezTo>
                <a:cubicBezTo>
                  <a:pt x="18450" y="11932"/>
                  <a:pt x="16134" y="12853"/>
                  <a:pt x="14413" y="14690"/>
                </a:cubicBezTo>
                <a:cubicBezTo>
                  <a:pt x="11162" y="18166"/>
                  <a:pt x="11397" y="23844"/>
                  <a:pt x="14930" y="27057"/>
                </a:cubicBezTo>
                <a:cubicBezTo>
                  <a:pt x="15570" y="27639"/>
                  <a:pt x="16281" y="28107"/>
                  <a:pt x="17034" y="28464"/>
                </a:cubicBezTo>
                <a:cubicBezTo>
                  <a:pt x="17956" y="28909"/>
                  <a:pt x="18158" y="30137"/>
                  <a:pt x="17430" y="30857"/>
                </a:cubicBezTo>
                <a:lnTo>
                  <a:pt x="113" y="48157"/>
                </a:lnTo>
                <a:cubicBezTo>
                  <a:pt x="14413" y="62473"/>
                  <a:pt x="14396" y="85670"/>
                  <a:pt x="90" y="99971"/>
                </a:cubicBezTo>
                <a:cubicBezTo>
                  <a:pt x="57" y="99996"/>
                  <a:pt x="31" y="100019"/>
                  <a:pt x="0" y="100052"/>
                </a:cubicBezTo>
                <a:lnTo>
                  <a:pt x="17220" y="117288"/>
                </a:lnTo>
                <a:cubicBezTo>
                  <a:pt x="17519" y="117586"/>
                  <a:pt x="17902" y="117728"/>
                  <a:pt x="18280" y="117728"/>
                </a:cubicBezTo>
                <a:cubicBezTo>
                  <a:pt x="18824" y="117728"/>
                  <a:pt x="19356" y="117435"/>
                  <a:pt x="19614" y="116892"/>
                </a:cubicBezTo>
                <a:cubicBezTo>
                  <a:pt x="19969" y="116138"/>
                  <a:pt x="20447" y="115428"/>
                  <a:pt x="21029" y="114787"/>
                </a:cubicBezTo>
                <a:cubicBezTo>
                  <a:pt x="22719" y="112923"/>
                  <a:pt x="25098" y="111977"/>
                  <a:pt x="27481" y="111977"/>
                </a:cubicBezTo>
                <a:cubicBezTo>
                  <a:pt x="29614" y="111977"/>
                  <a:pt x="31749" y="112735"/>
                  <a:pt x="33396" y="114271"/>
                </a:cubicBezTo>
                <a:cubicBezTo>
                  <a:pt x="36995" y="117643"/>
                  <a:pt x="37069" y="123297"/>
                  <a:pt x="33606" y="126766"/>
                </a:cubicBezTo>
                <a:cubicBezTo>
                  <a:pt x="32870" y="127494"/>
                  <a:pt x="32037" y="128069"/>
                  <a:pt x="31156" y="128490"/>
                </a:cubicBezTo>
                <a:cubicBezTo>
                  <a:pt x="30242" y="128919"/>
                  <a:pt x="30071" y="130156"/>
                  <a:pt x="30791" y="130868"/>
                </a:cubicBezTo>
                <a:lnTo>
                  <a:pt x="48164" y="148257"/>
                </a:lnTo>
                <a:cubicBezTo>
                  <a:pt x="48190" y="148234"/>
                  <a:pt x="48221" y="148208"/>
                  <a:pt x="48246" y="148175"/>
                </a:cubicBezTo>
                <a:cubicBezTo>
                  <a:pt x="89189" y="107283"/>
                  <a:pt x="89220" y="40936"/>
                  <a:pt x="48318" y="1"/>
                </a:cubicBezTo>
                <a:close/>
              </a:path>
            </a:pathLst>
          </a:custGeom>
          <a:solidFill>
            <a:srgbClr val="006AB2"/>
          </a:solidFill>
          <a:ln>
            <a:noFill/>
          </a:ln>
        </p:spPr>
        <p:txBody>
          <a:bodyPr spcFirstLastPara="1" wrap="square" lIns="91426" tIns="91426" rIns="91426" bIns="91426" anchor="ctr" anchorCtr="0">
            <a:noAutofit/>
          </a:bodyPr>
          <a:lstStyle/>
          <a:p>
            <a:pPr algn="ctr">
              <a:buSzPts val="700"/>
            </a:pPr>
            <a:endParaRPr sz="700">
              <a:latin typeface="Calibri" panose="020F0502020204030204" pitchFamily="34" charset="0"/>
              <a:ea typeface="Calibri" panose="020F0502020204030204" pitchFamily="34" charset="0"/>
              <a:cs typeface="Calibri" panose="020F0502020204030204" pitchFamily="34" charset="0"/>
              <a:sym typeface="Calibri"/>
            </a:endParaRPr>
          </a:p>
        </p:txBody>
      </p:sp>
      <p:pic>
        <p:nvPicPr>
          <p:cNvPr id="641" name="Google Shape;641;g259c8bb200e_0_832"/>
          <p:cNvPicPr preferRelativeResize="0">
            <a:picLocks noChangeAspect="1"/>
          </p:cNvPicPr>
          <p:nvPr/>
        </p:nvPicPr>
        <p:blipFill rotWithShape="1">
          <a:blip r:embed="rId3">
            <a:alphaModFix/>
          </a:blip>
          <a:srcRect/>
          <a:stretch/>
        </p:blipFill>
        <p:spPr>
          <a:xfrm>
            <a:off x="2891811" y="2083124"/>
            <a:ext cx="423952" cy="474419"/>
          </a:xfrm>
          <a:prstGeom prst="rect">
            <a:avLst/>
          </a:prstGeom>
          <a:noFill/>
          <a:ln>
            <a:noFill/>
          </a:ln>
        </p:spPr>
      </p:pic>
      <p:sp>
        <p:nvSpPr>
          <p:cNvPr id="642" name="Google Shape;642;g259c8bb200e_0_832"/>
          <p:cNvSpPr>
            <a:spLocks noChangeAspect="1"/>
          </p:cNvSpPr>
          <p:nvPr/>
        </p:nvSpPr>
        <p:spPr>
          <a:xfrm>
            <a:off x="754540" y="3074679"/>
            <a:ext cx="2349247" cy="1223567"/>
          </a:xfrm>
          <a:custGeom>
            <a:avLst/>
            <a:gdLst/>
            <a:ahLst/>
            <a:cxnLst/>
            <a:rect l="l" t="t" r="r" b="b"/>
            <a:pathLst>
              <a:path w="148257" h="79054" extrusionOk="0">
                <a:moveTo>
                  <a:pt x="48207" y="0"/>
                </a:moveTo>
                <a:lnTo>
                  <a:pt x="30898" y="17292"/>
                </a:lnTo>
                <a:cubicBezTo>
                  <a:pt x="30178" y="18005"/>
                  <a:pt x="30349" y="19243"/>
                  <a:pt x="31261" y="19680"/>
                </a:cubicBezTo>
                <a:cubicBezTo>
                  <a:pt x="32144" y="20091"/>
                  <a:pt x="32977" y="20666"/>
                  <a:pt x="33705" y="21402"/>
                </a:cubicBezTo>
                <a:cubicBezTo>
                  <a:pt x="37174" y="24863"/>
                  <a:pt x="37085" y="30525"/>
                  <a:pt x="33486" y="33889"/>
                </a:cubicBezTo>
                <a:cubicBezTo>
                  <a:pt x="31842" y="35427"/>
                  <a:pt x="29711" y="36183"/>
                  <a:pt x="27582" y="36183"/>
                </a:cubicBezTo>
                <a:cubicBezTo>
                  <a:pt x="25196" y="36183"/>
                  <a:pt x="22812" y="35232"/>
                  <a:pt x="21119" y="33365"/>
                </a:cubicBezTo>
                <a:cubicBezTo>
                  <a:pt x="20536" y="32717"/>
                  <a:pt x="20068" y="32014"/>
                  <a:pt x="19711" y="31261"/>
                </a:cubicBezTo>
                <a:cubicBezTo>
                  <a:pt x="19449" y="30712"/>
                  <a:pt x="18917" y="30420"/>
                  <a:pt x="18375" y="30420"/>
                </a:cubicBezTo>
                <a:cubicBezTo>
                  <a:pt x="17998" y="30420"/>
                  <a:pt x="17617" y="30562"/>
                  <a:pt x="17318" y="30857"/>
                </a:cubicBezTo>
                <a:lnTo>
                  <a:pt x="1" y="48166"/>
                </a:lnTo>
                <a:cubicBezTo>
                  <a:pt x="49" y="48215"/>
                  <a:pt x="106" y="48279"/>
                  <a:pt x="164" y="48327"/>
                </a:cubicBezTo>
                <a:cubicBezTo>
                  <a:pt x="20626" y="68810"/>
                  <a:pt x="47455" y="79053"/>
                  <a:pt x="74286" y="79053"/>
                </a:cubicBezTo>
                <a:cubicBezTo>
                  <a:pt x="101046" y="79053"/>
                  <a:pt x="127808" y="68864"/>
                  <a:pt x="148256" y="48481"/>
                </a:cubicBezTo>
                <a:lnTo>
                  <a:pt x="130883" y="31092"/>
                </a:lnTo>
                <a:cubicBezTo>
                  <a:pt x="130163" y="30380"/>
                  <a:pt x="130334" y="29143"/>
                  <a:pt x="131248" y="28714"/>
                </a:cubicBezTo>
                <a:cubicBezTo>
                  <a:pt x="132129" y="28293"/>
                  <a:pt x="132962" y="27718"/>
                  <a:pt x="133698" y="26990"/>
                </a:cubicBezTo>
                <a:cubicBezTo>
                  <a:pt x="137161" y="23521"/>
                  <a:pt x="137087" y="17867"/>
                  <a:pt x="133488" y="14495"/>
                </a:cubicBezTo>
                <a:cubicBezTo>
                  <a:pt x="131841" y="12959"/>
                  <a:pt x="129706" y="12201"/>
                  <a:pt x="127573" y="12201"/>
                </a:cubicBezTo>
                <a:cubicBezTo>
                  <a:pt x="125190" y="12201"/>
                  <a:pt x="122811" y="13147"/>
                  <a:pt x="121121" y="15011"/>
                </a:cubicBezTo>
                <a:cubicBezTo>
                  <a:pt x="120539" y="15652"/>
                  <a:pt x="120061" y="16362"/>
                  <a:pt x="119706" y="17116"/>
                </a:cubicBezTo>
                <a:cubicBezTo>
                  <a:pt x="119448" y="17659"/>
                  <a:pt x="118916" y="17952"/>
                  <a:pt x="118372" y="17952"/>
                </a:cubicBezTo>
                <a:cubicBezTo>
                  <a:pt x="117994" y="17952"/>
                  <a:pt x="117611" y="17810"/>
                  <a:pt x="117312" y="17512"/>
                </a:cubicBezTo>
                <a:lnTo>
                  <a:pt x="100092" y="276"/>
                </a:lnTo>
                <a:cubicBezTo>
                  <a:pt x="92948" y="7364"/>
                  <a:pt x="83614" y="10909"/>
                  <a:pt x="74280" y="10909"/>
                </a:cubicBezTo>
                <a:cubicBezTo>
                  <a:pt x="64901" y="10909"/>
                  <a:pt x="55523" y="7330"/>
                  <a:pt x="48369" y="171"/>
                </a:cubicBezTo>
                <a:cubicBezTo>
                  <a:pt x="48312" y="113"/>
                  <a:pt x="48264" y="57"/>
                  <a:pt x="48207" y="0"/>
                </a:cubicBezTo>
                <a:close/>
              </a:path>
            </a:pathLst>
          </a:custGeom>
          <a:solidFill>
            <a:srgbClr val="DAACCE"/>
          </a:solidFill>
          <a:ln>
            <a:noFill/>
          </a:ln>
        </p:spPr>
        <p:txBody>
          <a:bodyPr spcFirstLastPara="1" wrap="square" lIns="91426" tIns="91426" rIns="91426" bIns="91426" anchor="ctr" anchorCtr="0">
            <a:noAutofit/>
          </a:bodyPr>
          <a:lstStyle/>
          <a:p>
            <a:pPr algn="ctr">
              <a:buSzPts val="700"/>
            </a:pPr>
            <a:endParaRPr sz="700">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643" name="Google Shape;643;g259c8bb200e_0_832"/>
          <p:cNvSpPr>
            <a:spLocks noChangeAspect="1"/>
          </p:cNvSpPr>
          <p:nvPr/>
        </p:nvSpPr>
        <p:spPr>
          <a:xfrm>
            <a:off x="761731" y="1070423"/>
            <a:ext cx="2346647" cy="1220995"/>
          </a:xfrm>
          <a:custGeom>
            <a:avLst/>
            <a:gdLst/>
            <a:ahLst/>
            <a:cxnLst/>
            <a:rect l="l" t="t" r="r" b="b"/>
            <a:pathLst>
              <a:path w="148093" h="78888" extrusionOk="0">
                <a:moveTo>
                  <a:pt x="73970" y="0"/>
                </a:moveTo>
                <a:cubicBezTo>
                  <a:pt x="47208" y="0"/>
                  <a:pt x="20444" y="10189"/>
                  <a:pt x="0" y="30570"/>
                </a:cubicBezTo>
                <a:lnTo>
                  <a:pt x="17220" y="47813"/>
                </a:lnTo>
                <a:cubicBezTo>
                  <a:pt x="17948" y="48541"/>
                  <a:pt x="17744" y="49762"/>
                  <a:pt x="16822" y="50206"/>
                </a:cubicBezTo>
                <a:cubicBezTo>
                  <a:pt x="16071" y="50564"/>
                  <a:pt x="15359" y="51031"/>
                  <a:pt x="14712" y="51614"/>
                </a:cubicBezTo>
                <a:cubicBezTo>
                  <a:pt x="11185" y="54817"/>
                  <a:pt x="10935" y="60495"/>
                  <a:pt x="14194" y="63981"/>
                </a:cubicBezTo>
                <a:cubicBezTo>
                  <a:pt x="15914" y="65820"/>
                  <a:pt x="18230" y="66742"/>
                  <a:pt x="20548" y="66742"/>
                </a:cubicBezTo>
                <a:cubicBezTo>
                  <a:pt x="22766" y="66742"/>
                  <a:pt x="24986" y="65897"/>
                  <a:pt x="26683" y="64200"/>
                </a:cubicBezTo>
                <a:cubicBezTo>
                  <a:pt x="27419" y="63472"/>
                  <a:pt x="27994" y="62640"/>
                  <a:pt x="28405" y="61756"/>
                </a:cubicBezTo>
                <a:cubicBezTo>
                  <a:pt x="28654" y="61226"/>
                  <a:pt x="29176" y="60946"/>
                  <a:pt x="29711" y="60946"/>
                </a:cubicBezTo>
                <a:cubicBezTo>
                  <a:pt x="30097" y="60946"/>
                  <a:pt x="30489" y="61092"/>
                  <a:pt x="30791" y="61393"/>
                </a:cubicBezTo>
                <a:lnTo>
                  <a:pt x="48164" y="78782"/>
                </a:lnTo>
                <a:cubicBezTo>
                  <a:pt x="55304" y="71691"/>
                  <a:pt x="64636" y="68146"/>
                  <a:pt x="73970" y="68146"/>
                </a:cubicBezTo>
                <a:cubicBezTo>
                  <a:pt x="83351" y="68146"/>
                  <a:pt x="92732" y="71727"/>
                  <a:pt x="99888" y="78887"/>
                </a:cubicBezTo>
                <a:lnTo>
                  <a:pt x="117205" y="61587"/>
                </a:lnTo>
                <a:cubicBezTo>
                  <a:pt x="117933" y="60867"/>
                  <a:pt x="117731" y="59639"/>
                  <a:pt x="116809" y="59194"/>
                </a:cubicBezTo>
                <a:cubicBezTo>
                  <a:pt x="116056" y="58837"/>
                  <a:pt x="115345" y="58369"/>
                  <a:pt x="114705" y="57787"/>
                </a:cubicBezTo>
                <a:cubicBezTo>
                  <a:pt x="111172" y="54574"/>
                  <a:pt x="110937" y="48896"/>
                  <a:pt x="114188" y="45420"/>
                </a:cubicBezTo>
                <a:cubicBezTo>
                  <a:pt x="115909" y="43583"/>
                  <a:pt x="118225" y="42662"/>
                  <a:pt x="120541" y="42662"/>
                </a:cubicBezTo>
                <a:cubicBezTo>
                  <a:pt x="122763" y="42662"/>
                  <a:pt x="124985" y="43510"/>
                  <a:pt x="126684" y="45208"/>
                </a:cubicBezTo>
                <a:cubicBezTo>
                  <a:pt x="127412" y="45946"/>
                  <a:pt x="127986" y="46778"/>
                  <a:pt x="128407" y="47660"/>
                </a:cubicBezTo>
                <a:cubicBezTo>
                  <a:pt x="128656" y="48190"/>
                  <a:pt x="129177" y="48467"/>
                  <a:pt x="129709" y="48467"/>
                </a:cubicBezTo>
                <a:cubicBezTo>
                  <a:pt x="130095" y="48467"/>
                  <a:pt x="130486" y="48322"/>
                  <a:pt x="130785" y="48023"/>
                </a:cubicBezTo>
                <a:lnTo>
                  <a:pt x="148093" y="30731"/>
                </a:lnTo>
                <a:lnTo>
                  <a:pt x="148093" y="30723"/>
                </a:lnTo>
                <a:cubicBezTo>
                  <a:pt x="127632" y="10242"/>
                  <a:pt x="100802" y="0"/>
                  <a:pt x="73970" y="0"/>
                </a:cubicBezTo>
                <a:close/>
              </a:path>
            </a:pathLst>
          </a:custGeom>
          <a:solidFill>
            <a:srgbClr val="F28DBC"/>
          </a:solidFill>
          <a:ln>
            <a:noFill/>
          </a:ln>
        </p:spPr>
        <p:txBody>
          <a:bodyPr spcFirstLastPara="1" wrap="square" lIns="91426" tIns="91426" rIns="91426" bIns="91426" anchor="ctr" anchorCtr="0">
            <a:noAutofit/>
          </a:bodyPr>
          <a:lstStyle/>
          <a:p>
            <a:pPr algn="ctr">
              <a:buSzPts val="700"/>
            </a:pPr>
            <a:endParaRPr sz="700">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644" name="Google Shape;644;g259c8bb200e_0_832"/>
          <p:cNvSpPr>
            <a:spLocks noChangeAspect="1"/>
          </p:cNvSpPr>
          <p:nvPr/>
        </p:nvSpPr>
        <p:spPr>
          <a:xfrm>
            <a:off x="117748" y="1534358"/>
            <a:ext cx="1413779" cy="2292292"/>
          </a:xfrm>
          <a:custGeom>
            <a:avLst/>
            <a:gdLst/>
            <a:ahLst/>
            <a:cxnLst/>
            <a:rect l="l" t="t" r="r" b="b"/>
            <a:pathLst>
              <a:path w="89221" h="148104" extrusionOk="0">
                <a:moveTo>
                  <a:pt x="41056" y="1"/>
                </a:moveTo>
                <a:cubicBezTo>
                  <a:pt x="41023" y="32"/>
                  <a:pt x="41000" y="57"/>
                  <a:pt x="40967" y="90"/>
                </a:cubicBezTo>
                <a:cubicBezTo>
                  <a:pt x="88" y="40934"/>
                  <a:pt x="1" y="107145"/>
                  <a:pt x="40740" y="148103"/>
                </a:cubicBezTo>
                <a:lnTo>
                  <a:pt x="40740" y="148103"/>
                </a:lnTo>
                <a:lnTo>
                  <a:pt x="58057" y="130794"/>
                </a:lnTo>
                <a:cubicBezTo>
                  <a:pt x="58356" y="130499"/>
                  <a:pt x="58737" y="130357"/>
                  <a:pt x="59114" y="130357"/>
                </a:cubicBezTo>
                <a:cubicBezTo>
                  <a:pt x="59656" y="130357"/>
                  <a:pt x="60188" y="130649"/>
                  <a:pt x="60450" y="131198"/>
                </a:cubicBezTo>
                <a:cubicBezTo>
                  <a:pt x="60807" y="131951"/>
                  <a:pt x="61275" y="132654"/>
                  <a:pt x="61858" y="133302"/>
                </a:cubicBezTo>
                <a:cubicBezTo>
                  <a:pt x="63551" y="135169"/>
                  <a:pt x="65935" y="136120"/>
                  <a:pt x="68321" y="136120"/>
                </a:cubicBezTo>
                <a:cubicBezTo>
                  <a:pt x="70450" y="136120"/>
                  <a:pt x="72581" y="135364"/>
                  <a:pt x="74225" y="133826"/>
                </a:cubicBezTo>
                <a:cubicBezTo>
                  <a:pt x="77824" y="130462"/>
                  <a:pt x="77913" y="124800"/>
                  <a:pt x="74444" y="121339"/>
                </a:cubicBezTo>
                <a:cubicBezTo>
                  <a:pt x="73716" y="120603"/>
                  <a:pt x="72883" y="120028"/>
                  <a:pt x="72000" y="119617"/>
                </a:cubicBezTo>
                <a:cubicBezTo>
                  <a:pt x="71088" y="119180"/>
                  <a:pt x="70917" y="117942"/>
                  <a:pt x="71637" y="117229"/>
                </a:cubicBezTo>
                <a:lnTo>
                  <a:pt x="88946" y="99937"/>
                </a:lnTo>
                <a:cubicBezTo>
                  <a:pt x="74815" y="85606"/>
                  <a:pt x="74873" y="62537"/>
                  <a:pt x="89131" y="48295"/>
                </a:cubicBezTo>
                <a:cubicBezTo>
                  <a:pt x="89164" y="48270"/>
                  <a:pt x="89189" y="48239"/>
                  <a:pt x="89220" y="48213"/>
                </a:cubicBezTo>
                <a:lnTo>
                  <a:pt x="71847" y="30824"/>
                </a:lnTo>
                <a:cubicBezTo>
                  <a:pt x="71545" y="30523"/>
                  <a:pt x="71153" y="30377"/>
                  <a:pt x="70767" y="30377"/>
                </a:cubicBezTo>
                <a:cubicBezTo>
                  <a:pt x="70232" y="30377"/>
                  <a:pt x="69710" y="30657"/>
                  <a:pt x="69461" y="31187"/>
                </a:cubicBezTo>
                <a:cubicBezTo>
                  <a:pt x="69050" y="32071"/>
                  <a:pt x="68475" y="32903"/>
                  <a:pt x="67739" y="33631"/>
                </a:cubicBezTo>
                <a:cubicBezTo>
                  <a:pt x="66042" y="35328"/>
                  <a:pt x="63822" y="36173"/>
                  <a:pt x="61604" y="36173"/>
                </a:cubicBezTo>
                <a:cubicBezTo>
                  <a:pt x="59286" y="36173"/>
                  <a:pt x="56970" y="35251"/>
                  <a:pt x="55250" y="33412"/>
                </a:cubicBezTo>
                <a:cubicBezTo>
                  <a:pt x="51991" y="29926"/>
                  <a:pt x="52241" y="24248"/>
                  <a:pt x="55768" y="21045"/>
                </a:cubicBezTo>
                <a:cubicBezTo>
                  <a:pt x="56415" y="20462"/>
                  <a:pt x="57127" y="19995"/>
                  <a:pt x="57878" y="19637"/>
                </a:cubicBezTo>
                <a:cubicBezTo>
                  <a:pt x="58800" y="19193"/>
                  <a:pt x="59004" y="17972"/>
                  <a:pt x="58276" y="17244"/>
                </a:cubicBezTo>
                <a:lnTo>
                  <a:pt x="41056" y="1"/>
                </a:lnTo>
                <a:close/>
              </a:path>
            </a:pathLst>
          </a:custGeom>
          <a:solidFill>
            <a:schemeClr val="accent5"/>
          </a:solidFill>
          <a:ln>
            <a:noFill/>
          </a:ln>
        </p:spPr>
        <p:txBody>
          <a:bodyPr spcFirstLastPara="1" wrap="square" lIns="91426" tIns="91426" rIns="91426" bIns="91426" anchor="ctr" anchorCtr="0">
            <a:noAutofit/>
          </a:bodyPr>
          <a:lstStyle/>
          <a:p>
            <a:pPr algn="ctr">
              <a:buSzPts val="1100"/>
            </a:pPr>
            <a:endParaRPr sz="1100" b="1">
              <a:solidFill>
                <a:srgbClr val="FFFFFF"/>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645" name="Google Shape;645;g259c8bb200e_0_832"/>
          <p:cNvSpPr txBox="1">
            <a:spLocks noChangeAspect="1"/>
          </p:cNvSpPr>
          <p:nvPr/>
        </p:nvSpPr>
        <p:spPr>
          <a:xfrm>
            <a:off x="1333587" y="2445989"/>
            <a:ext cx="1248065" cy="474436"/>
          </a:xfrm>
          <a:prstGeom prst="rect">
            <a:avLst/>
          </a:prstGeom>
          <a:noFill/>
          <a:ln>
            <a:noFill/>
          </a:ln>
        </p:spPr>
        <p:txBody>
          <a:bodyPr spcFirstLastPara="1" wrap="square" lIns="91426" tIns="91426" rIns="91426" bIns="91426" anchor="ctr" anchorCtr="0">
            <a:noAutofit/>
          </a:bodyPr>
          <a:lstStyle/>
          <a:p>
            <a:pPr>
              <a:buSzPts val="1100"/>
            </a:pPr>
            <a:r>
              <a:rPr lang="fr-FR" b="1">
                <a:latin typeface="Calibri" panose="020F0502020204030204" pitchFamily="34" charset="0"/>
                <a:ea typeface="Calibri" panose="020F0502020204030204" pitchFamily="34" charset="0"/>
                <a:cs typeface="Calibri" panose="020F0502020204030204" pitchFamily="34" charset="0"/>
                <a:sym typeface="Open Sans"/>
              </a:rPr>
              <a:t>Ressources</a:t>
            </a:r>
            <a:endParaRPr sz="1100" b="1">
              <a:latin typeface="Calibri" panose="020F0502020204030204" pitchFamily="34" charset="0"/>
              <a:ea typeface="Calibri" panose="020F0502020204030204" pitchFamily="34" charset="0"/>
              <a:cs typeface="Calibri" panose="020F0502020204030204" pitchFamily="34" charset="0"/>
              <a:sym typeface="Open Sans"/>
            </a:endParaRPr>
          </a:p>
        </p:txBody>
      </p:sp>
      <p:pic>
        <p:nvPicPr>
          <p:cNvPr id="646" name="Google Shape;646;g259c8bb200e_0_832"/>
          <p:cNvPicPr preferRelativeResize="0">
            <a:picLocks noChangeAspect="1"/>
          </p:cNvPicPr>
          <p:nvPr/>
        </p:nvPicPr>
        <p:blipFill rotWithShape="1">
          <a:blip r:embed="rId4">
            <a:alphaModFix/>
          </a:blip>
          <a:srcRect/>
          <a:stretch/>
        </p:blipFill>
        <p:spPr>
          <a:xfrm>
            <a:off x="1691945" y="1142901"/>
            <a:ext cx="474436" cy="530942"/>
          </a:xfrm>
          <a:prstGeom prst="rect">
            <a:avLst/>
          </a:prstGeom>
          <a:noFill/>
          <a:ln>
            <a:noFill/>
          </a:ln>
        </p:spPr>
      </p:pic>
      <p:sp>
        <p:nvSpPr>
          <p:cNvPr id="647" name="Google Shape;647;g259c8bb200e_0_832"/>
          <p:cNvSpPr txBox="1">
            <a:spLocks noChangeAspect="1"/>
          </p:cNvSpPr>
          <p:nvPr/>
        </p:nvSpPr>
        <p:spPr>
          <a:xfrm>
            <a:off x="1203609" y="1610748"/>
            <a:ext cx="1520670" cy="394906"/>
          </a:xfrm>
          <a:prstGeom prst="rect">
            <a:avLst/>
          </a:prstGeom>
          <a:noFill/>
          <a:ln>
            <a:noFill/>
          </a:ln>
        </p:spPr>
        <p:txBody>
          <a:bodyPr spcFirstLastPara="1" wrap="square" lIns="91426" tIns="91426" rIns="91426" bIns="91426" anchor="ctr" anchorCtr="0">
            <a:noAutofit/>
          </a:bodyPr>
          <a:lstStyle/>
          <a:p>
            <a:pPr algn="ctr">
              <a:buSzPts val="1200"/>
            </a:pPr>
            <a:r>
              <a:rPr lang="fr-FR" sz="1200" b="1">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Compétences clés /</a:t>
            </a:r>
          </a:p>
          <a:p>
            <a:pPr algn="ctr">
              <a:buSzPts val="1200"/>
            </a:pPr>
            <a:r>
              <a:rPr lang="fr-FR" sz="1200" b="1">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Personnel</a:t>
            </a:r>
            <a:endParaRPr sz="1200" b="1">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648" name="Google Shape;648;g259c8bb200e_0_832"/>
          <p:cNvSpPr txBox="1">
            <a:spLocks noChangeAspect="1"/>
          </p:cNvSpPr>
          <p:nvPr/>
        </p:nvSpPr>
        <p:spPr>
          <a:xfrm>
            <a:off x="1121333" y="3826650"/>
            <a:ext cx="1686556" cy="357632"/>
          </a:xfrm>
          <a:prstGeom prst="rect">
            <a:avLst/>
          </a:prstGeom>
          <a:noFill/>
          <a:ln>
            <a:noFill/>
          </a:ln>
        </p:spPr>
        <p:txBody>
          <a:bodyPr spcFirstLastPara="1" wrap="square" lIns="91426" tIns="91426" rIns="91426" bIns="91426" anchor="ctr" anchorCtr="0">
            <a:noAutofit/>
          </a:bodyPr>
          <a:lstStyle/>
          <a:p>
            <a:pPr algn="ctr">
              <a:buSzPts val="1200"/>
            </a:pPr>
            <a:r>
              <a:rPr lang="fr-FR" sz="1200" b="1">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Bâtiments / Infrastructures</a:t>
            </a:r>
            <a:endParaRPr sz="1200" b="1">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p:txBody>
      </p:sp>
      <p:pic>
        <p:nvPicPr>
          <p:cNvPr id="649" name="Google Shape;649;g259c8bb200e_0_832"/>
          <p:cNvPicPr preferRelativeResize="0">
            <a:picLocks noChangeAspect="1"/>
          </p:cNvPicPr>
          <p:nvPr/>
        </p:nvPicPr>
        <p:blipFill rotWithShape="1">
          <a:blip r:embed="rId5">
            <a:alphaModFix/>
          </a:blip>
          <a:srcRect/>
          <a:stretch/>
        </p:blipFill>
        <p:spPr>
          <a:xfrm>
            <a:off x="1723983" y="3352231"/>
            <a:ext cx="423952" cy="474419"/>
          </a:xfrm>
          <a:prstGeom prst="rect">
            <a:avLst/>
          </a:prstGeom>
          <a:noFill/>
          <a:ln>
            <a:noFill/>
          </a:ln>
        </p:spPr>
      </p:pic>
      <p:sp>
        <p:nvSpPr>
          <p:cNvPr id="650" name="Google Shape;650;g259c8bb200e_0_832"/>
          <p:cNvSpPr txBox="1">
            <a:spLocks noChangeAspect="1"/>
          </p:cNvSpPr>
          <p:nvPr/>
        </p:nvSpPr>
        <p:spPr>
          <a:xfrm>
            <a:off x="64302" y="2700192"/>
            <a:ext cx="1520670" cy="255380"/>
          </a:xfrm>
          <a:prstGeom prst="rect">
            <a:avLst/>
          </a:prstGeom>
          <a:noFill/>
          <a:ln>
            <a:noFill/>
          </a:ln>
        </p:spPr>
        <p:txBody>
          <a:bodyPr spcFirstLastPara="1" wrap="square" lIns="91426" tIns="91426" rIns="91426" bIns="91426" anchor="ctr" anchorCtr="0">
            <a:noAutofit/>
          </a:bodyPr>
          <a:lstStyle/>
          <a:p>
            <a:pPr algn="ctr">
              <a:buSzPts val="1200"/>
            </a:pPr>
            <a:r>
              <a:rPr lang="fr-FR" sz="1200" b="1">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Fournisseurs</a:t>
            </a:r>
            <a:endParaRPr sz="1200" b="1">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p:txBody>
      </p:sp>
      <p:pic>
        <p:nvPicPr>
          <p:cNvPr id="651" name="Google Shape;651;g259c8bb200e_0_832"/>
          <p:cNvPicPr preferRelativeResize="0">
            <a:picLocks noChangeAspect="1"/>
          </p:cNvPicPr>
          <p:nvPr/>
        </p:nvPicPr>
        <p:blipFill rotWithShape="1">
          <a:blip r:embed="rId6">
            <a:alphaModFix/>
          </a:blip>
          <a:srcRect/>
          <a:stretch/>
        </p:blipFill>
        <p:spPr>
          <a:xfrm rot="5400000">
            <a:off x="619755" y="2226125"/>
            <a:ext cx="423952" cy="474419"/>
          </a:xfrm>
          <a:prstGeom prst="rect">
            <a:avLst/>
          </a:prstGeom>
          <a:noFill/>
          <a:ln>
            <a:noFill/>
          </a:ln>
        </p:spPr>
      </p:pic>
      <p:sp>
        <p:nvSpPr>
          <p:cNvPr id="3" name="Google Shape;647;g259c8bb200e_0_832">
            <a:extLst>
              <a:ext uri="{FF2B5EF4-FFF2-40B4-BE49-F238E27FC236}">
                <a16:creationId xmlns:a16="http://schemas.microsoft.com/office/drawing/2014/main" id="{B83DFB2D-2677-BA30-EA34-5DEE7BA23C1C}"/>
              </a:ext>
            </a:extLst>
          </p:cNvPr>
          <p:cNvSpPr txBox="1">
            <a:spLocks noChangeAspect="1"/>
          </p:cNvSpPr>
          <p:nvPr/>
        </p:nvSpPr>
        <p:spPr>
          <a:xfrm>
            <a:off x="2277876" y="2564749"/>
            <a:ext cx="1520670" cy="394906"/>
          </a:xfrm>
          <a:prstGeom prst="rect">
            <a:avLst/>
          </a:prstGeom>
          <a:noFill/>
          <a:ln>
            <a:noFill/>
          </a:ln>
        </p:spPr>
        <p:txBody>
          <a:bodyPr spcFirstLastPara="1" wrap="square" lIns="91426" tIns="91426" rIns="91426" bIns="91426" anchor="ctr" anchorCtr="0">
            <a:noAutofit/>
          </a:bodyPr>
          <a:lstStyle/>
          <a:p>
            <a:pPr algn="ctr">
              <a:buSzPts val="1200"/>
            </a:pPr>
            <a:r>
              <a:rPr lang="fr-FR" sz="1200" b="1">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Systèmes d’information</a:t>
            </a:r>
            <a:endParaRPr sz="1200" b="1">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p:txBody>
      </p:sp>
      <p:pic>
        <p:nvPicPr>
          <p:cNvPr id="5" name="Graphique 4" descr="Informations avec un remplissage uni">
            <a:extLst>
              <a:ext uri="{FF2B5EF4-FFF2-40B4-BE49-F238E27FC236}">
                <a16:creationId xmlns:a16="http://schemas.microsoft.com/office/drawing/2014/main" id="{7D570C50-62EF-1506-CE1A-69A8EAA0BDB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782985" y="1880297"/>
            <a:ext cx="914400" cy="914400"/>
          </a:xfrm>
          <a:prstGeom prst="rect">
            <a:avLst/>
          </a:prstGeom>
        </p:spPr>
      </p:pic>
      <p:sp>
        <p:nvSpPr>
          <p:cNvPr id="9" name="ZoneTexte 8">
            <a:extLst>
              <a:ext uri="{FF2B5EF4-FFF2-40B4-BE49-F238E27FC236}">
                <a16:creationId xmlns:a16="http://schemas.microsoft.com/office/drawing/2014/main" id="{9DF2027A-1615-DDC2-4567-0C046E86EBB0}"/>
              </a:ext>
            </a:extLst>
          </p:cNvPr>
          <p:cNvSpPr txBox="1"/>
          <p:nvPr/>
        </p:nvSpPr>
        <p:spPr>
          <a:xfrm>
            <a:off x="4610173" y="1893295"/>
            <a:ext cx="4391882" cy="769441"/>
          </a:xfrm>
          <a:prstGeom prst="rect">
            <a:avLst/>
          </a:prstGeom>
          <a:noFill/>
        </p:spPr>
        <p:txBody>
          <a:bodyPr wrap="square">
            <a:spAutoFit/>
          </a:bodyPr>
          <a:lstStyle/>
          <a:p>
            <a:pPr>
              <a:buSzPts val="1200"/>
            </a:pPr>
            <a:r>
              <a:rPr lang="fr-FR" sz="11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Il est recommandé que l’OG ne prenne en compte que le(s) scénario(s) d’indisponibilité qu’il est susceptible de rencontrer, même si le traitement des 4 scénarios conduit à disposer d’un répertoire de réponses plus </a:t>
            </a:r>
            <a:r>
              <a:rPr lang="fr-FR" sz="1100" b="1">
                <a:solidFill>
                  <a:schemeClr val="accent5"/>
                </a:solidFill>
                <a:latin typeface="Calibri" panose="020F0502020204030204" pitchFamily="34" charset="0"/>
                <a:ea typeface="Calibri" panose="020F0502020204030204" pitchFamily="34" charset="0"/>
                <a:cs typeface="Calibri" panose="020F0502020204030204" pitchFamily="34" charset="0"/>
                <a:sym typeface="Open Sans"/>
              </a:rPr>
              <a:t>exhaustif, adapté et opérationnel</a:t>
            </a:r>
            <a:r>
              <a:rPr lang="fr-FR" sz="11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a:t>
            </a:r>
          </a:p>
        </p:txBody>
      </p:sp>
      <p:sp>
        <p:nvSpPr>
          <p:cNvPr id="10" name="ZoneTexte 9">
            <a:extLst>
              <a:ext uri="{FF2B5EF4-FFF2-40B4-BE49-F238E27FC236}">
                <a16:creationId xmlns:a16="http://schemas.microsoft.com/office/drawing/2014/main" id="{CEF38899-6D35-9C5C-F75C-E7C218CBC751}"/>
              </a:ext>
            </a:extLst>
          </p:cNvPr>
          <p:cNvSpPr txBox="1"/>
          <p:nvPr/>
        </p:nvSpPr>
        <p:spPr>
          <a:xfrm>
            <a:off x="3782985" y="2825606"/>
            <a:ext cx="5219070" cy="1938992"/>
          </a:xfrm>
          <a:prstGeom prst="rect">
            <a:avLst/>
          </a:prstGeom>
          <a:solidFill>
            <a:schemeClr val="accent2">
              <a:lumMod val="20000"/>
              <a:lumOff val="80000"/>
            </a:schemeClr>
          </a:solidFill>
        </p:spPr>
        <p:txBody>
          <a:bodyPr wrap="square">
            <a:spAutoFit/>
          </a:bodyPr>
          <a:lstStyle/>
          <a:p>
            <a:pPr>
              <a:buSzPts val="1200"/>
            </a:pPr>
            <a:r>
              <a:rPr lang="fr-FR" sz="1000" b="1" i="1" u="sng">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Exemple de l’indisponibilité bâtimentaire pour un SAD : </a:t>
            </a:r>
          </a:p>
          <a:p>
            <a:pPr>
              <a:buSzPts val="1200"/>
            </a:pPr>
            <a:r>
              <a:rPr lang="fr-FR" sz="1000"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Je suis un OG qui propose uniquement du service à domicile. Je dispose d’un local administratif composé d’un seul bureau, comprenant le matériel informatique. Mon personnel accompagnant dispose chacun de sa voiture de fonction pour se rendre chez les usagers. </a:t>
            </a:r>
          </a:p>
          <a:p>
            <a:pPr>
              <a:buSzPts val="1200"/>
            </a:pPr>
            <a:r>
              <a:rPr lang="fr-FR" sz="1000"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Au premier abord, je peux penser que le traitement de l’indisponibilité bâtimentaire n’est pas utile. Mais il faut se poser les questions suivantes :</a:t>
            </a:r>
          </a:p>
          <a:p>
            <a:pPr>
              <a:buSzPts val="1200"/>
            </a:pPr>
            <a:r>
              <a:rPr lang="fr-FR" sz="1000"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 les voitures de fonction sont-elles garées dans un garage commun ?</a:t>
            </a:r>
          </a:p>
          <a:p>
            <a:pPr>
              <a:buSzPts val="1200"/>
            </a:pPr>
            <a:r>
              <a:rPr lang="fr-FR" sz="1000"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 comment récupérer les informations de service si l’accès au bureau administratifs n’est pas possible ? </a:t>
            </a:r>
          </a:p>
          <a:p>
            <a:pPr>
              <a:buSzPts val="1200"/>
            </a:pPr>
            <a:r>
              <a:rPr lang="fr-FR" sz="1000"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 etc.</a:t>
            </a:r>
          </a:p>
          <a:p>
            <a:pPr>
              <a:buSzPts val="1200"/>
            </a:pPr>
            <a:r>
              <a:rPr lang="fr-FR" sz="1000" i="1">
                <a:solidFill>
                  <a:schemeClr val="dk1"/>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a:t>
            </a:r>
            <a:r>
              <a:rPr lang="fr-FR" sz="1000"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 On se rend compte que le traitement de l’indisponibilité bâtimentaire peut être utile même pour du service à domicile.</a:t>
            </a:r>
          </a:p>
        </p:txBody>
      </p:sp>
      <p:sp>
        <p:nvSpPr>
          <p:cNvPr id="11" name="Espace réservé du numéro de diapositive 2">
            <a:extLst>
              <a:ext uri="{FF2B5EF4-FFF2-40B4-BE49-F238E27FC236}">
                <a16:creationId xmlns:a16="http://schemas.microsoft.com/office/drawing/2014/main" id="{CCB2BD9B-8D7D-7F4F-7899-77E7CFFE504C}"/>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25</a:t>
            </a:fld>
            <a:endParaRPr lang="fr-FR" sz="800" i="1">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17576324"/>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10" name="Google Shape;146;g25baa7d1e39_0_0">
            <a:extLst>
              <a:ext uri="{FF2B5EF4-FFF2-40B4-BE49-F238E27FC236}">
                <a16:creationId xmlns:a16="http://schemas.microsoft.com/office/drawing/2014/main" id="{9D401F75-8BB3-500B-887E-C6D87B8A4EEA}"/>
              </a:ext>
            </a:extLst>
          </p:cNvPr>
          <p:cNvSpPr txBox="1"/>
          <p:nvPr/>
        </p:nvSpPr>
        <p:spPr>
          <a:xfrm>
            <a:off x="107951" y="2635742"/>
            <a:ext cx="8870948" cy="2507758"/>
          </a:xfrm>
          <a:prstGeom prst="rect">
            <a:avLst/>
          </a:prstGeom>
          <a:noFill/>
          <a:ln>
            <a:noFill/>
          </a:ln>
        </p:spPr>
        <p:txBody>
          <a:bodyPr spcFirstLastPara="1" wrap="square" lIns="91425" tIns="91425" rIns="91425" bIns="91425" anchor="t" anchorCtr="0">
            <a:noAutofit/>
          </a:bodyPr>
          <a:lstStyle/>
          <a:p>
            <a:pPr marL="228600" marR="0" lvl="0" indent="-228600" algn="just" rtl="0">
              <a:lnSpc>
                <a:spcPct val="100000"/>
              </a:lnSpc>
              <a:spcBef>
                <a:spcPts val="200"/>
              </a:spcBef>
              <a:spcAft>
                <a:spcPts val="0"/>
              </a:spcAft>
              <a:buClr>
                <a:srgbClr val="000000"/>
              </a:buClr>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Les applications de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Applications informatiques </a:t>
            </a:r>
            <a:r>
              <a:rPr lang="fr-FR" sz="900">
                <a:latin typeface="Calibri" panose="020F0502020204030204" pitchFamily="34" charset="0"/>
                <a:ea typeface="Calibri" panose="020F0502020204030204" pitchFamily="34" charset="0"/>
                <a:cs typeface="Calibri" panose="020F0502020204030204" pitchFamily="34" charset="0"/>
                <a:sym typeface="Calibri"/>
              </a:rPr>
              <a:t>» sont automatiquement reportées au regard des applications saisies dans le tableau « Applications informatiques » de l’onglet « 1-BIA ».</a:t>
            </a:r>
          </a:p>
          <a:p>
            <a:pPr marL="228600" marR="0" lvl="0" indent="-228600" algn="just" rtl="0">
              <a:lnSpc>
                <a:spcPct val="100000"/>
              </a:lnSpc>
              <a:spcBef>
                <a:spcPts val="200"/>
              </a:spcBef>
              <a:spcAft>
                <a:spcPts val="0"/>
              </a:spcAft>
              <a:buClr>
                <a:srgbClr val="000000"/>
              </a:buClr>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Les DMIA de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DMIA </a:t>
            </a:r>
            <a:r>
              <a:rPr lang="fr-FR" sz="900">
                <a:latin typeface="Calibri" panose="020F0502020204030204" pitchFamily="34" charset="0"/>
                <a:ea typeface="Calibri" panose="020F0502020204030204" pitchFamily="34" charset="0"/>
                <a:cs typeface="Calibri" panose="020F0502020204030204" pitchFamily="34" charset="0"/>
                <a:sym typeface="Calibri"/>
              </a:rPr>
              <a:t>» sont automatiquement reportées au regard des DMIA de chaque application, saisies dans le tableau « Applications informatiques » de l’onglet « 1-BIA ».</a:t>
            </a:r>
          </a:p>
          <a:p>
            <a:pPr marL="228600" indent="-228600" algn="just">
              <a:spcBef>
                <a:spcPts val="200"/>
              </a:spcBef>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PDMA </a:t>
            </a:r>
            <a:r>
              <a:rPr lang="fr-FR" sz="900">
                <a:latin typeface="Calibri" panose="020F0502020204030204" pitchFamily="34" charset="0"/>
                <a:ea typeface="Calibri" panose="020F0502020204030204" pitchFamily="34" charset="0"/>
                <a:cs typeface="Calibri" panose="020F0502020204030204" pitchFamily="34" charset="0"/>
                <a:sym typeface="Calibri"/>
              </a:rPr>
              <a:t>» (Perte de Données Maximale Admissible), saisir la durée maximale en minutes, en heures ou en jours, à partir du temps T de l’incident, pendant laquelle il est accepté que les données de l’application soient perdues. Cette notion est très utile aux équipes informatiques pour définir les fréquences de sauvegarde. </a:t>
            </a:r>
          </a:p>
          <a:p>
            <a:pPr marL="228600" indent="-228600" algn="just">
              <a:spcBef>
                <a:spcPts val="200"/>
              </a:spcBef>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les colonnes relatives aux solutions de continuité « </a:t>
            </a:r>
            <a:r>
              <a:rPr lang="fr-FR" sz="900" u="sng">
                <a:latin typeface="Calibri" panose="020F0502020204030204" pitchFamily="34" charset="0"/>
                <a:ea typeface="Calibri" panose="020F0502020204030204" pitchFamily="34" charset="0"/>
                <a:cs typeface="Calibri" panose="020F0502020204030204" pitchFamily="34" charset="0"/>
                <a:sym typeface="Calibri"/>
              </a:rPr>
              <a:t>Solutions de continuité à [Temporalité] d’arrêt de l’activité »</a:t>
            </a:r>
            <a:r>
              <a:rPr lang="fr-FR" sz="900">
                <a:latin typeface="Calibri" panose="020F0502020204030204" pitchFamily="34" charset="0"/>
                <a:ea typeface="Calibri" panose="020F0502020204030204" pitchFamily="34" charset="0"/>
                <a:cs typeface="Calibri" panose="020F0502020204030204" pitchFamily="34" charset="0"/>
                <a:sym typeface="Calibri"/>
              </a:rPr>
              <a:t> :</a:t>
            </a:r>
          </a:p>
          <a:p>
            <a:pPr marL="228600" lvl="1" indent="108000" algn="just">
              <a:spcBef>
                <a:spcPts val="200"/>
              </a:spcBef>
              <a:buSzPts val="1200"/>
              <a:buFont typeface="Arial" panose="020B0604020202020204" pitchFamily="34" charset="0"/>
              <a:buChar char="•"/>
            </a:pPr>
            <a:r>
              <a:rPr lang="fr-FR" sz="900">
                <a:latin typeface="Calibri" panose="020F0502020204030204" pitchFamily="34" charset="0"/>
                <a:ea typeface="Calibri" panose="020F0502020204030204" pitchFamily="34" charset="0"/>
                <a:cs typeface="Calibri" panose="020F0502020204030204" pitchFamily="34" charset="0"/>
                <a:sym typeface="Calibri"/>
              </a:rPr>
              <a:t>Les intitulés de colonnes sont automatiquement mis à jour avec les temporalités saisies dans l’onglet « 1 – BIA ».</a:t>
            </a:r>
          </a:p>
          <a:p>
            <a:pPr marL="228600" lvl="1" indent="108000" algn="just">
              <a:spcBef>
                <a:spcPts val="200"/>
              </a:spcBef>
              <a:buSzPts val="1200"/>
              <a:buFont typeface="Arial" panose="020B0604020202020204" pitchFamily="34" charset="0"/>
              <a:buChar char="•"/>
            </a:pPr>
            <a:r>
              <a:rPr lang="fr-FR" sz="900">
                <a:latin typeface="Calibri" panose="020F0502020204030204" pitchFamily="34" charset="0"/>
                <a:ea typeface="Calibri" panose="020F0502020204030204" pitchFamily="34" charset="0"/>
                <a:cs typeface="Calibri" panose="020F0502020204030204" pitchFamily="34" charset="0"/>
                <a:sym typeface="Calibri"/>
              </a:rPr>
              <a:t>Pour chaque application, décrire la ou les solutions de continuité identifiées en fonction des temporalités.</a:t>
            </a:r>
          </a:p>
          <a:p>
            <a:pPr indent="-228600" algn="just">
              <a:spcBef>
                <a:spcPts val="200"/>
              </a:spcBef>
              <a:buSzPct val="100000"/>
              <a:buFont typeface="+mj-lt"/>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Outils, procédures et documents associés </a:t>
            </a:r>
            <a:r>
              <a:rPr lang="fr-FR" sz="900">
                <a:latin typeface="Calibri" panose="020F0502020204030204" pitchFamily="34" charset="0"/>
                <a:ea typeface="Calibri" panose="020F0502020204030204" pitchFamily="34" charset="0"/>
                <a:cs typeface="Calibri" panose="020F0502020204030204" pitchFamily="34" charset="0"/>
                <a:sym typeface="Calibri"/>
              </a:rPr>
              <a:t>», indiquer s’ils existent des outils, procédures ou documents associés pour la mise en œuvre des solutions de continuité.</a:t>
            </a:r>
          </a:p>
          <a:p>
            <a:pPr indent="-228600" algn="just">
              <a:spcBef>
                <a:spcPts val="200"/>
              </a:spcBef>
              <a:buSzPct val="100000"/>
              <a:buFont typeface="+mj-lt"/>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Mode dégradé existant et opérationnel ? </a:t>
            </a:r>
            <a:r>
              <a:rPr lang="fr-FR" sz="900">
                <a:latin typeface="Calibri" panose="020F0502020204030204" pitchFamily="34" charset="0"/>
                <a:ea typeface="Calibri" panose="020F0502020204030204" pitchFamily="34" charset="0"/>
                <a:cs typeface="Calibri" panose="020F0502020204030204" pitchFamily="34" charset="0"/>
                <a:sym typeface="Calibri"/>
              </a:rPr>
              <a:t>», indiquer si les solutions de continuité identifiées sont opérationnelles ou pas. Expliciter si  besoin.</a:t>
            </a:r>
          </a:p>
          <a:p>
            <a:pPr marL="228600" indent="-228600" algn="just">
              <a:spcBef>
                <a:spcPts val="200"/>
              </a:spcBef>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Lacunes / Absence de solution </a:t>
            </a:r>
            <a:r>
              <a:rPr lang="fr-FR" sz="900">
                <a:latin typeface="Calibri" panose="020F0502020204030204" pitchFamily="34" charset="0"/>
                <a:ea typeface="Calibri" panose="020F0502020204030204" pitchFamily="34" charset="0"/>
                <a:cs typeface="Calibri" panose="020F0502020204030204" pitchFamily="34" charset="0"/>
                <a:sym typeface="Calibri"/>
              </a:rPr>
              <a:t>», indiquer s’il existe des lacunes pour la mise en œuvre d’une solution de continuité de l’activité ou une absence de solution.</a:t>
            </a:r>
          </a:p>
          <a:p>
            <a:pPr marL="228600" indent="-228600" algn="just">
              <a:spcBef>
                <a:spcPts val="200"/>
              </a:spcBef>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Reprise d'activité / Retour à la normale </a:t>
            </a:r>
            <a:r>
              <a:rPr lang="fr-FR" sz="900">
                <a:latin typeface="Calibri" panose="020F0502020204030204" pitchFamily="34" charset="0"/>
                <a:ea typeface="Calibri" panose="020F0502020204030204" pitchFamily="34" charset="0"/>
                <a:cs typeface="Calibri" panose="020F0502020204030204" pitchFamily="34" charset="0"/>
                <a:sym typeface="Calibri"/>
              </a:rPr>
              <a:t>», indiquer les solutions de reprise d’activité ainsi que leurs outils, procédures ou documents associés pour leur mise en œuvre.</a:t>
            </a:r>
          </a:p>
        </p:txBody>
      </p:sp>
      <p:sp>
        <p:nvSpPr>
          <p:cNvPr id="2" name="Espace réservé du numéro de diapositive 2">
            <a:extLst>
              <a:ext uri="{FF2B5EF4-FFF2-40B4-BE49-F238E27FC236}">
                <a16:creationId xmlns:a16="http://schemas.microsoft.com/office/drawing/2014/main" id="{70529866-767A-C843-61C2-1A32599EE070}"/>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26</a:t>
            </a:fld>
            <a:endParaRPr lang="fr-FR" sz="800" i="1">
              <a:latin typeface="Calibri" panose="020F0502020204030204" pitchFamily="34" charset="0"/>
              <a:ea typeface="Calibri" panose="020F0502020204030204" pitchFamily="34" charset="0"/>
              <a:cs typeface="Calibri" panose="020F0502020204030204" pitchFamily="34" charset="0"/>
            </a:endParaRPr>
          </a:p>
        </p:txBody>
      </p:sp>
      <p:sp>
        <p:nvSpPr>
          <p:cNvPr id="5" name="Google Shape;414;g25be3e8fe75_0_1">
            <a:extLst>
              <a:ext uri="{FF2B5EF4-FFF2-40B4-BE49-F238E27FC236}">
                <a16:creationId xmlns:a16="http://schemas.microsoft.com/office/drawing/2014/main" id="{89D8D542-E3FF-ADC0-3053-EDE1465964EC}"/>
              </a:ext>
            </a:extLst>
          </p:cNvPr>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fontScale="90000"/>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Outil BIA : aide à la saisie des informations</a:t>
            </a:r>
            <a:br>
              <a:rPr lang="fr-FR">
                <a:latin typeface="Calibri" panose="020F0502020204030204" pitchFamily="34" charset="0"/>
                <a:ea typeface="Calibri" panose="020F0502020204030204" pitchFamily="34" charset="0"/>
                <a:cs typeface="Calibri" panose="020F0502020204030204" pitchFamily="34" charset="0"/>
                <a:sym typeface="Open Sans"/>
              </a:rPr>
            </a:br>
            <a:r>
              <a:rPr lang="fr-FR" sz="1600" b="1" i="1">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sym typeface="Calibri"/>
              </a:rPr>
              <a:t>Onglet  2 – Scénario « Perte des syst</a:t>
            </a:r>
            <a:r>
              <a:rPr lang="fr-FR" sz="1600" i="1">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sym typeface="Calibri"/>
              </a:rPr>
              <a:t>èmes d’information</a:t>
            </a:r>
            <a:r>
              <a:rPr lang="fr-FR" sz="1600" b="1" i="1">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sym typeface="Calibri"/>
              </a:rPr>
              <a:t> »</a:t>
            </a:r>
            <a:endParaRPr lang="fr-FR">
              <a:latin typeface="Calibri" panose="020F0502020204030204" pitchFamily="34" charset="0"/>
              <a:ea typeface="Calibri" panose="020F0502020204030204" pitchFamily="34" charset="0"/>
              <a:cs typeface="Calibri" panose="020F0502020204030204" pitchFamily="34" charset="0"/>
              <a:sym typeface="Open Sans"/>
            </a:endParaRPr>
          </a:p>
        </p:txBody>
      </p:sp>
      <p:graphicFrame>
        <p:nvGraphicFramePr>
          <p:cNvPr id="7" name="Tableau 6">
            <a:extLst>
              <a:ext uri="{FF2B5EF4-FFF2-40B4-BE49-F238E27FC236}">
                <a16:creationId xmlns:a16="http://schemas.microsoft.com/office/drawing/2014/main" id="{D71624DC-F4CA-6CC4-690F-189647F19F01}"/>
              </a:ext>
            </a:extLst>
          </p:cNvPr>
          <p:cNvGraphicFramePr>
            <a:graphicFrameLocks noGrp="1"/>
          </p:cNvGraphicFramePr>
          <p:nvPr>
            <p:custDataLst>
              <p:tags r:id="rId1"/>
            </p:custDataLst>
            <p:extLst>
              <p:ext uri="{D42A27DB-BD31-4B8C-83A1-F6EECF244321}">
                <p14:modId xmlns:p14="http://schemas.microsoft.com/office/powerpoint/2010/main" val="4082432510"/>
              </p:ext>
            </p:extLst>
          </p:nvPr>
        </p:nvGraphicFramePr>
        <p:xfrm>
          <a:off x="107950" y="797729"/>
          <a:ext cx="8870949" cy="1829640"/>
        </p:xfrm>
        <a:graphic>
          <a:graphicData uri="http://schemas.openxmlformats.org/drawingml/2006/table">
            <a:tbl>
              <a:tblPr/>
              <a:tblGrid>
                <a:gridCol w="755907">
                  <a:extLst>
                    <a:ext uri="{9D8B030D-6E8A-4147-A177-3AD203B41FA5}">
                      <a16:colId xmlns:a16="http://schemas.microsoft.com/office/drawing/2014/main" val="3657425844"/>
                    </a:ext>
                  </a:extLst>
                </a:gridCol>
                <a:gridCol w="390342">
                  <a:extLst>
                    <a:ext uri="{9D8B030D-6E8A-4147-A177-3AD203B41FA5}">
                      <a16:colId xmlns:a16="http://schemas.microsoft.com/office/drawing/2014/main" val="1944496441"/>
                    </a:ext>
                  </a:extLst>
                </a:gridCol>
                <a:gridCol w="390342">
                  <a:extLst>
                    <a:ext uri="{9D8B030D-6E8A-4147-A177-3AD203B41FA5}">
                      <a16:colId xmlns:a16="http://schemas.microsoft.com/office/drawing/2014/main" val="1923072228"/>
                    </a:ext>
                  </a:extLst>
                </a:gridCol>
                <a:gridCol w="780685">
                  <a:extLst>
                    <a:ext uri="{9D8B030D-6E8A-4147-A177-3AD203B41FA5}">
                      <a16:colId xmlns:a16="http://schemas.microsoft.com/office/drawing/2014/main" val="3629173245"/>
                    </a:ext>
                  </a:extLst>
                </a:gridCol>
                <a:gridCol w="780685">
                  <a:extLst>
                    <a:ext uri="{9D8B030D-6E8A-4147-A177-3AD203B41FA5}">
                      <a16:colId xmlns:a16="http://schemas.microsoft.com/office/drawing/2014/main" val="3694378761"/>
                    </a:ext>
                  </a:extLst>
                </a:gridCol>
                <a:gridCol w="780685">
                  <a:extLst>
                    <a:ext uri="{9D8B030D-6E8A-4147-A177-3AD203B41FA5}">
                      <a16:colId xmlns:a16="http://schemas.microsoft.com/office/drawing/2014/main" val="3738243337"/>
                    </a:ext>
                  </a:extLst>
                </a:gridCol>
                <a:gridCol w="780685">
                  <a:extLst>
                    <a:ext uri="{9D8B030D-6E8A-4147-A177-3AD203B41FA5}">
                      <a16:colId xmlns:a16="http://schemas.microsoft.com/office/drawing/2014/main" val="2876759286"/>
                    </a:ext>
                  </a:extLst>
                </a:gridCol>
                <a:gridCol w="390342">
                  <a:extLst>
                    <a:ext uri="{9D8B030D-6E8A-4147-A177-3AD203B41FA5}">
                      <a16:colId xmlns:a16="http://schemas.microsoft.com/office/drawing/2014/main" val="1132838220"/>
                    </a:ext>
                  </a:extLst>
                </a:gridCol>
                <a:gridCol w="390342">
                  <a:extLst>
                    <a:ext uri="{9D8B030D-6E8A-4147-A177-3AD203B41FA5}">
                      <a16:colId xmlns:a16="http://schemas.microsoft.com/office/drawing/2014/main" val="4236271415"/>
                    </a:ext>
                  </a:extLst>
                </a:gridCol>
                <a:gridCol w="756618">
                  <a:extLst>
                    <a:ext uri="{9D8B030D-6E8A-4147-A177-3AD203B41FA5}">
                      <a16:colId xmlns:a16="http://schemas.microsoft.com/office/drawing/2014/main" val="2215978927"/>
                    </a:ext>
                  </a:extLst>
                </a:gridCol>
                <a:gridCol w="706916">
                  <a:extLst>
                    <a:ext uri="{9D8B030D-6E8A-4147-A177-3AD203B41FA5}">
                      <a16:colId xmlns:a16="http://schemas.microsoft.com/office/drawing/2014/main" val="1390138363"/>
                    </a:ext>
                  </a:extLst>
                </a:gridCol>
                <a:gridCol w="796373">
                  <a:extLst>
                    <a:ext uri="{9D8B030D-6E8A-4147-A177-3AD203B41FA5}">
                      <a16:colId xmlns:a16="http://schemas.microsoft.com/office/drawing/2014/main" val="2222200915"/>
                    </a:ext>
                  </a:extLst>
                </a:gridCol>
                <a:gridCol w="1171027">
                  <a:extLst>
                    <a:ext uri="{9D8B030D-6E8A-4147-A177-3AD203B41FA5}">
                      <a16:colId xmlns:a16="http://schemas.microsoft.com/office/drawing/2014/main" val="3634663294"/>
                    </a:ext>
                  </a:extLst>
                </a:gridCol>
              </a:tblGrid>
              <a:tr h="118194">
                <a:tc gridSpan="13">
                  <a:txBody>
                    <a:bodyPr/>
                    <a:lstStyle/>
                    <a:p>
                      <a:pPr algn="l" fontAlgn="ctr"/>
                      <a:r>
                        <a:rPr lang="fr-FR" sz="1200" b="1" i="0" u="none" strike="noStrike">
                          <a:solidFill>
                            <a:srgbClr val="FFFFFF"/>
                          </a:solidFill>
                          <a:effectLst/>
                          <a:latin typeface="Open Sans" panose="020B0606030504020204" pitchFamily="34" charset="0"/>
                        </a:rPr>
                        <a:t>Scénario d'indisponibilité des SI</a:t>
                      </a:r>
                    </a:p>
                  </a:txBody>
                  <a:tcPr marL="0" marR="0" marT="0" marB="0" anchor="ctr">
                    <a:lnL>
                      <a:noFill/>
                    </a:lnL>
                    <a:lnR>
                      <a:noFill/>
                    </a:lnR>
                    <a:lnT>
                      <a:noFill/>
                    </a:lnT>
                    <a:lnB>
                      <a:noFill/>
                    </a:lnB>
                    <a:solidFill>
                      <a:srgbClr val="00206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3924587939"/>
                  </a:ext>
                </a:extLst>
              </a:tr>
              <a:tr h="40471">
                <a:tc>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ctr"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gridSpan="2">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1908069170"/>
                  </a:ext>
                </a:extLst>
              </a:tr>
              <a:tr h="65532">
                <a:tc gridSpan="13">
                  <a:txBody>
                    <a:bodyPr/>
                    <a:lstStyle/>
                    <a:p>
                      <a:pPr algn="l" fontAlgn="ctr"/>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 Criticité des SI pour le métier</a:t>
                      </a:r>
                    </a:p>
                  </a:txBody>
                  <a:tcPr marL="0" marR="0" marT="0" marB="0" anchor="ctr">
                    <a:lnL>
                      <a:noFill/>
                    </a:lnL>
                    <a:lnR>
                      <a:noFill/>
                    </a:lnR>
                    <a:lnT>
                      <a:noFill/>
                    </a:lnT>
                    <a:lnB>
                      <a:noFill/>
                    </a:lnB>
                    <a:solidFill>
                      <a:srgbClr val="E94C96"/>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algn="l" fontAlgn="ctr"/>
                      <a:endParaRPr lang="fr-FR" sz="800" b="1" i="0" u="none" strike="noStrike">
                        <a:solidFill>
                          <a:srgbClr val="FFFFFF"/>
                        </a:solidFill>
                        <a:effectLst/>
                        <a:latin typeface="Open Sans" panose="020B0606030504020204" pitchFamily="34" charset="0"/>
                      </a:endParaRPr>
                    </a:p>
                  </a:txBody>
                  <a:tcPr marL="0" marR="0" marT="0" marB="0" anchor="ctr">
                    <a:lnL>
                      <a:noFill/>
                    </a:lnL>
                    <a:lnR>
                      <a:noFill/>
                    </a:lnR>
                    <a:lnT>
                      <a:noFill/>
                    </a:lnT>
                    <a:lnB>
                      <a:noFill/>
                    </a:lnB>
                  </a:tcPr>
                </a:tc>
                <a:tc hMerge="1">
                  <a:txBody>
                    <a:bodyPr/>
                    <a:lstStyle/>
                    <a:p>
                      <a:pPr algn="l" fontAlgn="ctr"/>
                      <a:endParaRPr lang="fr-FR" sz="800" b="1" i="0" u="none" strike="noStrike">
                        <a:solidFill>
                          <a:srgbClr val="FFFFFF"/>
                        </a:solidFill>
                        <a:effectLst/>
                        <a:latin typeface="Open Sans" panose="020B0606030504020204" pitchFamily="34" charset="0"/>
                      </a:endParaRPr>
                    </a:p>
                  </a:txBody>
                  <a:tcPr marL="0" marR="0" marT="0" marB="0" anchor="ctr">
                    <a:lnL>
                      <a:noFill/>
                    </a:lnL>
                    <a:lnR>
                      <a:noFill/>
                    </a:lnR>
                    <a:lnT>
                      <a:noFill/>
                    </a:lnT>
                    <a:lnB>
                      <a:noFill/>
                    </a:lnB>
                  </a:tcPr>
                </a:tc>
                <a:tc hMerge="1">
                  <a:txBody>
                    <a:bodyPr/>
                    <a:lstStyle/>
                    <a:p>
                      <a:endParaRPr lang="fr-FR"/>
                    </a:p>
                  </a:txBody>
                  <a:tcPr/>
                </a:tc>
                <a:tc hMerge="1">
                  <a:txBody>
                    <a:bodyPr/>
                    <a:lstStyle/>
                    <a:p>
                      <a:pPr algn="l" fontAlgn="ctr"/>
                      <a:endParaRPr lang="fr-FR" sz="800" b="1" i="0" u="none" strike="noStrike">
                        <a:solidFill>
                          <a:srgbClr val="FFFFFF"/>
                        </a:solidFill>
                        <a:effectLst/>
                        <a:latin typeface="Open Sans" panose="020B0606030504020204" pitchFamily="34" charset="0"/>
                      </a:endParaRPr>
                    </a:p>
                  </a:txBody>
                  <a:tcPr marL="0" marR="0" marT="0" marB="0" anchor="ctr">
                    <a:lnL>
                      <a:noFill/>
                    </a:lnL>
                    <a:lnR>
                      <a:noFill/>
                    </a:lnR>
                    <a:lnT>
                      <a:noFill/>
                    </a:lnT>
                    <a:lnB>
                      <a:noFill/>
                    </a:lnB>
                  </a:tcPr>
                </a:tc>
                <a:extLst>
                  <a:ext uri="{0D108BD9-81ED-4DB2-BD59-A6C34878D82A}">
                    <a16:rowId xmlns:a16="http://schemas.microsoft.com/office/drawing/2014/main" val="433647869"/>
                  </a:ext>
                </a:extLst>
              </a:tr>
              <a:tr h="81948">
                <a:tc rowSpan="2">
                  <a:txBody>
                    <a:bodyPr/>
                    <a:lstStyle/>
                    <a:p>
                      <a:pPr algn="ctr" fontAlgn="ctr"/>
                      <a:r>
                        <a:rPr lang="fr-FR" sz="8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Objectif : </a:t>
                      </a:r>
                    </a:p>
                  </a:txBody>
                  <a:tcPr marL="0" marR="0" marT="0" marB="0" anchor="ctr">
                    <a:lnL>
                      <a:noFill/>
                    </a:lnL>
                    <a:lnR>
                      <a:noFill/>
                    </a:lnR>
                    <a:lnT>
                      <a:noFill/>
                    </a:lnT>
                    <a:lnB>
                      <a:noFill/>
                    </a:lnB>
                    <a:solidFill>
                      <a:srgbClr val="F28DBC"/>
                    </a:solidFill>
                  </a:tcPr>
                </a:tc>
                <a:tc gridSpan="12">
                  <a:txBody>
                    <a:bodyPr/>
                    <a:lstStyle/>
                    <a:p>
                      <a:pPr algn="l" fontAlgn="b"/>
                      <a:r>
                        <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Identifier, pour chaque application informatique utilisée par les équipes, les solutions de continuité qui permettent de faire face à l'indisponibilité, et ce en fonction de la durée d'indisponibilité. En somme : </a:t>
                      </a:r>
                      <a:r>
                        <a:rPr lang="fr-FR" sz="8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comment continuer à travailler si cette application n'est plus disponible</a:t>
                      </a:r>
                      <a:r>
                        <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b">
                    <a:lnL>
                      <a:noFill/>
                    </a:lnL>
                    <a:lnR>
                      <a:noFill/>
                    </a:lnR>
                    <a:lnT>
                      <a:noFill/>
                    </a:lnT>
                    <a:lnB>
                      <a:noFill/>
                    </a:lnB>
                    <a:solidFill>
                      <a:srgbClr val="F3F3F3"/>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algn="l" fontAlgn="b"/>
                      <a:endParaRPr lang="fr-FR" sz="800" b="1" i="0" u="none" strike="noStrike">
                        <a:solidFill>
                          <a:srgbClr val="FFFFFF"/>
                        </a:solidFill>
                        <a:effectLst/>
                        <a:latin typeface="Open Sans" panose="020B060603050402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Open Sans" panose="020B0606030504020204" pitchFamily="34" charset="0"/>
                      </a:endParaRPr>
                    </a:p>
                  </a:txBody>
                  <a:tcPr marL="0" marR="0" marT="0" marB="0" anchor="b">
                    <a:lnL>
                      <a:noFill/>
                    </a:lnL>
                    <a:lnR>
                      <a:noFill/>
                    </a:lnR>
                    <a:lnT>
                      <a:noFill/>
                    </a:lnT>
                    <a:lnB>
                      <a:noFill/>
                    </a:lnB>
                  </a:tcPr>
                </a:tc>
                <a:tc hMerge="1">
                  <a:txBody>
                    <a:bodyPr/>
                    <a:lstStyle/>
                    <a:p>
                      <a:endParaRPr lang="fr-FR"/>
                    </a:p>
                  </a:txBody>
                  <a:tcPr/>
                </a:tc>
                <a:tc hMerge="1">
                  <a:txBody>
                    <a:bodyPr/>
                    <a:lstStyle/>
                    <a:p>
                      <a:pPr algn="l" fontAlgn="b"/>
                      <a:endParaRPr lang="fr-FR" sz="800" b="1" i="0" u="none" strike="noStrike">
                        <a:solidFill>
                          <a:srgbClr val="FFFFFF"/>
                        </a:solidFill>
                        <a:effectLst/>
                        <a:latin typeface="Open Sans" panose="020B060603050402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670513304"/>
                  </a:ext>
                </a:extLst>
              </a:tr>
              <a:tr h="55157">
                <a:tc vMerge="1">
                  <a:txBody>
                    <a:bodyPr/>
                    <a:lstStyle/>
                    <a:p>
                      <a:endParaRPr lang="fr-FR"/>
                    </a:p>
                  </a:txBody>
                  <a:tcPr/>
                </a:tc>
                <a:tc gridSpan="12">
                  <a:txBody>
                    <a:bodyPr/>
                    <a:lstStyle/>
                    <a:p>
                      <a:pPr algn="l" fontAlgn="b"/>
                      <a:r>
                        <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De la même manière, l'objectif est de se projeter dans une échéance plus longue, et notamment comment aborder la reprise d'activité et le retour à la normale.</a:t>
                      </a:r>
                    </a:p>
                  </a:txBody>
                  <a:tcPr marL="0" marR="0" marT="0" marB="0" anchor="b">
                    <a:lnL>
                      <a:noFill/>
                    </a:lnL>
                    <a:lnR>
                      <a:noFill/>
                    </a:lnR>
                    <a:lnT>
                      <a:noFill/>
                    </a:lnT>
                    <a:lnB>
                      <a:noFill/>
                    </a:lnB>
                    <a:solidFill>
                      <a:srgbClr val="F3F3F3"/>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algn="l" fontAlgn="b"/>
                      <a:endParaRPr lang="fr-FR" sz="800" b="1" i="0" u="none" strike="noStrike">
                        <a:solidFill>
                          <a:srgbClr val="FFFFFF"/>
                        </a:solidFill>
                        <a:effectLst/>
                        <a:latin typeface="Open Sans" panose="020B060603050402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Open Sans" panose="020B0606030504020204" pitchFamily="34" charset="0"/>
                      </a:endParaRPr>
                    </a:p>
                  </a:txBody>
                  <a:tcPr marL="0" marR="0" marT="0" marB="0" anchor="b">
                    <a:lnL>
                      <a:noFill/>
                    </a:lnL>
                    <a:lnR>
                      <a:noFill/>
                    </a:lnR>
                    <a:lnT>
                      <a:noFill/>
                    </a:lnT>
                    <a:lnB>
                      <a:noFill/>
                    </a:lnB>
                  </a:tcPr>
                </a:tc>
                <a:tc hMerge="1">
                  <a:txBody>
                    <a:bodyPr/>
                    <a:lstStyle/>
                    <a:p>
                      <a:endParaRPr lang="fr-FR"/>
                    </a:p>
                  </a:txBody>
                  <a:tcPr/>
                </a:tc>
                <a:tc hMerge="1">
                  <a:txBody>
                    <a:bodyPr/>
                    <a:lstStyle/>
                    <a:p>
                      <a:pPr algn="l" fontAlgn="b"/>
                      <a:endParaRPr lang="fr-FR" sz="800" b="1" i="0" u="none" strike="noStrike">
                        <a:solidFill>
                          <a:srgbClr val="FFFFFF"/>
                        </a:solidFill>
                        <a:effectLst/>
                        <a:latin typeface="Open Sans" panose="020B060603050402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3792147157"/>
                  </a:ext>
                </a:extLst>
              </a:tr>
              <a:tr h="31518">
                <a:tc>
                  <a:txBody>
                    <a:bodyPr/>
                    <a:lstStyle/>
                    <a:p>
                      <a:pPr algn="l" fontAlgn="ctr"/>
                      <a:endParaRPr lang="fr-FR" sz="800" b="0" i="0" u="none" strike="noStrike">
                        <a:solidFill>
                          <a:srgbClr val="000000"/>
                        </a:solidFill>
                        <a:effectLst/>
                        <a:latin typeface="Arial" panose="020B0604020202020204" pitchFamily="34"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fr-FR" sz="800" b="0" i="0" u="none" strike="noStrike">
                        <a:solidFill>
                          <a:srgbClr val="000000"/>
                        </a:solidFill>
                        <a:effectLst/>
                        <a:latin typeface="Arial" panose="020B0604020202020204" pitchFamily="34"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fr-FR" sz="800" b="0" i="0" u="none" strike="noStrike">
                        <a:solidFill>
                          <a:srgbClr val="000000"/>
                        </a:solidFill>
                        <a:effectLst/>
                        <a:latin typeface="Arial" panose="020B0604020202020204" pitchFamily="34"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fr-FR" sz="800" b="0" i="0" u="none" strike="noStrike">
                        <a:solidFill>
                          <a:srgbClr val="000000"/>
                        </a:solidFill>
                        <a:effectLst/>
                        <a:latin typeface="Arial" panose="020B0604020202020204" pitchFamily="34"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fr-FR" sz="800" b="0" i="0" u="none" strike="noStrike">
                        <a:solidFill>
                          <a:srgbClr val="000000"/>
                        </a:solidFill>
                        <a:effectLst/>
                        <a:latin typeface="Arial" panose="020B0604020202020204" pitchFamily="34"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fr-FR" sz="800" b="0" i="0" u="none" strike="noStrike">
                        <a:solidFill>
                          <a:srgbClr val="000000"/>
                        </a:solidFill>
                        <a:effectLst/>
                        <a:latin typeface="Arial" panose="020B0604020202020204" pitchFamily="34"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fr-FR" sz="800" b="0" i="0" u="none" strike="noStrike">
                        <a:solidFill>
                          <a:srgbClr val="000000"/>
                        </a:solidFill>
                        <a:effectLst/>
                        <a:latin typeface="Arial" panose="020B0604020202020204" pitchFamily="34"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fr-FR" sz="800" b="0" i="0" u="none" strike="noStrike">
                        <a:solidFill>
                          <a:srgbClr val="000000"/>
                        </a:solidFill>
                        <a:effectLst/>
                        <a:latin typeface="Arial" panose="020B0604020202020204" pitchFamily="34"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fr-FR" sz="800" b="0" i="0" u="none" strike="noStrike">
                        <a:solidFill>
                          <a:srgbClr val="000000"/>
                        </a:solidFill>
                        <a:effectLst/>
                        <a:latin typeface="Arial" panose="020B0604020202020204" pitchFamily="34"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fr-FR" sz="800" b="0" i="0" u="none" strike="noStrike">
                        <a:solidFill>
                          <a:srgbClr val="000000"/>
                        </a:solidFill>
                        <a:effectLst/>
                        <a:latin typeface="Arial" panose="020B0604020202020204" pitchFamily="34"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l" fontAlgn="ctr"/>
                      <a:endParaRPr lang="fr-FR" sz="800" b="0" i="0" u="none" strike="noStrike">
                        <a:solidFill>
                          <a:srgbClr val="000000"/>
                        </a:solidFill>
                        <a:effectLst/>
                        <a:latin typeface="Arial" panose="020B0604020202020204" pitchFamily="34"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l" fontAlgn="ctr"/>
                      <a:endParaRPr lang="fr-FR" sz="800" b="0" i="0" u="none" strike="noStrike">
                        <a:solidFill>
                          <a:srgbClr val="000000"/>
                        </a:solidFill>
                        <a:effectLst/>
                        <a:latin typeface="Arial" panose="020B0604020202020204" pitchFamily="34"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fr-FR" sz="800" b="0" i="0" u="none" strike="noStrike">
                        <a:solidFill>
                          <a:srgbClr val="000000"/>
                        </a:solidFill>
                        <a:effectLst/>
                        <a:latin typeface="Arial" panose="020B0604020202020204" pitchFamily="34" charset="0"/>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0890711"/>
                  </a:ext>
                </a:extLst>
              </a:tr>
              <a:tr h="144000">
                <a:tc rowSpan="2">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Applications informatiques</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rowSpan="2">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DMIA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rowSpan="2">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PDMA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gridSpan="9">
                  <a:txBody>
                    <a:bodyPr/>
                    <a:lstStyle/>
                    <a:p>
                      <a:pPr algn="ctr" fontAlgn="ctr"/>
                      <a:r>
                        <a:rPr lang="fr-FR" sz="700" b="1" i="0" u="none" strike="noStrike">
                          <a:solidFill>
                            <a:srgbClr val="FFFFFF"/>
                          </a:solidFill>
                          <a:effectLst/>
                          <a:latin typeface="Open Sans" panose="020B0606030504020204" pitchFamily="34" charset="0"/>
                        </a:rPr>
                        <a:t>Solutions de continuité d'activité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algn="ctr" fontAlgn="ctr"/>
                      <a:endParaRPr lang="fr-FR" sz="700" b="1" i="0" u="none" strike="noStrike">
                        <a:solidFill>
                          <a:srgbClr val="FFFFFF"/>
                        </a:solidFill>
                        <a:effectLst/>
                        <a:latin typeface="Open Sans" panose="020B0606030504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rowSpan="2">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Solutions de reprise d'activité (SRA) / Retour à la normale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3459057451"/>
                  </a:ext>
                </a:extLst>
              </a:tr>
              <a:tr h="324000">
                <a:tc vMerge="1">
                  <a:txBody>
                    <a:bodyPr/>
                    <a:lstStyle/>
                    <a:p>
                      <a:endParaRPr lang="fr-FR"/>
                    </a:p>
                  </a:txBody>
                  <a:tcPr/>
                </a:tc>
                <a:tc vMerge="1">
                  <a:txBody>
                    <a:bodyPr/>
                    <a:lstStyle/>
                    <a:p>
                      <a:endParaRPr lang="fr-FR"/>
                    </a:p>
                  </a:txBody>
                  <a:tcPr/>
                </a:tc>
                <a:tc vMerge="1">
                  <a:txBody>
                    <a:bodyPr/>
                    <a:lstStyle/>
                    <a:p>
                      <a:endParaRPr lang="fr-FR"/>
                    </a:p>
                  </a:txBody>
                  <a:tcPr/>
                </a:tc>
                <a:tc>
                  <a:txBody>
                    <a:bodyPr/>
                    <a:lstStyle/>
                    <a:p>
                      <a:pPr algn="ctr" fontAlgn="ctr"/>
                      <a:r>
                        <a:rPr lang="fr-FR" sz="6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 de continuité à 3 heures d'arrêt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6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 de continuité à 12 heures d'arrêt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6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 de continuité à 1 jour d'arrêt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6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 de continuité à 3 jours d'arrêt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gridSpan="2">
                  <a:txBody>
                    <a:bodyPr/>
                    <a:lstStyle/>
                    <a:p>
                      <a:pPr algn="ctr" fontAlgn="ctr"/>
                      <a:r>
                        <a:rPr lang="fr-FR" sz="6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 de continuité à 1 semaine d'arrêt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pPr algn="ctr" fontAlgn="ctr"/>
                      <a:r>
                        <a:rPr lang="fr-FR" sz="600" b="1" i="0" u="none" strike="noStrike">
                          <a:solidFill>
                            <a:srgbClr val="FFFFFF"/>
                          </a:solidFill>
                          <a:effectLst/>
                          <a:latin typeface="Open Sans" panose="020B0606030504020204" pitchFamily="34" charset="0"/>
                        </a:rPr>
                        <a:t>Outils, procédures et documents associés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BC04"/>
                    </a:solidFill>
                  </a:tcPr>
                </a:tc>
                <a:tc>
                  <a:txBody>
                    <a:bodyPr/>
                    <a:lstStyle/>
                    <a:p>
                      <a:pPr algn="ctr" fontAlgn="ctr"/>
                      <a:r>
                        <a:rPr lang="fr-FR" sz="6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Outils, procédures et documents associés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BC04"/>
                    </a:solidFill>
                  </a:tcPr>
                </a:tc>
                <a:tc>
                  <a:txBody>
                    <a:bodyPr/>
                    <a:lstStyle/>
                    <a:p>
                      <a:pPr algn="ctr" fontAlgn="ctr"/>
                      <a:r>
                        <a:rPr lang="fr-FR" sz="6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Mode dégradé existant et opérationnel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BC04"/>
                    </a:solidFill>
                  </a:tcPr>
                </a:tc>
                <a:tc>
                  <a:txBody>
                    <a:bodyPr/>
                    <a:lstStyle/>
                    <a:p>
                      <a:pPr algn="ctr" fontAlgn="ctr"/>
                      <a:r>
                        <a:rPr lang="fr-FR" sz="6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Lacunes / absence de solution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BC04"/>
                    </a:solidFill>
                  </a:tcPr>
                </a:tc>
                <a:tc vMerge="1">
                  <a:txBody>
                    <a:bodyPr/>
                    <a:lstStyle/>
                    <a:p>
                      <a:endParaRPr lang="fr-FR"/>
                    </a:p>
                  </a:txBody>
                  <a:tcPr/>
                </a:tc>
                <a:extLst>
                  <a:ext uri="{0D108BD9-81ED-4DB2-BD59-A6C34878D82A}">
                    <a16:rowId xmlns:a16="http://schemas.microsoft.com/office/drawing/2014/main" val="3502301830"/>
                  </a:ext>
                </a:extLst>
              </a:tr>
              <a:tr h="216000">
                <a:tc>
                  <a:txBody>
                    <a:bodyPr/>
                    <a:lstStyle/>
                    <a:p>
                      <a:pPr algn="ctr" fontAlgn="ctr"/>
                      <a:r>
                        <a:rPr lang="fr-FR" sz="6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Application informatique 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2 heures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 jour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fr-FR" sz="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fr-FR" sz="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fr-FR" sz="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fr-FR" sz="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fr-FR" sz="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r>
                        <a:rPr lang="fr-FR" sz="700" b="0" i="0" u="none" strike="noStrike">
                          <a:solidFill>
                            <a:srgbClr val="000000"/>
                          </a:solidFill>
                          <a:effectLst/>
                          <a:latin typeface="Open Sans" panose="020B0606030504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Procédure [XXX]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Oui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fr-FR" sz="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05980606"/>
                  </a:ext>
                </a:extLst>
              </a:tr>
              <a:tr h="216000">
                <a:tc>
                  <a:txBody>
                    <a:bodyPr/>
                    <a:lstStyle/>
                    <a:p>
                      <a:pPr algn="ctr" fontAlgn="ctr"/>
                      <a:r>
                        <a:rPr lang="fr-FR" sz="6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Application informatique 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15 minutes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 heure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fr-FR" sz="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fr-FR" sz="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fr-FR" sz="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fr-FR" sz="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l" fontAlgn="ctr"/>
                      <a:r>
                        <a:rPr lang="fr-FR" sz="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r>
                        <a:rPr lang="fr-FR" sz="700" b="0" i="0" u="none" strike="noStrike">
                          <a:solidFill>
                            <a:srgbClr val="000000"/>
                          </a:solidFill>
                          <a:effectLst/>
                          <a:latin typeface="Open Sans" panose="020B0606030504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Outil [XXX]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Partiellement, car…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fr-FR" sz="6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9552720"/>
                  </a:ext>
                </a:extLst>
              </a:tr>
            </a:tbl>
          </a:graphicData>
        </a:graphic>
      </p:graphicFrame>
    </p:spTree>
    <p:extLst>
      <p:ext uri="{BB962C8B-B14F-4D97-AF65-F5344CB8AC3E}">
        <p14:creationId xmlns:p14="http://schemas.microsoft.com/office/powerpoint/2010/main" val="27881084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10" name="Google Shape;146;g25baa7d1e39_0_0">
            <a:extLst>
              <a:ext uri="{FF2B5EF4-FFF2-40B4-BE49-F238E27FC236}">
                <a16:creationId xmlns:a16="http://schemas.microsoft.com/office/drawing/2014/main" id="{9D401F75-8BB3-500B-887E-C6D87B8A4EEA}"/>
              </a:ext>
            </a:extLst>
          </p:cNvPr>
          <p:cNvSpPr txBox="1"/>
          <p:nvPr/>
        </p:nvSpPr>
        <p:spPr>
          <a:xfrm>
            <a:off x="157996" y="2729342"/>
            <a:ext cx="8850316" cy="2230456"/>
          </a:xfrm>
          <a:prstGeom prst="rect">
            <a:avLst/>
          </a:prstGeom>
          <a:noFill/>
          <a:ln>
            <a:noFill/>
          </a:ln>
        </p:spPr>
        <p:txBody>
          <a:bodyPr spcFirstLastPara="1" wrap="square" lIns="91425" tIns="91425" rIns="91425" bIns="91425" anchor="t" anchorCtr="0">
            <a:noAutofit/>
          </a:bodyPr>
          <a:lstStyle/>
          <a:p>
            <a:pPr marL="228600" marR="0" lvl="0" indent="-228600" algn="just" rtl="0">
              <a:lnSpc>
                <a:spcPct val="100000"/>
              </a:lnSpc>
              <a:spcBef>
                <a:spcPts val="200"/>
              </a:spcBef>
              <a:spcAft>
                <a:spcPts val="0"/>
              </a:spcAft>
              <a:buClr>
                <a:srgbClr val="000000"/>
              </a:buClr>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Les activités de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Activités </a:t>
            </a:r>
            <a:r>
              <a:rPr lang="fr-FR" sz="900">
                <a:latin typeface="Calibri" panose="020F0502020204030204" pitchFamily="34" charset="0"/>
                <a:ea typeface="Calibri" panose="020F0502020204030204" pitchFamily="34" charset="0"/>
                <a:cs typeface="Calibri" panose="020F0502020204030204" pitchFamily="34" charset="0"/>
                <a:sym typeface="Calibri"/>
              </a:rPr>
              <a:t>» sont automatiquement reportées au regard des activités saisies dans le tableau « Activités du service d'activité » de l’onglet « 1-BIA ».</a:t>
            </a:r>
          </a:p>
          <a:p>
            <a:pPr marL="228600" marR="0" lvl="0" indent="-228600" algn="just" rtl="0">
              <a:lnSpc>
                <a:spcPct val="100000"/>
              </a:lnSpc>
              <a:spcBef>
                <a:spcPts val="200"/>
              </a:spcBef>
              <a:spcAft>
                <a:spcPts val="0"/>
              </a:spcAft>
              <a:buClr>
                <a:srgbClr val="000000"/>
              </a:buClr>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Les DMIA de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DMIA </a:t>
            </a:r>
            <a:r>
              <a:rPr lang="fr-FR" sz="900">
                <a:latin typeface="Calibri" panose="020F0502020204030204" pitchFamily="34" charset="0"/>
                <a:ea typeface="Calibri" panose="020F0502020204030204" pitchFamily="34" charset="0"/>
                <a:cs typeface="Calibri" panose="020F0502020204030204" pitchFamily="34" charset="0"/>
                <a:sym typeface="Calibri"/>
              </a:rPr>
              <a:t>» sont automatiquement reportées au regard des DMIA de chaque activité, saisies dans le tableau « Activités du processus métier » de l’onglet « 1-BIA ».</a:t>
            </a:r>
          </a:p>
          <a:p>
            <a:pPr marL="228600" indent="-228600" algn="just">
              <a:spcBef>
                <a:spcPts val="200"/>
              </a:spcBef>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la partie « </a:t>
            </a:r>
            <a:r>
              <a:rPr lang="fr-FR" sz="900" u="sng">
                <a:latin typeface="Calibri" panose="020F0502020204030204" pitchFamily="34" charset="0"/>
                <a:ea typeface="Calibri" panose="020F0502020204030204" pitchFamily="34" charset="0"/>
                <a:cs typeface="Calibri" panose="020F0502020204030204" pitchFamily="34" charset="0"/>
                <a:sym typeface="Calibri"/>
              </a:rPr>
              <a:t>Besoins RH (en équivalent temps plein) </a:t>
            </a:r>
            <a:r>
              <a:rPr lang="fr-FR" sz="900">
                <a:latin typeface="Calibri" panose="020F0502020204030204" pitchFamily="34" charset="0"/>
                <a:ea typeface="Calibri" panose="020F0502020204030204" pitchFamily="34" charset="0"/>
                <a:cs typeface="Calibri" panose="020F0502020204030204" pitchFamily="34" charset="0"/>
                <a:sym typeface="Calibri"/>
              </a:rPr>
              <a:t>», pour chaque activité, indiquer les compétences requises pour un fonctionnement de l’activité sur un mode dégradé. Indiquer le nombre d’ETP nécessaire(s).</a:t>
            </a:r>
          </a:p>
          <a:p>
            <a:pPr marL="228600" indent="-228600" algn="just">
              <a:spcBef>
                <a:spcPts val="200"/>
              </a:spcBef>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les colonnes relatives aux solutions de continuité « </a:t>
            </a:r>
            <a:r>
              <a:rPr lang="fr-FR" sz="900" u="sng">
                <a:latin typeface="Calibri" panose="020F0502020204030204" pitchFamily="34" charset="0"/>
                <a:ea typeface="Calibri" panose="020F0502020204030204" pitchFamily="34" charset="0"/>
                <a:cs typeface="Calibri" panose="020F0502020204030204" pitchFamily="34" charset="0"/>
                <a:sym typeface="Calibri"/>
              </a:rPr>
              <a:t>Solutions de continuité à [Temporalité] d’arrêt de l’activité »</a:t>
            </a:r>
            <a:r>
              <a:rPr lang="fr-FR" sz="900">
                <a:latin typeface="Calibri" panose="020F0502020204030204" pitchFamily="34" charset="0"/>
                <a:ea typeface="Calibri" panose="020F0502020204030204" pitchFamily="34" charset="0"/>
                <a:cs typeface="Calibri" panose="020F0502020204030204" pitchFamily="34" charset="0"/>
                <a:sym typeface="Calibri"/>
              </a:rPr>
              <a:t> :</a:t>
            </a:r>
          </a:p>
          <a:p>
            <a:pPr marL="228600" lvl="1" indent="108000" algn="just">
              <a:spcBef>
                <a:spcPts val="200"/>
              </a:spcBef>
              <a:buSzPts val="1200"/>
              <a:buFont typeface="Arial" panose="020B0604020202020204" pitchFamily="34" charset="0"/>
              <a:buChar char="•"/>
            </a:pPr>
            <a:r>
              <a:rPr lang="fr-FR" sz="900">
                <a:latin typeface="Calibri" panose="020F0502020204030204" pitchFamily="34" charset="0"/>
                <a:ea typeface="Calibri" panose="020F0502020204030204" pitchFamily="34" charset="0"/>
                <a:cs typeface="Calibri" panose="020F0502020204030204" pitchFamily="34" charset="0"/>
                <a:sym typeface="Calibri"/>
              </a:rPr>
              <a:t>Les intitulés de colonnes sont automatiquement mis à jour avec les temporalités saisies dans l’onglet « 1 – BIA ».</a:t>
            </a:r>
          </a:p>
          <a:p>
            <a:pPr marL="228600" lvl="1" indent="108000" algn="just">
              <a:spcBef>
                <a:spcPts val="200"/>
              </a:spcBef>
              <a:buSzPts val="1200"/>
              <a:buFont typeface="Arial" panose="020B0604020202020204" pitchFamily="34" charset="0"/>
              <a:buChar char="•"/>
            </a:pPr>
            <a:r>
              <a:rPr lang="fr-FR" sz="900">
                <a:latin typeface="Calibri" panose="020F0502020204030204" pitchFamily="34" charset="0"/>
                <a:ea typeface="Calibri" panose="020F0502020204030204" pitchFamily="34" charset="0"/>
                <a:cs typeface="Calibri" panose="020F0502020204030204" pitchFamily="34" charset="0"/>
                <a:sym typeface="Calibri"/>
              </a:rPr>
              <a:t>Pour chaque application, saisir la ou les solutions de continuité identifiées en fonction des temporalités.</a:t>
            </a:r>
          </a:p>
          <a:p>
            <a:pPr indent="-228600" algn="just">
              <a:spcBef>
                <a:spcPts val="200"/>
              </a:spcBef>
              <a:buSzPct val="100000"/>
              <a:buFont typeface="+mj-lt"/>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Outils, procédures et documents associés </a:t>
            </a:r>
            <a:r>
              <a:rPr lang="fr-FR" sz="900">
                <a:latin typeface="Calibri" panose="020F0502020204030204" pitchFamily="34" charset="0"/>
                <a:ea typeface="Calibri" panose="020F0502020204030204" pitchFamily="34" charset="0"/>
                <a:cs typeface="Calibri" panose="020F0502020204030204" pitchFamily="34" charset="0"/>
                <a:sym typeface="Calibri"/>
              </a:rPr>
              <a:t>», indiquer s’ils existent des outils, procédures ou documents associés pour la mise en œuvre des solutions de continuité.</a:t>
            </a:r>
          </a:p>
          <a:p>
            <a:pPr indent="-228600" algn="just">
              <a:spcBef>
                <a:spcPts val="200"/>
              </a:spcBef>
              <a:buSzPct val="100000"/>
              <a:buFont typeface="+mj-lt"/>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Mode dégradé existant et opérationnel ? </a:t>
            </a:r>
            <a:r>
              <a:rPr lang="fr-FR" sz="900">
                <a:latin typeface="Calibri" panose="020F0502020204030204" pitchFamily="34" charset="0"/>
                <a:ea typeface="Calibri" panose="020F0502020204030204" pitchFamily="34" charset="0"/>
                <a:cs typeface="Calibri" panose="020F0502020204030204" pitchFamily="34" charset="0"/>
                <a:sym typeface="Calibri"/>
              </a:rPr>
              <a:t>», indiquer si les solutions de continuité identifiées sont opérationnelles ou pas. Expliciter si  besoin.</a:t>
            </a:r>
          </a:p>
          <a:p>
            <a:pPr marL="228600" indent="-228600" algn="just">
              <a:spcBef>
                <a:spcPts val="200"/>
              </a:spcBef>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Lacunes / Absence de solution </a:t>
            </a:r>
            <a:r>
              <a:rPr lang="fr-FR" sz="900">
                <a:latin typeface="Calibri" panose="020F0502020204030204" pitchFamily="34" charset="0"/>
                <a:ea typeface="Calibri" panose="020F0502020204030204" pitchFamily="34" charset="0"/>
                <a:cs typeface="Calibri" panose="020F0502020204030204" pitchFamily="34" charset="0"/>
                <a:sym typeface="Calibri"/>
              </a:rPr>
              <a:t>», indiquer s’il existe des lacunes pour la mise en œuvre d’une solution de continuité de l’activité ou une absence de solution.</a:t>
            </a:r>
          </a:p>
          <a:p>
            <a:pPr marL="228600" indent="-228600" algn="just">
              <a:spcBef>
                <a:spcPts val="200"/>
              </a:spcBef>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Reprise d'activité / Retour à la normale </a:t>
            </a:r>
            <a:r>
              <a:rPr lang="fr-FR" sz="900">
                <a:latin typeface="Calibri" panose="020F0502020204030204" pitchFamily="34" charset="0"/>
                <a:ea typeface="Calibri" panose="020F0502020204030204" pitchFamily="34" charset="0"/>
                <a:cs typeface="Calibri" panose="020F0502020204030204" pitchFamily="34" charset="0"/>
                <a:sym typeface="Calibri"/>
              </a:rPr>
              <a:t>», indiquer les solutions de reprise d’activité ainsi que leurs outils, procédures ou documents associés pour leur mise en œuvre.</a:t>
            </a:r>
          </a:p>
        </p:txBody>
      </p:sp>
      <p:sp>
        <p:nvSpPr>
          <p:cNvPr id="2" name="Espace réservé du numéro de diapositive 2">
            <a:extLst>
              <a:ext uri="{FF2B5EF4-FFF2-40B4-BE49-F238E27FC236}">
                <a16:creationId xmlns:a16="http://schemas.microsoft.com/office/drawing/2014/main" id="{AE626845-97E6-3228-829D-1CBFB1A3DF29}"/>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27</a:t>
            </a:fld>
            <a:endParaRPr lang="fr-FR" sz="800" i="1">
              <a:latin typeface="Calibri" panose="020F0502020204030204" pitchFamily="34" charset="0"/>
              <a:ea typeface="Calibri" panose="020F0502020204030204" pitchFamily="34" charset="0"/>
              <a:cs typeface="Calibri" panose="020F0502020204030204" pitchFamily="34" charset="0"/>
            </a:endParaRPr>
          </a:p>
        </p:txBody>
      </p:sp>
      <p:sp>
        <p:nvSpPr>
          <p:cNvPr id="7" name="Google Shape;414;g25be3e8fe75_0_1">
            <a:extLst>
              <a:ext uri="{FF2B5EF4-FFF2-40B4-BE49-F238E27FC236}">
                <a16:creationId xmlns:a16="http://schemas.microsoft.com/office/drawing/2014/main" id="{E3E0E702-39BA-D60A-D81B-7AFACB37092C}"/>
              </a:ext>
            </a:extLst>
          </p:cNvPr>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fontScale="90000"/>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Outil BIA : aide à la saisie des informations</a:t>
            </a:r>
            <a:br>
              <a:rPr lang="fr-FR">
                <a:latin typeface="Calibri" panose="020F0502020204030204" pitchFamily="34" charset="0"/>
                <a:ea typeface="Calibri" panose="020F0502020204030204" pitchFamily="34" charset="0"/>
                <a:cs typeface="Calibri" panose="020F0502020204030204" pitchFamily="34" charset="0"/>
                <a:sym typeface="Open Sans"/>
              </a:rPr>
            </a:br>
            <a:r>
              <a:rPr lang="fr-FR" sz="1600" b="1" i="1">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sym typeface="Calibri"/>
              </a:rPr>
              <a:t>Onglet  3 – Scénario « Perte des compétences-clés»</a:t>
            </a:r>
            <a:endParaRPr lang="fr-FR">
              <a:latin typeface="Calibri" panose="020F0502020204030204" pitchFamily="34" charset="0"/>
              <a:ea typeface="Calibri" panose="020F0502020204030204" pitchFamily="34" charset="0"/>
              <a:cs typeface="Calibri" panose="020F0502020204030204" pitchFamily="34" charset="0"/>
              <a:sym typeface="Open Sans"/>
            </a:endParaRPr>
          </a:p>
        </p:txBody>
      </p:sp>
      <p:graphicFrame>
        <p:nvGraphicFramePr>
          <p:cNvPr id="12" name="Tableau 11">
            <a:extLst>
              <a:ext uri="{FF2B5EF4-FFF2-40B4-BE49-F238E27FC236}">
                <a16:creationId xmlns:a16="http://schemas.microsoft.com/office/drawing/2014/main" id="{596C33C3-FC1F-7727-B065-F58A2F8CD53D}"/>
              </a:ext>
            </a:extLst>
          </p:cNvPr>
          <p:cNvGraphicFramePr>
            <a:graphicFrameLocks noGrp="1"/>
          </p:cNvGraphicFramePr>
          <p:nvPr>
            <p:custDataLst>
              <p:tags r:id="rId1"/>
            </p:custDataLst>
            <p:extLst>
              <p:ext uri="{D42A27DB-BD31-4B8C-83A1-F6EECF244321}">
                <p14:modId xmlns:p14="http://schemas.microsoft.com/office/powerpoint/2010/main" val="929786094"/>
              </p:ext>
            </p:extLst>
          </p:nvPr>
        </p:nvGraphicFramePr>
        <p:xfrm>
          <a:off x="147640" y="779960"/>
          <a:ext cx="8860672" cy="1981200"/>
        </p:xfrm>
        <a:graphic>
          <a:graphicData uri="http://schemas.openxmlformats.org/drawingml/2006/table">
            <a:tbl>
              <a:tblPr/>
              <a:tblGrid>
                <a:gridCol w="540261">
                  <a:extLst>
                    <a:ext uri="{9D8B030D-6E8A-4147-A177-3AD203B41FA5}">
                      <a16:colId xmlns:a16="http://schemas.microsoft.com/office/drawing/2014/main" val="42012655"/>
                    </a:ext>
                  </a:extLst>
                </a:gridCol>
                <a:gridCol w="216000">
                  <a:extLst>
                    <a:ext uri="{9D8B030D-6E8A-4147-A177-3AD203B41FA5}">
                      <a16:colId xmlns:a16="http://schemas.microsoft.com/office/drawing/2014/main" val="3292680826"/>
                    </a:ext>
                  </a:extLst>
                </a:gridCol>
                <a:gridCol w="540768">
                  <a:extLst>
                    <a:ext uri="{9D8B030D-6E8A-4147-A177-3AD203B41FA5}">
                      <a16:colId xmlns:a16="http://schemas.microsoft.com/office/drawing/2014/main" val="554913030"/>
                    </a:ext>
                  </a:extLst>
                </a:gridCol>
                <a:gridCol w="540768">
                  <a:extLst>
                    <a:ext uri="{9D8B030D-6E8A-4147-A177-3AD203B41FA5}">
                      <a16:colId xmlns:a16="http://schemas.microsoft.com/office/drawing/2014/main" val="3540278879"/>
                    </a:ext>
                  </a:extLst>
                </a:gridCol>
                <a:gridCol w="540768">
                  <a:extLst>
                    <a:ext uri="{9D8B030D-6E8A-4147-A177-3AD203B41FA5}">
                      <a16:colId xmlns:a16="http://schemas.microsoft.com/office/drawing/2014/main" val="464453443"/>
                    </a:ext>
                  </a:extLst>
                </a:gridCol>
                <a:gridCol w="540768">
                  <a:extLst>
                    <a:ext uri="{9D8B030D-6E8A-4147-A177-3AD203B41FA5}">
                      <a16:colId xmlns:a16="http://schemas.microsoft.com/office/drawing/2014/main" val="1367116572"/>
                    </a:ext>
                  </a:extLst>
                </a:gridCol>
                <a:gridCol w="540768">
                  <a:extLst>
                    <a:ext uri="{9D8B030D-6E8A-4147-A177-3AD203B41FA5}">
                      <a16:colId xmlns:a16="http://schemas.microsoft.com/office/drawing/2014/main" val="3082265299"/>
                    </a:ext>
                  </a:extLst>
                </a:gridCol>
                <a:gridCol w="540768">
                  <a:extLst>
                    <a:ext uri="{9D8B030D-6E8A-4147-A177-3AD203B41FA5}">
                      <a16:colId xmlns:a16="http://schemas.microsoft.com/office/drawing/2014/main" val="1320442639"/>
                    </a:ext>
                  </a:extLst>
                </a:gridCol>
                <a:gridCol w="540768">
                  <a:extLst>
                    <a:ext uri="{9D8B030D-6E8A-4147-A177-3AD203B41FA5}">
                      <a16:colId xmlns:a16="http://schemas.microsoft.com/office/drawing/2014/main" val="1557292017"/>
                    </a:ext>
                  </a:extLst>
                </a:gridCol>
                <a:gridCol w="540768">
                  <a:extLst>
                    <a:ext uri="{9D8B030D-6E8A-4147-A177-3AD203B41FA5}">
                      <a16:colId xmlns:a16="http://schemas.microsoft.com/office/drawing/2014/main" val="3296408004"/>
                    </a:ext>
                  </a:extLst>
                </a:gridCol>
                <a:gridCol w="540768">
                  <a:extLst>
                    <a:ext uri="{9D8B030D-6E8A-4147-A177-3AD203B41FA5}">
                      <a16:colId xmlns:a16="http://schemas.microsoft.com/office/drawing/2014/main" val="2063827907"/>
                    </a:ext>
                  </a:extLst>
                </a:gridCol>
                <a:gridCol w="540768">
                  <a:extLst>
                    <a:ext uri="{9D8B030D-6E8A-4147-A177-3AD203B41FA5}">
                      <a16:colId xmlns:a16="http://schemas.microsoft.com/office/drawing/2014/main" val="166400510"/>
                    </a:ext>
                  </a:extLst>
                </a:gridCol>
                <a:gridCol w="540768">
                  <a:extLst>
                    <a:ext uri="{9D8B030D-6E8A-4147-A177-3AD203B41FA5}">
                      <a16:colId xmlns:a16="http://schemas.microsoft.com/office/drawing/2014/main" val="3634524393"/>
                    </a:ext>
                  </a:extLst>
                </a:gridCol>
                <a:gridCol w="108642">
                  <a:extLst>
                    <a:ext uri="{9D8B030D-6E8A-4147-A177-3AD203B41FA5}">
                      <a16:colId xmlns:a16="http://schemas.microsoft.com/office/drawing/2014/main" val="1335876182"/>
                    </a:ext>
                  </a:extLst>
                </a:gridCol>
                <a:gridCol w="432126">
                  <a:extLst>
                    <a:ext uri="{9D8B030D-6E8A-4147-A177-3AD203B41FA5}">
                      <a16:colId xmlns:a16="http://schemas.microsoft.com/office/drawing/2014/main" val="3088966910"/>
                    </a:ext>
                  </a:extLst>
                </a:gridCol>
                <a:gridCol w="129663">
                  <a:extLst>
                    <a:ext uri="{9D8B030D-6E8A-4147-A177-3AD203B41FA5}">
                      <a16:colId xmlns:a16="http://schemas.microsoft.com/office/drawing/2014/main" val="1855951120"/>
                    </a:ext>
                  </a:extLst>
                </a:gridCol>
                <a:gridCol w="411105">
                  <a:extLst>
                    <a:ext uri="{9D8B030D-6E8A-4147-A177-3AD203B41FA5}">
                      <a16:colId xmlns:a16="http://schemas.microsoft.com/office/drawing/2014/main" val="86134252"/>
                    </a:ext>
                  </a:extLst>
                </a:gridCol>
                <a:gridCol w="144706">
                  <a:extLst>
                    <a:ext uri="{9D8B030D-6E8A-4147-A177-3AD203B41FA5}">
                      <a16:colId xmlns:a16="http://schemas.microsoft.com/office/drawing/2014/main" val="1509795095"/>
                    </a:ext>
                  </a:extLst>
                </a:gridCol>
                <a:gridCol w="929721">
                  <a:extLst>
                    <a:ext uri="{9D8B030D-6E8A-4147-A177-3AD203B41FA5}">
                      <a16:colId xmlns:a16="http://schemas.microsoft.com/office/drawing/2014/main" val="477221560"/>
                    </a:ext>
                  </a:extLst>
                </a:gridCol>
              </a:tblGrid>
              <a:tr h="90023">
                <a:tc gridSpan="19">
                  <a:txBody>
                    <a:bodyPr/>
                    <a:lstStyle/>
                    <a:p>
                      <a:pPr algn="l" fontAlgn="ctr"/>
                      <a:r>
                        <a:rPr lang="fr-FR" sz="12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Scénario d'indisponibilité des compétences-clés</a:t>
                      </a:r>
                    </a:p>
                  </a:txBody>
                  <a:tcPr marL="0" marR="0" marT="0" marB="0" anchor="ctr">
                    <a:lnL>
                      <a:noFill/>
                    </a:lnL>
                    <a:lnR>
                      <a:noFill/>
                    </a:lnR>
                    <a:lnT>
                      <a:noFill/>
                    </a:lnT>
                    <a:lnB>
                      <a:noFill/>
                    </a:lnB>
                    <a:solidFill>
                      <a:srgbClr val="00206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lnL w="12700" cmpd="sng">
                      <a:noFill/>
                      <a:prstDash val="solid"/>
                    </a:lnL>
                  </a:tcPr>
                </a:tc>
                <a:tc hMerge="1">
                  <a:txBody>
                    <a:bodyPr/>
                    <a:lstStyle/>
                    <a:p>
                      <a:endParaRPr lang="fr-FR"/>
                    </a:p>
                  </a:txBody>
                  <a:tcPr/>
                </a:tc>
                <a:tc hMerge="1">
                  <a:txBody>
                    <a:bodyPr/>
                    <a:lstStyle/>
                    <a:p>
                      <a:endParaRPr lang="fr-FR"/>
                    </a:p>
                  </a:txBody>
                  <a:tcPr/>
                </a:tc>
                <a:tc hMerge="1">
                  <a:txBody>
                    <a:bodyPr/>
                    <a:lstStyle/>
                    <a:p>
                      <a:pPr algn="l" fontAlgn="ctr"/>
                      <a:endParaRPr lang="fr-FR" sz="12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lnL>
                      <a:noFill/>
                    </a:lnL>
                    <a:lnR>
                      <a:noFill/>
                    </a:lnR>
                    <a:lnT>
                      <a:noFill/>
                    </a:lnT>
                    <a:lnB>
                      <a:noFill/>
                    </a:lnB>
                    <a:solidFill>
                      <a:srgbClr val="002060"/>
                    </a:solidFill>
                  </a:tcPr>
                </a:tc>
                <a:extLst>
                  <a:ext uri="{0D108BD9-81ED-4DB2-BD59-A6C34878D82A}">
                    <a16:rowId xmlns:a16="http://schemas.microsoft.com/office/drawing/2014/main" val="403630381"/>
                  </a:ext>
                </a:extLst>
              </a:tr>
              <a:tr h="0">
                <a:tc>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gridSpan="2">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gridSpan="2">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B>
                      <a:noFill/>
                    </a:lnB>
                  </a:tcPr>
                </a:tc>
                <a:tc hMerge="1">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gridSpan="2">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1983756729"/>
                  </a:ext>
                </a:extLst>
              </a:tr>
              <a:tr h="49913">
                <a:tc gridSpan="19">
                  <a:txBody>
                    <a:bodyPr/>
                    <a:lstStyle/>
                    <a:p>
                      <a:pPr algn="l" fontAlgn="b"/>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 Ressources nécessaires</a:t>
                      </a:r>
                    </a:p>
                  </a:txBody>
                  <a:tcPr marL="0" marR="0" marT="0" marB="0" anchor="b">
                    <a:lnL>
                      <a:noFill/>
                    </a:lnL>
                    <a:lnR>
                      <a:noFill/>
                    </a:lnR>
                    <a:lnT>
                      <a:noFill/>
                    </a:lnT>
                    <a:lnB>
                      <a:noFill/>
                    </a:lnB>
                    <a:solidFill>
                      <a:srgbClr val="E94C96"/>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endParaRPr lang="fr-FR"/>
                    </a:p>
                  </a:txBody>
                  <a:tcPr/>
                </a:tc>
                <a:tc hMerge="1">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endParaRPr lang="fr-FR"/>
                    </a:p>
                  </a:txBody>
                  <a:tcPr/>
                </a:tc>
                <a:tc hMerge="1">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solidFill>
                      <a:srgbClr val="E94C96"/>
                    </a:solidFill>
                  </a:tcPr>
                </a:tc>
                <a:extLst>
                  <a:ext uri="{0D108BD9-81ED-4DB2-BD59-A6C34878D82A}">
                    <a16:rowId xmlns:a16="http://schemas.microsoft.com/office/drawing/2014/main" val="1236392773"/>
                  </a:ext>
                </a:extLst>
              </a:tr>
              <a:tr h="42011">
                <a:tc rowSpan="2">
                  <a:txBody>
                    <a:bodyPr/>
                    <a:lstStyle/>
                    <a:p>
                      <a:pPr algn="ctr" fontAlgn="ctr"/>
                      <a:r>
                        <a:rPr lang="fr-FR" sz="8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Objectif : </a:t>
                      </a:r>
                    </a:p>
                  </a:txBody>
                  <a:tcPr marL="0" marR="0" marT="0" marB="0" anchor="ctr">
                    <a:lnL>
                      <a:noFill/>
                    </a:lnL>
                    <a:lnR>
                      <a:noFill/>
                    </a:lnR>
                    <a:lnT>
                      <a:noFill/>
                    </a:lnT>
                    <a:lnB>
                      <a:noFill/>
                    </a:lnB>
                    <a:solidFill>
                      <a:srgbClr val="F28DBC"/>
                    </a:solidFill>
                  </a:tcPr>
                </a:tc>
                <a:tc gridSpan="18">
                  <a:txBody>
                    <a:bodyPr/>
                    <a:lstStyle/>
                    <a:p>
                      <a:pPr algn="l" fontAlgn="b"/>
                      <a:r>
                        <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Identifier les ressources humaines nécessaires pour assurer les activités critiques dans une situation dégradée.</a:t>
                      </a:r>
                    </a:p>
                  </a:txBody>
                  <a:tcPr marL="0" marR="0" marT="0" marB="0" anchor="b">
                    <a:lnL>
                      <a:noFill/>
                    </a:lnL>
                    <a:lnR>
                      <a:noFill/>
                    </a:lnR>
                    <a:lnT>
                      <a:noFill/>
                    </a:lnT>
                    <a:lnB>
                      <a:noFill/>
                    </a:lnB>
                    <a:solidFill>
                      <a:srgbClr val="F2F2F2"/>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endParaRPr lang="fr-FR"/>
                    </a:p>
                  </a:txBody>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endParaRPr lang="fr-FR"/>
                    </a:p>
                  </a:txBody>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solidFill>
                      <a:srgbClr val="F2F2F2"/>
                    </a:solidFill>
                  </a:tcPr>
                </a:tc>
                <a:extLst>
                  <a:ext uri="{0D108BD9-81ED-4DB2-BD59-A6C34878D82A}">
                    <a16:rowId xmlns:a16="http://schemas.microsoft.com/office/drawing/2014/main" val="3653859671"/>
                  </a:ext>
                </a:extLst>
              </a:tr>
              <a:tr h="40510">
                <a:tc vMerge="1">
                  <a:txBody>
                    <a:bodyPr/>
                    <a:lstStyle/>
                    <a:p>
                      <a:endParaRPr lang="fr-FR"/>
                    </a:p>
                  </a:txBody>
                  <a:tcPr/>
                </a:tc>
                <a:tc gridSpan="18">
                  <a:txBody>
                    <a:bodyPr/>
                    <a:lstStyle/>
                    <a:p>
                      <a:pPr algn="l" fontAlgn="b"/>
                      <a:r>
                        <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Il s'agit absolument des besoins </a:t>
                      </a:r>
                      <a:r>
                        <a:rPr lang="fr-FR" sz="800" b="0" i="0" u="sng"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minimums.</a:t>
                      </a:r>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solidFill>
                      <a:srgbClr val="F2F2F2"/>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endParaRPr lang="fr-FR"/>
                    </a:p>
                  </a:txBody>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endParaRPr lang="fr-FR"/>
                    </a:p>
                  </a:txBody>
                  <a:tcPr/>
                </a:tc>
                <a:tc hMerge="1">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solidFill>
                      <a:srgbClr val="F2F2F2"/>
                    </a:solidFill>
                  </a:tcPr>
                </a:tc>
                <a:extLst>
                  <a:ext uri="{0D108BD9-81ED-4DB2-BD59-A6C34878D82A}">
                    <a16:rowId xmlns:a16="http://schemas.microsoft.com/office/drawing/2014/main" val="64407271"/>
                  </a:ext>
                </a:extLst>
              </a:tr>
              <a:tr h="33609">
                <a:tc>
                  <a:txBody>
                    <a:bodyPr/>
                    <a:lstStyle/>
                    <a:p>
                      <a:pPr algn="l" fontAlgn="b"/>
                      <a:endParaRPr lang="fr-FR" sz="8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8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gridSpan="3">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fr-FR"/>
                    </a:p>
                  </a:txBody>
                  <a:tcPr/>
                </a:tc>
                <a:tc hMerge="1">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420"/>
                  </a:ext>
                </a:extLst>
              </a:tr>
              <a:tr h="55514">
                <a:tc rowSpan="2">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Activités</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rowSpan="2">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DMIA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gridSpan="5">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Besoins RH (en équivalent temps plein)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gridSpan="11">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Solutions de continuité d'activité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lnL w="635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fr-FR"/>
                    </a:p>
                  </a:txBody>
                  <a:tcPr/>
                </a:tc>
                <a:tc hMerge="1">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Solutions de reprise d'activité (SRA) / Retour à la normale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rowSpan="2">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Solutions de reprise d'activité (SRA) / Retour à la normale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3546668003"/>
                  </a:ext>
                </a:extLst>
              </a:tr>
              <a:tr h="123032">
                <a:tc vMerge="1">
                  <a:txBody>
                    <a:bodyPr/>
                    <a:lstStyle/>
                    <a:p>
                      <a:endParaRPr lang="fr-FR"/>
                    </a:p>
                  </a:txBody>
                  <a:tcPr/>
                </a:tc>
                <a:tc vMerge="1">
                  <a:txBody>
                    <a:bodyPr/>
                    <a:lstStyle/>
                    <a:p>
                      <a:endParaRPr lang="fr-FR"/>
                    </a:p>
                  </a:txBody>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Compétence </a:t>
                      </a:r>
                    </a:p>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599EE"/>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Compétence </a:t>
                      </a:r>
                    </a:p>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599EE"/>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Compétence </a:t>
                      </a:r>
                    </a:p>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599EE"/>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Compétence </a:t>
                      </a:r>
                    </a:p>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599EE"/>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Compétence </a:t>
                      </a:r>
                    </a:p>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599EE"/>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 de continuité à 3 heures d'arrêt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 de continuité à 12 heures d'arrêt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 de continuité à 1 jour d'arrêt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 de continuité à 3 jours d'arrêt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 de continuité à 1 semaine d'arrêt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gridSpan="2">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Outils, procédures et documents associés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BC04"/>
                    </a:solidFill>
                  </a:tcPr>
                </a:tc>
                <a:tc hMerge="1">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Mode dégradé existant et opérationnel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BC04"/>
                    </a:solidFill>
                  </a:tcPr>
                </a:tc>
                <a:tc gridSpan="2">
                  <a:txBody>
                    <a:bodyPr/>
                    <a:lstStyle/>
                    <a:p>
                      <a:pPr 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Mode dégradé existant et opérationnel ?</a:t>
                      </a:r>
                      <a:endParaRPr lang="fr-F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BC04"/>
                    </a:solidFill>
                  </a:tcPr>
                </a:tc>
                <a:tc hMerge="1">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Lacunes / absence de solution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rgbClr val="FBBC04"/>
                    </a:solidFill>
                  </a:tcPr>
                </a:tc>
                <a:tc gridSpan="2">
                  <a:txBody>
                    <a:bodyPr/>
                    <a:lstStyle/>
                    <a:p>
                      <a:pPr 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Lacunes / absence de solution</a:t>
                      </a:r>
                      <a:endParaRPr lang="fr-F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BC04"/>
                    </a:solidFill>
                  </a:tcPr>
                </a:tc>
                <a:tc hMerge="1">
                  <a:txBody>
                    <a:bodyPr/>
                    <a:lstStyle/>
                    <a:p>
                      <a:endParaRPr lang="fr-FR"/>
                    </a:p>
                  </a:txBody>
                  <a:tcPr/>
                </a:tc>
                <a:tc vMerge="1">
                  <a:txBody>
                    <a:bodyPr/>
                    <a:lstStyle/>
                    <a:p>
                      <a:endParaRPr lang="fr-FR"/>
                    </a:p>
                  </a:txBody>
                  <a:tcPr/>
                </a:tc>
                <a:extLst>
                  <a:ext uri="{0D108BD9-81ED-4DB2-BD59-A6C34878D82A}">
                    <a16:rowId xmlns:a16="http://schemas.microsoft.com/office/drawing/2014/main" val="4189786315"/>
                  </a:ext>
                </a:extLst>
              </a:tr>
              <a:tr h="90023">
                <a:tc>
                  <a:txBody>
                    <a:bodyPr/>
                    <a:lstStyle/>
                    <a:p>
                      <a:pPr algn="ctr" fontAlgn="ctr"/>
                      <a:r>
                        <a:rPr lang="fr-FR" sz="7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Activité 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1j</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 médecin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0,5 éducateur spécialisé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 psychologue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1 assistante administrative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fr-F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fr-F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8763545"/>
                  </a:ext>
                </a:extLst>
              </a:tr>
              <a:tr h="90023">
                <a:tc>
                  <a:txBody>
                    <a:bodyPr/>
                    <a:lstStyle/>
                    <a:p>
                      <a:pPr algn="ctr" fontAlgn="ctr"/>
                      <a:r>
                        <a:rPr lang="fr-FR" sz="7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Activité 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endPar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1 assistante administrative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1 accompagnant social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0,75 IDE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fr-F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fr-F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pPr algn="ctr" fontAlgn="b"/>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412476"/>
                  </a:ext>
                </a:extLst>
              </a:tr>
            </a:tbl>
          </a:graphicData>
        </a:graphic>
      </p:graphicFrame>
    </p:spTree>
    <p:extLst>
      <p:ext uri="{BB962C8B-B14F-4D97-AF65-F5344CB8AC3E}">
        <p14:creationId xmlns:p14="http://schemas.microsoft.com/office/powerpoint/2010/main" val="14050602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10" name="Google Shape;146;g25baa7d1e39_0_0">
            <a:extLst>
              <a:ext uri="{FF2B5EF4-FFF2-40B4-BE49-F238E27FC236}">
                <a16:creationId xmlns:a16="http://schemas.microsoft.com/office/drawing/2014/main" id="{9D401F75-8BB3-500B-887E-C6D87B8A4EEA}"/>
              </a:ext>
            </a:extLst>
          </p:cNvPr>
          <p:cNvSpPr txBox="1"/>
          <p:nvPr/>
        </p:nvSpPr>
        <p:spPr>
          <a:xfrm>
            <a:off x="228600" y="2453002"/>
            <a:ext cx="8662984" cy="2101358"/>
          </a:xfrm>
          <a:prstGeom prst="rect">
            <a:avLst/>
          </a:prstGeom>
          <a:noFill/>
          <a:ln>
            <a:noFill/>
          </a:ln>
        </p:spPr>
        <p:txBody>
          <a:bodyPr spcFirstLastPara="1" wrap="square" lIns="91425" tIns="91425" rIns="91425" bIns="91425" anchor="t" anchorCtr="0">
            <a:noAutofit/>
          </a:bodyPr>
          <a:lstStyle/>
          <a:p>
            <a:pPr marL="228600" marR="0" lvl="0" indent="-228600" algn="just" rtl="0">
              <a:lnSpc>
                <a:spcPct val="100000"/>
              </a:lnSpc>
              <a:spcBef>
                <a:spcPts val="200"/>
              </a:spcBef>
              <a:spcAft>
                <a:spcPts val="0"/>
              </a:spcAft>
              <a:buClr>
                <a:srgbClr val="000000"/>
              </a:buClr>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Les activités de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Activités </a:t>
            </a:r>
            <a:r>
              <a:rPr lang="fr-FR" sz="900">
                <a:latin typeface="Calibri" panose="020F0502020204030204" pitchFamily="34" charset="0"/>
                <a:ea typeface="Calibri" panose="020F0502020204030204" pitchFamily="34" charset="0"/>
                <a:cs typeface="Calibri" panose="020F0502020204030204" pitchFamily="34" charset="0"/>
                <a:sym typeface="Calibri"/>
              </a:rPr>
              <a:t>» sont automatiquement reportées au regard des activités saisies dans le tableau « Activités du service d'activité » de l’onglet « 1-BIA ».</a:t>
            </a:r>
          </a:p>
          <a:p>
            <a:pPr marL="228600" marR="0" lvl="0" indent="-228600" algn="just" rtl="0">
              <a:lnSpc>
                <a:spcPct val="100000"/>
              </a:lnSpc>
              <a:spcBef>
                <a:spcPts val="200"/>
              </a:spcBef>
              <a:spcAft>
                <a:spcPts val="0"/>
              </a:spcAft>
              <a:buClr>
                <a:srgbClr val="000000"/>
              </a:buClr>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Les DMIA de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DMIA </a:t>
            </a:r>
            <a:r>
              <a:rPr lang="fr-FR" sz="900">
                <a:latin typeface="Calibri" panose="020F0502020204030204" pitchFamily="34" charset="0"/>
                <a:ea typeface="Calibri" panose="020F0502020204030204" pitchFamily="34" charset="0"/>
                <a:cs typeface="Calibri" panose="020F0502020204030204" pitchFamily="34" charset="0"/>
                <a:sym typeface="Calibri"/>
              </a:rPr>
              <a:t>» sont automatiquement reportées au regard des DMIA de chaque activité, saisies dans le tableau « Activités du processus métier » de l’onglet « 1-BIA ».</a:t>
            </a:r>
          </a:p>
          <a:p>
            <a:pPr marL="228600" indent="-228600" algn="just">
              <a:spcBef>
                <a:spcPts val="200"/>
              </a:spcBef>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les colonnes relatives aux solutions de continuité « </a:t>
            </a:r>
            <a:r>
              <a:rPr lang="fr-FR" sz="900" u="sng">
                <a:latin typeface="Calibri" panose="020F0502020204030204" pitchFamily="34" charset="0"/>
                <a:ea typeface="Calibri" panose="020F0502020204030204" pitchFamily="34" charset="0"/>
                <a:cs typeface="Calibri" panose="020F0502020204030204" pitchFamily="34" charset="0"/>
                <a:sym typeface="Calibri"/>
              </a:rPr>
              <a:t>Solutions de continuité à [Temporalité] d’arrêt de l’activité »</a:t>
            </a:r>
            <a:r>
              <a:rPr lang="fr-FR" sz="900">
                <a:latin typeface="Calibri" panose="020F0502020204030204" pitchFamily="34" charset="0"/>
                <a:ea typeface="Calibri" panose="020F0502020204030204" pitchFamily="34" charset="0"/>
                <a:cs typeface="Calibri" panose="020F0502020204030204" pitchFamily="34" charset="0"/>
                <a:sym typeface="Calibri"/>
              </a:rPr>
              <a:t> :</a:t>
            </a:r>
          </a:p>
          <a:p>
            <a:pPr marL="228600" lvl="1" indent="108000" algn="just">
              <a:spcBef>
                <a:spcPts val="200"/>
              </a:spcBef>
              <a:buSzPts val="1200"/>
              <a:buFont typeface="Arial" panose="020B0604020202020204" pitchFamily="34" charset="0"/>
              <a:buChar char="•"/>
            </a:pPr>
            <a:r>
              <a:rPr lang="fr-FR" sz="900">
                <a:latin typeface="Calibri" panose="020F0502020204030204" pitchFamily="34" charset="0"/>
                <a:ea typeface="Calibri" panose="020F0502020204030204" pitchFamily="34" charset="0"/>
                <a:cs typeface="Calibri" panose="020F0502020204030204" pitchFamily="34" charset="0"/>
                <a:sym typeface="Calibri"/>
              </a:rPr>
              <a:t>Les intitulés de colonnes sont automatiquement mis à jour avec les temporalités saisies dans l’onglet « 1 – BIA ».</a:t>
            </a:r>
          </a:p>
          <a:p>
            <a:pPr marL="228600" lvl="1" indent="108000" algn="just">
              <a:spcBef>
                <a:spcPts val="200"/>
              </a:spcBef>
              <a:buSzPts val="1200"/>
              <a:buFont typeface="Arial" panose="020B0604020202020204" pitchFamily="34" charset="0"/>
              <a:buChar char="•"/>
            </a:pPr>
            <a:r>
              <a:rPr lang="fr-FR" sz="900">
                <a:latin typeface="Calibri" panose="020F0502020204030204" pitchFamily="34" charset="0"/>
                <a:ea typeface="Calibri" panose="020F0502020204030204" pitchFamily="34" charset="0"/>
                <a:cs typeface="Calibri" panose="020F0502020204030204" pitchFamily="34" charset="0"/>
                <a:sym typeface="Calibri"/>
              </a:rPr>
              <a:t>Pour chaque application, saisir la ou les solutions de continuité identifiées en fonction des temporalités.</a:t>
            </a:r>
          </a:p>
          <a:p>
            <a:pPr indent="-228600" algn="just">
              <a:spcBef>
                <a:spcPts val="200"/>
              </a:spcBef>
              <a:buSzPct val="100000"/>
              <a:buFont typeface="+mj-lt"/>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Outils, procédures et documents associés </a:t>
            </a:r>
            <a:r>
              <a:rPr lang="fr-FR" sz="900">
                <a:latin typeface="Calibri" panose="020F0502020204030204" pitchFamily="34" charset="0"/>
                <a:ea typeface="Calibri" panose="020F0502020204030204" pitchFamily="34" charset="0"/>
                <a:cs typeface="Calibri" panose="020F0502020204030204" pitchFamily="34" charset="0"/>
                <a:sym typeface="Calibri"/>
              </a:rPr>
              <a:t>», indiquer s’ils existent des outils, procédures ou documents associés pour la mise en œuvre des solutions de continuité.</a:t>
            </a:r>
          </a:p>
          <a:p>
            <a:pPr indent="-228600" algn="just">
              <a:spcBef>
                <a:spcPts val="200"/>
              </a:spcBef>
              <a:buSzPct val="100000"/>
              <a:buFont typeface="+mj-lt"/>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Mode dégradé existant et opérationnel ? </a:t>
            </a:r>
            <a:r>
              <a:rPr lang="fr-FR" sz="900">
                <a:latin typeface="Calibri" panose="020F0502020204030204" pitchFamily="34" charset="0"/>
                <a:ea typeface="Calibri" panose="020F0502020204030204" pitchFamily="34" charset="0"/>
                <a:cs typeface="Calibri" panose="020F0502020204030204" pitchFamily="34" charset="0"/>
                <a:sym typeface="Calibri"/>
              </a:rPr>
              <a:t>», indiquer si les solutions de continuité identifiées sont opérationnelles ou pas. Expliciter si  besoin.</a:t>
            </a:r>
          </a:p>
          <a:p>
            <a:pPr marL="228600" indent="-228600" algn="just">
              <a:spcBef>
                <a:spcPts val="200"/>
              </a:spcBef>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Lacunes / Absence de solution </a:t>
            </a:r>
            <a:r>
              <a:rPr lang="fr-FR" sz="900">
                <a:latin typeface="Calibri" panose="020F0502020204030204" pitchFamily="34" charset="0"/>
                <a:ea typeface="Calibri" panose="020F0502020204030204" pitchFamily="34" charset="0"/>
                <a:cs typeface="Calibri" panose="020F0502020204030204" pitchFamily="34" charset="0"/>
                <a:sym typeface="Calibri"/>
              </a:rPr>
              <a:t>», indiquer s’il existe des lacunes pour la mise en œuvre d’une solution de continuité de l’activité ou une absence de solution.</a:t>
            </a:r>
          </a:p>
          <a:p>
            <a:pPr marL="228600" indent="-228600" algn="just">
              <a:spcBef>
                <a:spcPts val="200"/>
              </a:spcBef>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Reprise d'activité / Retour à la normale </a:t>
            </a:r>
            <a:r>
              <a:rPr lang="fr-FR" sz="900">
                <a:latin typeface="Calibri" panose="020F0502020204030204" pitchFamily="34" charset="0"/>
                <a:ea typeface="Calibri" panose="020F0502020204030204" pitchFamily="34" charset="0"/>
                <a:cs typeface="Calibri" panose="020F0502020204030204" pitchFamily="34" charset="0"/>
                <a:sym typeface="Calibri"/>
              </a:rPr>
              <a:t>», indiquer les solutions de reprise d’activité ainsi que leurs outils, procédures ou documents associés pour leur mise en œuvre.</a:t>
            </a:r>
          </a:p>
        </p:txBody>
      </p:sp>
      <p:sp>
        <p:nvSpPr>
          <p:cNvPr id="2" name="Espace réservé du numéro de diapositive 2">
            <a:extLst>
              <a:ext uri="{FF2B5EF4-FFF2-40B4-BE49-F238E27FC236}">
                <a16:creationId xmlns:a16="http://schemas.microsoft.com/office/drawing/2014/main" id="{90CD9857-B26E-1886-E1E0-427628BD9F21}"/>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28</a:t>
            </a:fld>
            <a:endParaRPr lang="fr-FR" sz="800" i="1">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13" name="Tableau 12">
            <a:extLst>
              <a:ext uri="{FF2B5EF4-FFF2-40B4-BE49-F238E27FC236}">
                <a16:creationId xmlns:a16="http://schemas.microsoft.com/office/drawing/2014/main" id="{1494413C-30EB-1CF8-7488-93740B2DD5F6}"/>
              </a:ext>
            </a:extLst>
          </p:cNvPr>
          <p:cNvGraphicFramePr>
            <a:graphicFrameLocks noGrp="1"/>
          </p:cNvGraphicFramePr>
          <p:nvPr>
            <p:custDataLst>
              <p:tags r:id="rId1"/>
            </p:custDataLst>
            <p:extLst>
              <p:ext uri="{D42A27DB-BD31-4B8C-83A1-F6EECF244321}">
                <p14:modId xmlns:p14="http://schemas.microsoft.com/office/powerpoint/2010/main" val="3298226044"/>
              </p:ext>
            </p:extLst>
          </p:nvPr>
        </p:nvGraphicFramePr>
        <p:xfrm>
          <a:off x="155388" y="775387"/>
          <a:ext cx="8827247" cy="1623905"/>
        </p:xfrm>
        <a:graphic>
          <a:graphicData uri="http://schemas.openxmlformats.org/drawingml/2006/table">
            <a:tbl>
              <a:tblPr/>
              <a:tblGrid>
                <a:gridCol w="645459">
                  <a:extLst>
                    <a:ext uri="{9D8B030D-6E8A-4147-A177-3AD203B41FA5}">
                      <a16:colId xmlns:a16="http://schemas.microsoft.com/office/drawing/2014/main" val="665103216"/>
                    </a:ext>
                  </a:extLst>
                </a:gridCol>
                <a:gridCol w="133243">
                  <a:extLst>
                    <a:ext uri="{9D8B030D-6E8A-4147-A177-3AD203B41FA5}">
                      <a16:colId xmlns:a16="http://schemas.microsoft.com/office/drawing/2014/main" val="851245484"/>
                    </a:ext>
                  </a:extLst>
                </a:gridCol>
                <a:gridCol w="264464">
                  <a:extLst>
                    <a:ext uri="{9D8B030D-6E8A-4147-A177-3AD203B41FA5}">
                      <a16:colId xmlns:a16="http://schemas.microsoft.com/office/drawing/2014/main" val="4026644429"/>
                    </a:ext>
                  </a:extLst>
                </a:gridCol>
                <a:gridCol w="778702">
                  <a:extLst>
                    <a:ext uri="{9D8B030D-6E8A-4147-A177-3AD203B41FA5}">
                      <a16:colId xmlns:a16="http://schemas.microsoft.com/office/drawing/2014/main" val="3991877001"/>
                    </a:ext>
                  </a:extLst>
                </a:gridCol>
                <a:gridCol w="778702">
                  <a:extLst>
                    <a:ext uri="{9D8B030D-6E8A-4147-A177-3AD203B41FA5}">
                      <a16:colId xmlns:a16="http://schemas.microsoft.com/office/drawing/2014/main" val="2691312200"/>
                    </a:ext>
                  </a:extLst>
                </a:gridCol>
                <a:gridCol w="778702">
                  <a:extLst>
                    <a:ext uri="{9D8B030D-6E8A-4147-A177-3AD203B41FA5}">
                      <a16:colId xmlns:a16="http://schemas.microsoft.com/office/drawing/2014/main" val="1036262531"/>
                    </a:ext>
                  </a:extLst>
                </a:gridCol>
                <a:gridCol w="778702">
                  <a:extLst>
                    <a:ext uri="{9D8B030D-6E8A-4147-A177-3AD203B41FA5}">
                      <a16:colId xmlns:a16="http://schemas.microsoft.com/office/drawing/2014/main" val="2827303972"/>
                    </a:ext>
                  </a:extLst>
                </a:gridCol>
                <a:gridCol w="778702">
                  <a:extLst>
                    <a:ext uri="{9D8B030D-6E8A-4147-A177-3AD203B41FA5}">
                      <a16:colId xmlns:a16="http://schemas.microsoft.com/office/drawing/2014/main" val="3325651337"/>
                    </a:ext>
                  </a:extLst>
                </a:gridCol>
                <a:gridCol w="778702">
                  <a:extLst>
                    <a:ext uri="{9D8B030D-6E8A-4147-A177-3AD203B41FA5}">
                      <a16:colId xmlns:a16="http://schemas.microsoft.com/office/drawing/2014/main" val="4157912708"/>
                    </a:ext>
                  </a:extLst>
                </a:gridCol>
                <a:gridCol w="778702">
                  <a:extLst>
                    <a:ext uri="{9D8B030D-6E8A-4147-A177-3AD203B41FA5}">
                      <a16:colId xmlns:a16="http://schemas.microsoft.com/office/drawing/2014/main" val="3352708993"/>
                    </a:ext>
                  </a:extLst>
                </a:gridCol>
                <a:gridCol w="778702">
                  <a:extLst>
                    <a:ext uri="{9D8B030D-6E8A-4147-A177-3AD203B41FA5}">
                      <a16:colId xmlns:a16="http://schemas.microsoft.com/office/drawing/2014/main" val="1292802671"/>
                    </a:ext>
                  </a:extLst>
                </a:gridCol>
                <a:gridCol w="1554465">
                  <a:extLst>
                    <a:ext uri="{9D8B030D-6E8A-4147-A177-3AD203B41FA5}">
                      <a16:colId xmlns:a16="http://schemas.microsoft.com/office/drawing/2014/main" val="1552097831"/>
                    </a:ext>
                  </a:extLst>
                </a:gridCol>
              </a:tblGrid>
              <a:tr h="123545">
                <a:tc gridSpan="12">
                  <a:txBody>
                    <a:bodyPr/>
                    <a:lstStyle/>
                    <a:p>
                      <a:pPr algn="l" fontAlgn="ctr"/>
                      <a:r>
                        <a:rPr lang="fr-FR" sz="1200" b="1" i="0" u="none" strike="noStrike">
                          <a:solidFill>
                            <a:srgbClr val="FFFFFF"/>
                          </a:solidFill>
                          <a:effectLst/>
                          <a:latin typeface="Open Sans" panose="020B0606030504020204" pitchFamily="34" charset="0"/>
                        </a:rPr>
                        <a:t>Scénario d'indisponibilité bâtimentaire</a:t>
                      </a:r>
                    </a:p>
                  </a:txBody>
                  <a:tcPr marL="0" marR="0" marT="0" marB="0" anchor="ctr">
                    <a:lnL>
                      <a:noFill/>
                    </a:lnL>
                    <a:lnR>
                      <a:noFill/>
                    </a:lnR>
                    <a:lnT>
                      <a:noFill/>
                    </a:lnT>
                    <a:lnB>
                      <a:noFill/>
                    </a:lnB>
                    <a:solidFill>
                      <a:srgbClr val="00206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lnL w="12700" cmpd="sng">
                      <a:noFill/>
                      <a:prstDash val="solid"/>
                    </a:ln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258523514"/>
                  </a:ext>
                </a:extLst>
              </a:tr>
              <a:tr h="41182">
                <a:tc gridSpan="2">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hMerge="1">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B>
                      <a:noFill/>
                    </a:lnB>
                  </a:tcPr>
                </a:tc>
                <a:tc>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a:txBody>
                    <a:bodyPr/>
                    <a:lstStyle/>
                    <a:p>
                      <a:pPr algn="l" fontAlgn="b"/>
                      <a:r>
                        <a:rPr lang="fr-FR" sz="800" b="0" i="0" u="none" strike="noStrike">
                          <a:solidFill>
                            <a:srgbClr val="000000"/>
                          </a:solidFill>
                          <a:effectLst/>
                          <a:latin typeface="Calibri" panose="020F0502020204030204" pitchFamily="34" charset="0"/>
                        </a:rPr>
                        <a:t> </a:t>
                      </a:r>
                    </a:p>
                  </a:txBody>
                  <a:tcPr marL="0" marR="0" marT="0" marB="0" anchor="b">
                    <a:lnL>
                      <a:noFill/>
                    </a:lnL>
                    <a:lnR>
                      <a:noFill/>
                    </a:lnR>
                    <a:lnT>
                      <a:noFill/>
                    </a:lnT>
                    <a:lnB>
                      <a:noFill/>
                    </a:lnB>
                  </a:tcPr>
                </a:tc>
                <a:tc>
                  <a:txBody>
                    <a:bodyPr/>
                    <a:lstStyle/>
                    <a:p>
                      <a:pPr algn="l" fontAlgn="b"/>
                      <a:endParaRPr lang="fr-FR" sz="8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281038295"/>
                  </a:ext>
                </a:extLst>
              </a:tr>
              <a:tr h="68499">
                <a:tc gridSpan="12">
                  <a:txBody>
                    <a:bodyPr/>
                    <a:lstStyle/>
                    <a:p>
                      <a:pPr algn="l" fontAlgn="b"/>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 Ressources nécessaires</a:t>
                      </a:r>
                    </a:p>
                  </a:txBody>
                  <a:tcPr marL="0" marR="0" marT="0" marB="0" anchor="b">
                    <a:lnL>
                      <a:noFill/>
                    </a:lnL>
                    <a:lnR>
                      <a:noFill/>
                    </a:lnR>
                    <a:lnT>
                      <a:noFill/>
                    </a:lnT>
                    <a:lnB>
                      <a:noFill/>
                    </a:lnB>
                    <a:solidFill>
                      <a:srgbClr val="E94C96"/>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lnL w="12700" cmpd="sng">
                      <a:noFill/>
                      <a:prstDash val="solid"/>
                    </a:lnL>
                    <a:lnT w="12700" cmpd="sng">
                      <a:noFill/>
                      <a:prstDash val="solid"/>
                    </a:lnT>
                  </a:tcPr>
                </a:tc>
                <a:tc hMerge="1">
                  <a:txBody>
                    <a:bodyPr/>
                    <a:lstStyle/>
                    <a:p>
                      <a:endParaRPr lang="fr-FR"/>
                    </a:p>
                  </a:txBody>
                  <a:tcPr/>
                </a:tc>
                <a:tc hMerge="1">
                  <a:txBody>
                    <a:bodyPr/>
                    <a:lstStyle/>
                    <a:p>
                      <a:pPr algn="l" fontAlgn="b"/>
                      <a:endParaRPr lang="fr-FR" sz="800" b="1" i="0" u="none" strike="noStrike">
                        <a:solidFill>
                          <a:srgbClr val="FFFFFF"/>
                        </a:solidFill>
                        <a:effectLst/>
                        <a:latin typeface="Open Sans" panose="020B060603050402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Open Sans" panose="020B060603050402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Open Sans" panose="020B060603050402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Open Sans" panose="020B0606030504020204" pitchFamily="34" charset="0"/>
                      </a:endParaRPr>
                    </a:p>
                  </a:txBody>
                  <a:tcPr marL="0" marR="0" marT="0" marB="0" anchor="b">
                    <a:lnL>
                      <a:noFill/>
                    </a:lnL>
                    <a:lnR>
                      <a:noFill/>
                    </a:lnR>
                    <a:lnT>
                      <a:noFill/>
                    </a:lnT>
                    <a:lnB>
                      <a:noFill/>
                    </a:lnB>
                  </a:tcPr>
                </a:tc>
                <a:tc hMerge="1">
                  <a:txBody>
                    <a:bodyPr/>
                    <a:lstStyle/>
                    <a:p>
                      <a:pPr algn="l" fontAlgn="b"/>
                      <a:endParaRPr lang="fr-FR" sz="8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4080309470"/>
                  </a:ext>
                </a:extLst>
              </a:tr>
              <a:tr h="57654">
                <a:tc rowSpan="2">
                  <a:txBody>
                    <a:bodyPr/>
                    <a:lstStyle/>
                    <a:p>
                      <a:pPr algn="ctr" fontAlgn="ctr"/>
                      <a:r>
                        <a:rPr lang="fr-FR" sz="8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Objectif : </a:t>
                      </a:r>
                    </a:p>
                  </a:txBody>
                  <a:tcPr marL="0" marR="0" marT="0" marB="0" anchor="ctr">
                    <a:lnL>
                      <a:noFill/>
                    </a:lnL>
                    <a:lnR>
                      <a:noFill/>
                    </a:lnR>
                    <a:lnT>
                      <a:noFill/>
                    </a:lnT>
                    <a:lnB>
                      <a:noFill/>
                    </a:lnB>
                    <a:solidFill>
                      <a:srgbClr val="F28DBC"/>
                    </a:solidFill>
                  </a:tcPr>
                </a:tc>
                <a:tc gridSpan="11">
                  <a:txBody>
                    <a:bodyPr/>
                    <a:lstStyle/>
                    <a:p>
                      <a:pPr algn="l" fontAlgn="ctr"/>
                      <a:r>
                        <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Identifier les solutions de continuité d'activité si l'infrastructure bâtimentaire n'est plus accessible ou utilisable.</a:t>
                      </a:r>
                      <a:endParaRPr lang="fr-FR" sz="8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solidFill>
                      <a:srgbClr val="F3F3F3"/>
                    </a:solidFill>
                  </a:tcPr>
                </a:tc>
                <a:tc hMerge="1">
                  <a:txBody>
                    <a:bodyPr/>
                    <a:lstStyle/>
                    <a:p>
                      <a:pPr algn="l" fontAlgn="b"/>
                      <a:r>
                        <a:rPr lang="fr-FR" sz="800" b="0" i="0" u="none" strike="noStrike">
                          <a:solidFill>
                            <a:srgbClr val="000000"/>
                          </a:solidFill>
                          <a:effectLst/>
                          <a:latin typeface="Open Sans" panose="020B0606030504020204" pitchFamily="34" charset="0"/>
                        </a:rPr>
                        <a:t>Identifier les solutions de continuité d'activité si l'infrastructure bâtimentaire n'est plus accessible ou utilisable.</a:t>
                      </a:r>
                    </a:p>
                  </a:txBody>
                  <a:tcPr marL="0" marR="0" marT="0" marB="0" anchor="b">
                    <a:lnL>
                      <a:noFill/>
                    </a:lnL>
                    <a:lnR>
                      <a:noFill/>
                    </a:lnR>
                    <a:lnT>
                      <a:noFill/>
                    </a:lnT>
                    <a:lnB>
                      <a:noFill/>
                    </a:lnB>
                    <a:solidFill>
                      <a:srgbClr val="F3F3F3"/>
                    </a:solidFill>
                  </a:tcPr>
                </a:tc>
                <a:tc hMerge="1">
                  <a:txBody>
                    <a:bodyPr/>
                    <a:lstStyle/>
                    <a:p>
                      <a:endParaRPr lang="fr-FR"/>
                    </a:p>
                  </a:txBody>
                  <a:tcPr/>
                </a:tc>
                <a:tc hMerge="1">
                  <a:txBody>
                    <a:bodyPr/>
                    <a:lstStyle/>
                    <a:p>
                      <a:endParaRPr lang="fr-FR"/>
                    </a:p>
                  </a:txBody>
                  <a:tcPr/>
                </a:tc>
                <a:tc hMerge="1">
                  <a:txBody>
                    <a:bodyPr/>
                    <a:lstStyle/>
                    <a:p>
                      <a:endParaRPr lang="fr-FR"/>
                    </a:p>
                  </a:txBody>
                  <a:tcPr>
                    <a:lnL w="12700" cmpd="sng">
                      <a:noFill/>
                      <a:prstDash val="solid"/>
                    </a:lnL>
                  </a:tcPr>
                </a:tc>
                <a:tc hMerge="1">
                  <a:txBody>
                    <a:bodyPr/>
                    <a:lstStyle/>
                    <a:p>
                      <a:endParaRPr lang="fr-FR"/>
                    </a:p>
                  </a:txBody>
                  <a:tcPr/>
                </a:tc>
                <a:tc hMerge="1">
                  <a:txBody>
                    <a:bodyPr/>
                    <a:lstStyle/>
                    <a:p>
                      <a:pPr algn="l" fontAlgn="b"/>
                      <a:endParaRPr lang="fr-FR" sz="800" b="1" i="0" u="none" strike="noStrike">
                        <a:solidFill>
                          <a:srgbClr val="FFFFFF"/>
                        </a:solidFill>
                        <a:effectLst/>
                        <a:latin typeface="Open Sans" panose="020B060603050402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Open Sans" panose="020B060603050402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Open Sans" panose="020B060603050402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Open Sans" panose="020B060603050402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Open Sans" panose="020B060603050402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1933206752"/>
                  </a:ext>
                </a:extLst>
              </a:tr>
              <a:tr h="55595">
                <a:tc vMerge="1">
                  <a:txBody>
                    <a:bodyPr/>
                    <a:lstStyle/>
                    <a:p>
                      <a:endParaRPr lang="fr-FR"/>
                    </a:p>
                  </a:txBody>
                  <a:tcPr/>
                </a:tc>
                <a:tc gridSpan="11">
                  <a:txBody>
                    <a:bodyPr/>
                    <a:lstStyle/>
                    <a:p>
                      <a:pPr algn="l"/>
                      <a:r>
                        <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Les solutions de continuité peuvent être : le transfert vers une autre infrastructure (au sein de l'établissement ou non), le télétravail pour des fonctions administratives, etc.</a:t>
                      </a:r>
                      <a:endParaRPr lang="fr-FR">
                        <a:latin typeface="Calibri" panose="020F0502020204030204" pitchFamily="34" charset="0"/>
                        <a:ea typeface="Calibri" panose="020F0502020204030204" pitchFamily="34" charset="0"/>
                        <a:cs typeface="Calibri" panose="020F0502020204030204" pitchFamily="34" charset="0"/>
                      </a:endParaRPr>
                    </a:p>
                  </a:txBody>
                  <a:tcPr marL="0" marR="0" marT="0" marB="0" anchor="b">
                    <a:lnL>
                      <a:noFill/>
                    </a:lnL>
                    <a:lnR>
                      <a:noFill/>
                    </a:lnR>
                    <a:lnT>
                      <a:noFill/>
                    </a:lnT>
                    <a:lnB>
                      <a:noFill/>
                    </a:lnB>
                    <a:solidFill>
                      <a:srgbClr val="F2F2F2"/>
                    </a:solidFill>
                  </a:tcPr>
                </a:tc>
                <a:tc hMerge="1">
                  <a:txBody>
                    <a:bodyPr/>
                    <a:lstStyle/>
                    <a:p>
                      <a:pPr algn="l" fontAlgn="b"/>
                      <a:r>
                        <a:rPr lang="fr-FR" sz="800" b="0" i="0" u="none" strike="noStrike">
                          <a:solidFill>
                            <a:srgbClr val="000000"/>
                          </a:solidFill>
                          <a:effectLst/>
                          <a:latin typeface="Open Sans" panose="020B0606030504020204" pitchFamily="34" charset="0"/>
                        </a:rPr>
                        <a:t>Les solutions de continuité peuvent être : le transfert vers une autre infrastructure (au sein de l'établissement ou non), le télétravail pour des fonctions administratives, etc.</a:t>
                      </a:r>
                    </a:p>
                  </a:txBody>
                  <a:tcPr marL="0" marR="0" marT="0" marB="0" anchor="b">
                    <a:lnL>
                      <a:noFill/>
                    </a:lnL>
                    <a:lnR>
                      <a:noFill/>
                    </a:lnR>
                    <a:lnT>
                      <a:noFill/>
                    </a:lnT>
                    <a:lnB>
                      <a:noFill/>
                    </a:lnB>
                    <a:solidFill>
                      <a:srgbClr val="F2F2F2"/>
                    </a:solidFill>
                  </a:tcPr>
                </a:tc>
                <a:tc hMerge="1">
                  <a:txBody>
                    <a:bodyPr/>
                    <a:lstStyle/>
                    <a:p>
                      <a:endParaRPr lang="fr-FR"/>
                    </a:p>
                  </a:txBody>
                  <a:tcPr/>
                </a:tc>
                <a:tc hMerge="1">
                  <a:txBody>
                    <a:bodyPr/>
                    <a:lstStyle/>
                    <a:p>
                      <a:endParaRPr lang="fr-FR"/>
                    </a:p>
                  </a:txBody>
                  <a:tcPr/>
                </a:tc>
                <a:tc hMerge="1">
                  <a:txBody>
                    <a:bodyPr/>
                    <a:lstStyle/>
                    <a:p>
                      <a:endParaRPr lang="fr-FR"/>
                    </a:p>
                  </a:txBody>
                  <a:tcPr>
                    <a:lnL w="12700" cmpd="sng">
                      <a:noFill/>
                      <a:prstDash val="solid"/>
                    </a:lnL>
                  </a:tcPr>
                </a:tc>
                <a:tc hMerge="1">
                  <a:txBody>
                    <a:bodyPr/>
                    <a:lstStyle/>
                    <a:p>
                      <a:endParaRPr lang="fr-FR"/>
                    </a:p>
                  </a:txBody>
                  <a:tcPr/>
                </a:tc>
                <a:tc hMerge="1">
                  <a:txBody>
                    <a:bodyPr/>
                    <a:lstStyle/>
                    <a:p>
                      <a:pPr algn="l" fontAlgn="b"/>
                      <a:endParaRPr lang="fr-FR" sz="8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8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8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8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800" b="1" i="0" u="none" strike="noStrike">
                        <a:solidFill>
                          <a:srgbClr val="FFFFFF"/>
                        </a:solidFill>
                        <a:effectLst/>
                        <a:latin typeface="Open Sans" panose="020B060603050402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3997486100"/>
                  </a:ext>
                </a:extLst>
              </a:tr>
              <a:tr h="46123">
                <a:tc>
                  <a:txBody>
                    <a:bodyPr/>
                    <a:lstStyle/>
                    <a:p>
                      <a:pPr algn="l" fontAlgn="b"/>
                      <a:endParaRPr lang="fr-FR" sz="800" b="1"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l" fontAlgn="b"/>
                      <a:endParaRPr lang="fr-FR" sz="800" b="1"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pPr algn="l" fontAlgn="b"/>
                      <a:endParaRPr lang="fr-FR" sz="800" b="1" i="0" u="none" strike="noStrike">
                        <a:solidFill>
                          <a:srgbClr val="FFFFFF"/>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fr-FR" sz="800" b="1" i="0" u="none" strike="noStrike">
                          <a:solidFill>
                            <a:srgbClr val="FFFFFF"/>
                          </a:solidFill>
                          <a:effectLst/>
                          <a:latin typeface="Calibri" panose="020F0502020204030204" pitchFamily="34" charset="0"/>
                        </a:rPr>
                        <a:t>eau air électricité</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800" b="1" i="0" u="none" strike="noStrike">
                        <a:solidFill>
                          <a:srgbClr val="FFFFFF"/>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800" b="1" i="0" u="none" strike="noStrike">
                        <a:solidFill>
                          <a:srgbClr val="FFFFFF"/>
                        </a:solidFill>
                        <a:effectLst/>
                        <a:latin typeface="Calibri" panose="020F0502020204030204" pitchFamily="34" charset="0"/>
                      </a:endParaRPr>
                    </a:p>
                  </a:txBody>
                  <a:tcPr marL="0" marR="0" marT="0" marB="0" anchor="b">
                    <a:lnL>
                      <a:noFill/>
                    </a:lnL>
                    <a:lnR>
                      <a:noFill/>
                    </a:lnR>
                    <a:lnB w="12700" cap="flat" cmpd="sng" algn="ctr">
                      <a:solidFill>
                        <a:srgbClr val="000000"/>
                      </a:solidFill>
                      <a:prstDash val="solid"/>
                      <a:round/>
                      <a:headEnd type="none" w="med" len="med"/>
                      <a:tailEnd type="none" w="med" len="med"/>
                    </a:lnB>
                  </a:tcPr>
                </a:tc>
                <a:tc>
                  <a:txBody>
                    <a:bodyPr/>
                    <a:lstStyle/>
                    <a:p>
                      <a:pPr algn="l" fontAlgn="b"/>
                      <a:endParaRPr lang="fr-FR" sz="800" b="1" i="0" u="none" strike="noStrike">
                        <a:solidFill>
                          <a:srgbClr val="FFFFFF"/>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800" b="1" i="0" u="none" strike="noStrike">
                        <a:solidFill>
                          <a:srgbClr val="FFFFFF"/>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800" b="1" i="0" u="none" strike="noStrike">
                        <a:solidFill>
                          <a:srgbClr val="FFFFFF"/>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800" b="1" i="0" u="none" strike="noStrike">
                        <a:solidFill>
                          <a:srgbClr val="FFFFFF"/>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800" b="1" i="0" u="none" strike="noStrike">
                        <a:solidFill>
                          <a:srgbClr val="FFFFFF"/>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800" b="0" i="0" u="none" strike="noStrike">
                        <a:solidFill>
                          <a:srgbClr val="000000"/>
                        </a:solidFill>
                        <a:effectLst/>
                        <a:latin typeface="Arial" panose="020B06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2118390"/>
                  </a:ext>
                </a:extLst>
              </a:tr>
              <a:tr h="144000">
                <a:tc rowSpan="2">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Activités</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rowSpan="2" gridSpan="2">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DMIA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rowSpan="2" hMerge="1">
                  <a:txBody>
                    <a:bodyPr/>
                    <a:lstStyle/>
                    <a:p>
                      <a:pPr algn="ctr" fontAlgn="ctr"/>
                      <a:r>
                        <a:rPr lang="fr-FR" sz="700" b="1" i="0" u="none" strike="noStrike">
                          <a:solidFill>
                            <a:srgbClr val="FFFFFF"/>
                          </a:solidFill>
                          <a:effectLst/>
                          <a:latin typeface="Open Sans" panose="020B0606030504020204" pitchFamily="34" charset="0"/>
                        </a:rPr>
                        <a:t>DMIA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gridSpan="8">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Solutions de continuité d'activité (SCA)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fr-FR"/>
                    </a:p>
                  </a:txBody>
                  <a:tcPr/>
                </a:tc>
                <a:tc hMerge="1">
                  <a:txBody>
                    <a:bodyPr/>
                    <a:lstStyle/>
                    <a:p>
                      <a:endParaRPr lang="fr-FR"/>
                    </a:p>
                  </a:txBody>
                  <a:tcPr>
                    <a:lnL w="635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rowSpan="2">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Solutions de reprise d'activité (SRA) / Retour à la normale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2498964497"/>
                  </a:ext>
                </a:extLst>
              </a:tr>
              <a:tr h="123545">
                <a:tc vMerge="1">
                  <a:txBody>
                    <a:bodyPr/>
                    <a:lstStyle/>
                    <a:p>
                      <a:endParaRPr lang="fr-FR"/>
                    </a:p>
                  </a:txBody>
                  <a:tcPr/>
                </a:tc>
                <a:tc gridSpan="2" vMerge="1">
                  <a:txBody>
                    <a:bodyPr/>
                    <a:lstStyle/>
                    <a:p>
                      <a:endParaRPr lang="fr-FR"/>
                    </a:p>
                  </a:txBody>
                  <a:tcPr/>
                </a:tc>
                <a:tc hMerge="1" vMerge="1">
                  <a:txBody>
                    <a:bodyPr/>
                    <a:lstStyle/>
                    <a:p>
                      <a:endParaRPr lang="fr-FR"/>
                    </a:p>
                  </a:txBody>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 de continuité à 3 heures d'arrêt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 de continuité à 12 heures d'arrêt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 de continuité à 1 jour d'arrêt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 de continuité à 3 jours d'arrêt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 de continuité à 1 semaine d'arrêt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Outils, procédures et documents associés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BC04"/>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Mode dégradé existant et opérationnel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BC04"/>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Lacunes / absence de solution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BC04"/>
                    </a:solidFill>
                  </a:tcPr>
                </a:tc>
                <a:tc vMerge="1">
                  <a:txBody>
                    <a:bodyPr/>
                    <a:lstStyle/>
                    <a:p>
                      <a:endParaRPr lang="fr-FR"/>
                    </a:p>
                  </a:txBody>
                  <a:tcPr/>
                </a:tc>
                <a:extLst>
                  <a:ext uri="{0D108BD9-81ED-4DB2-BD59-A6C34878D82A}">
                    <a16:rowId xmlns:a16="http://schemas.microsoft.com/office/drawing/2014/main" val="1146453351"/>
                  </a:ext>
                </a:extLst>
              </a:tr>
              <a:tr h="0">
                <a:tc>
                  <a:txBody>
                    <a:bodyPr/>
                    <a:lstStyle/>
                    <a:p>
                      <a:pPr algn="ctr" fontAlgn="ctr"/>
                      <a:r>
                        <a:rPr lang="fr-FR" sz="800" b="1" i="0" u="none" strike="noStrike">
                          <a:solidFill>
                            <a:srgbClr val="000000"/>
                          </a:solidFill>
                          <a:effectLst/>
                          <a:latin typeface="Open Sans" panose="020B0606030504020204" pitchFamily="34" charset="0"/>
                        </a:rPr>
                        <a:t>Activité 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gridSpan="2">
                  <a:txBody>
                    <a:bodyPr/>
                    <a:lstStyle/>
                    <a:p>
                      <a:pPr algn="ctr" fontAlgn="ctr"/>
                      <a:r>
                        <a:rPr lang="fr-FR" sz="800" b="0" i="0" u="none" strike="noStrike">
                          <a:solidFill>
                            <a:srgbClr val="000000"/>
                          </a:solidFill>
                          <a:effectLst/>
                          <a:latin typeface="Open Sans" panose="020B0606030504020204" pitchFamily="34" charset="0"/>
                        </a:rPr>
                        <a:t>1j</a:t>
                      </a:r>
                      <a:endParaRPr lang="fr-FR" sz="800" b="1" i="0" u="none" strike="noStrike">
                        <a:solidFill>
                          <a:srgbClr val="000000"/>
                        </a:solidFill>
                        <a:effectLst/>
                        <a:latin typeface="Open Sans" panose="020B0606030504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hMerge="1">
                  <a:txBody>
                    <a:bodyPr/>
                    <a:lstStyle/>
                    <a:p>
                      <a:pPr algn="ctr" fontAlgn="ctr"/>
                      <a:r>
                        <a:rPr lang="fr-FR" sz="800" b="0" i="0" u="none" strike="noStrike">
                          <a:solidFill>
                            <a:srgbClr val="000000"/>
                          </a:solidFill>
                          <a:effectLst/>
                          <a:latin typeface="Open Sans" panose="020B0606030504020204" pitchFamily="34" charset="0"/>
                        </a:rPr>
                        <a:t>[Renseigner la temporalité 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fr-FR" sz="800" b="0" i="0" u="none" strike="noStrike">
                          <a:solidFill>
                            <a:srgbClr val="000000"/>
                          </a:solidFill>
                          <a:effectLst/>
                          <a:latin typeface="Open Sans" panose="020B0606030504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fr-FR" sz="800" b="0" i="0" u="none" strike="noStrike">
                          <a:solidFill>
                            <a:srgbClr val="000000"/>
                          </a:solidFill>
                          <a:effectLst/>
                          <a:latin typeface="Open Sans" panose="020B0606030504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fr-FR" sz="800" b="0" i="0" u="none" strike="noStrike">
                          <a:solidFill>
                            <a:srgbClr val="000000"/>
                          </a:solidFill>
                          <a:effectLst/>
                          <a:latin typeface="Arial" panose="020B060402020202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fr-FR" sz="8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fr-FR" sz="8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fr-FR" sz="8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fr-FR" sz="8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fr-FR" sz="8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fr-FR" sz="8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9197051"/>
                  </a:ext>
                </a:extLst>
              </a:tr>
              <a:tr h="123545">
                <a:tc>
                  <a:txBody>
                    <a:bodyPr/>
                    <a:lstStyle/>
                    <a:p>
                      <a:pPr algn="ctr" fontAlgn="ctr"/>
                      <a:r>
                        <a:rPr lang="fr-FR" sz="800" b="1" i="0" u="none" strike="noStrike">
                          <a:solidFill>
                            <a:srgbClr val="000000"/>
                          </a:solidFill>
                          <a:effectLst/>
                          <a:latin typeface="Open Sans" panose="020B0606030504020204" pitchFamily="34" charset="0"/>
                        </a:rPr>
                        <a:t>Activité 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gridSpan="2">
                  <a:txBody>
                    <a:bodyPr/>
                    <a:lstStyle/>
                    <a:p>
                      <a:pPr algn="l" fontAlgn="ctr"/>
                      <a:endParaRPr lang="fr-FR" sz="800" b="1" i="0" u="none" strike="noStrike">
                        <a:solidFill>
                          <a:srgbClr val="000000"/>
                        </a:solidFill>
                        <a:effectLst/>
                        <a:latin typeface="Open Sans" panose="020B0606030504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hMerge="1">
                  <a:txBody>
                    <a:bodyPr/>
                    <a:lstStyle/>
                    <a:p>
                      <a:pPr algn="ctr" fontAlgn="ctr"/>
                      <a:r>
                        <a:rPr lang="fr-FR" sz="800" b="0" i="0" u="none" strike="noStrike">
                          <a:solidFill>
                            <a:srgbClr val="000000"/>
                          </a:solidFill>
                          <a:effectLst/>
                          <a:latin typeface="Open Sans" panose="020B0606030504020204" pitchFamily="34" charset="0"/>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fr-FR" sz="8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fr-FR" sz="8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fr-FR" sz="8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fr-FR" sz="8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fr-FR" sz="8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fr-FR" sz="8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fr-FR" sz="8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fr-FR" sz="8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fr-FR" sz="8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52938"/>
                  </a:ext>
                </a:extLst>
              </a:tr>
            </a:tbl>
          </a:graphicData>
        </a:graphic>
      </p:graphicFrame>
      <p:sp>
        <p:nvSpPr>
          <p:cNvPr id="16" name="Google Shape;414;g25be3e8fe75_0_1">
            <a:extLst>
              <a:ext uri="{FF2B5EF4-FFF2-40B4-BE49-F238E27FC236}">
                <a16:creationId xmlns:a16="http://schemas.microsoft.com/office/drawing/2014/main" id="{C99082FD-03E7-DC37-26FA-101537C2A8A2}"/>
              </a:ext>
            </a:extLst>
          </p:cNvPr>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fontScale="90000"/>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Outil BIA : aide à la saisie des informations</a:t>
            </a:r>
            <a:br>
              <a:rPr lang="fr-FR">
                <a:latin typeface="Calibri" panose="020F0502020204030204" pitchFamily="34" charset="0"/>
                <a:ea typeface="Calibri" panose="020F0502020204030204" pitchFamily="34" charset="0"/>
                <a:cs typeface="Calibri" panose="020F0502020204030204" pitchFamily="34" charset="0"/>
                <a:sym typeface="Open Sans"/>
              </a:rPr>
            </a:br>
            <a:r>
              <a:rPr lang="fr-FR" sz="1600" b="1" i="1">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sym typeface="Calibri"/>
              </a:rPr>
              <a:t>Onglet  4 – Scénario « Perte des bâtiments »</a:t>
            </a:r>
            <a:endParaRPr lang="fr-FR">
              <a:latin typeface="Calibri" panose="020F0502020204030204" pitchFamily="34" charset="0"/>
              <a:ea typeface="Calibri" panose="020F0502020204030204" pitchFamily="34" charset="0"/>
              <a:cs typeface="Calibri" panose="020F0502020204030204" pitchFamily="34" charset="0"/>
              <a:sym typeface="Open Sans"/>
            </a:endParaRPr>
          </a:p>
        </p:txBody>
      </p:sp>
    </p:spTree>
    <p:extLst>
      <p:ext uri="{BB962C8B-B14F-4D97-AF65-F5344CB8AC3E}">
        <p14:creationId xmlns:p14="http://schemas.microsoft.com/office/powerpoint/2010/main" val="6231698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10" name="Google Shape;146;g25baa7d1e39_0_0">
            <a:extLst>
              <a:ext uri="{FF2B5EF4-FFF2-40B4-BE49-F238E27FC236}">
                <a16:creationId xmlns:a16="http://schemas.microsoft.com/office/drawing/2014/main" id="{9D401F75-8BB3-500B-887E-C6D87B8A4EEA}"/>
              </a:ext>
            </a:extLst>
          </p:cNvPr>
          <p:cNvSpPr txBox="1"/>
          <p:nvPr/>
        </p:nvSpPr>
        <p:spPr>
          <a:xfrm>
            <a:off x="162965" y="2286035"/>
            <a:ext cx="8662984" cy="2101358"/>
          </a:xfrm>
          <a:prstGeom prst="rect">
            <a:avLst/>
          </a:prstGeom>
          <a:noFill/>
          <a:ln>
            <a:noFill/>
          </a:ln>
        </p:spPr>
        <p:txBody>
          <a:bodyPr spcFirstLastPara="1" wrap="square" lIns="91425" tIns="91425" rIns="91425" bIns="91425" anchor="t" anchorCtr="0">
            <a:noAutofit/>
          </a:bodyPr>
          <a:lstStyle/>
          <a:p>
            <a:pPr marL="228600" marR="0" lvl="0" indent="-228600" algn="just" rtl="0">
              <a:lnSpc>
                <a:spcPct val="100000"/>
              </a:lnSpc>
              <a:spcBef>
                <a:spcPts val="0"/>
              </a:spcBef>
              <a:spcAft>
                <a:spcPts val="0"/>
              </a:spcAft>
              <a:buClr>
                <a:srgbClr val="000000"/>
              </a:buClr>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Fournisseur direct </a:t>
            </a:r>
            <a:r>
              <a:rPr lang="fr-FR" sz="900">
                <a:latin typeface="Calibri" panose="020F0502020204030204" pitchFamily="34" charset="0"/>
                <a:ea typeface="Calibri" panose="020F0502020204030204" pitchFamily="34" charset="0"/>
                <a:cs typeface="Calibri" panose="020F0502020204030204" pitchFamily="34" charset="0"/>
                <a:sym typeface="Calibri"/>
              </a:rPr>
              <a:t>», lister les fournisseurs directs du processus métier.</a:t>
            </a:r>
          </a:p>
          <a:p>
            <a:pPr marL="228600" marR="0" lvl="0" indent="-228600" algn="just" rtl="0">
              <a:lnSpc>
                <a:spcPct val="100000"/>
              </a:lnSpc>
              <a:spcBef>
                <a:spcPts val="0"/>
              </a:spcBef>
              <a:spcAft>
                <a:spcPts val="0"/>
              </a:spcAft>
              <a:buClr>
                <a:srgbClr val="000000"/>
              </a:buClr>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Activité(s) concernée(s) </a:t>
            </a:r>
            <a:r>
              <a:rPr lang="fr-FR" sz="900">
                <a:latin typeface="Calibri" panose="020F0502020204030204" pitchFamily="34" charset="0"/>
                <a:ea typeface="Calibri" panose="020F0502020204030204" pitchFamily="34" charset="0"/>
                <a:cs typeface="Calibri" panose="020F0502020204030204" pitchFamily="34" charset="0"/>
                <a:sym typeface="Calibri"/>
              </a:rPr>
              <a:t>», cocher chaque activité concernée par le fournisseur.</a:t>
            </a:r>
          </a:p>
          <a:p>
            <a:pPr marL="228600" indent="-228600" algn="just">
              <a:spcBef>
                <a:spcPts val="200"/>
              </a:spcBef>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les colonnes relatives aux solutions de continuité « </a:t>
            </a:r>
            <a:r>
              <a:rPr lang="fr-FR" sz="900" u="sng">
                <a:latin typeface="Calibri" panose="020F0502020204030204" pitchFamily="34" charset="0"/>
                <a:ea typeface="Calibri" panose="020F0502020204030204" pitchFamily="34" charset="0"/>
                <a:cs typeface="Calibri" panose="020F0502020204030204" pitchFamily="34" charset="0"/>
                <a:sym typeface="Calibri"/>
              </a:rPr>
              <a:t>Solutions de continuité à [Temporalité] d’arrêt de l’activité »</a:t>
            </a:r>
            <a:r>
              <a:rPr lang="fr-FR" sz="900">
                <a:latin typeface="Calibri" panose="020F0502020204030204" pitchFamily="34" charset="0"/>
                <a:ea typeface="Calibri" panose="020F0502020204030204" pitchFamily="34" charset="0"/>
                <a:cs typeface="Calibri" panose="020F0502020204030204" pitchFamily="34" charset="0"/>
                <a:sym typeface="Calibri"/>
              </a:rPr>
              <a:t> :</a:t>
            </a:r>
          </a:p>
          <a:p>
            <a:pPr marL="228600" lvl="1" indent="108000" algn="just">
              <a:spcBef>
                <a:spcPts val="200"/>
              </a:spcBef>
              <a:buSzPts val="1200"/>
              <a:buFont typeface="Arial" panose="020B0604020202020204" pitchFamily="34" charset="0"/>
              <a:buChar char="•"/>
            </a:pPr>
            <a:r>
              <a:rPr lang="fr-FR" sz="900">
                <a:latin typeface="Calibri" panose="020F0502020204030204" pitchFamily="34" charset="0"/>
                <a:ea typeface="Calibri" panose="020F0502020204030204" pitchFamily="34" charset="0"/>
                <a:cs typeface="Calibri" panose="020F0502020204030204" pitchFamily="34" charset="0"/>
                <a:sym typeface="Calibri"/>
              </a:rPr>
              <a:t>Les intitulés de colonnes sont automatiquement mis à jour avec les temporalités saisies dans l’onglet « 1 – BIA ».</a:t>
            </a:r>
          </a:p>
          <a:p>
            <a:pPr marL="228600" lvl="1" indent="108000" algn="just">
              <a:spcBef>
                <a:spcPts val="200"/>
              </a:spcBef>
              <a:buSzPts val="1200"/>
              <a:buFont typeface="Arial" panose="020B0604020202020204" pitchFamily="34" charset="0"/>
              <a:buChar char="•"/>
            </a:pPr>
            <a:r>
              <a:rPr lang="fr-FR" sz="900">
                <a:latin typeface="Calibri" panose="020F0502020204030204" pitchFamily="34" charset="0"/>
                <a:ea typeface="Calibri" panose="020F0502020204030204" pitchFamily="34" charset="0"/>
                <a:cs typeface="Calibri" panose="020F0502020204030204" pitchFamily="34" charset="0"/>
                <a:sym typeface="Calibri"/>
              </a:rPr>
              <a:t>Pour chaque application, saisir la ou les solutions de continuité identifiées en fonction des temporalités.</a:t>
            </a:r>
          </a:p>
          <a:p>
            <a:pPr indent="-228600" algn="just">
              <a:spcBef>
                <a:spcPts val="200"/>
              </a:spcBef>
              <a:buSzPct val="100000"/>
              <a:buFont typeface="+mj-lt"/>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Outils, procédures et documents associés </a:t>
            </a:r>
            <a:r>
              <a:rPr lang="fr-FR" sz="900">
                <a:latin typeface="Calibri" panose="020F0502020204030204" pitchFamily="34" charset="0"/>
                <a:ea typeface="Calibri" panose="020F0502020204030204" pitchFamily="34" charset="0"/>
                <a:cs typeface="Calibri" panose="020F0502020204030204" pitchFamily="34" charset="0"/>
                <a:sym typeface="Calibri"/>
              </a:rPr>
              <a:t>», indiquer s’ils existent des outils, procédures ou documents associés pour la mise en œuvre des solutions de continuité.</a:t>
            </a:r>
          </a:p>
          <a:p>
            <a:pPr indent="-228600" algn="just">
              <a:spcBef>
                <a:spcPts val="200"/>
              </a:spcBef>
              <a:buSzPct val="100000"/>
              <a:buFont typeface="+mj-lt"/>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Mode dégradé existant et opérationnel ? </a:t>
            </a:r>
            <a:r>
              <a:rPr lang="fr-FR" sz="900">
                <a:latin typeface="Calibri" panose="020F0502020204030204" pitchFamily="34" charset="0"/>
                <a:ea typeface="Calibri" panose="020F0502020204030204" pitchFamily="34" charset="0"/>
                <a:cs typeface="Calibri" panose="020F0502020204030204" pitchFamily="34" charset="0"/>
                <a:sym typeface="Calibri"/>
              </a:rPr>
              <a:t>», indiquer si les solutions de continuité identifiées sont opérationnelles ou pas. Expliciter si  besoin.</a:t>
            </a:r>
          </a:p>
          <a:p>
            <a:pPr marL="228600" indent="-228600" algn="just">
              <a:spcBef>
                <a:spcPts val="200"/>
              </a:spcBef>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Lacunes / Absence de solution </a:t>
            </a:r>
            <a:r>
              <a:rPr lang="fr-FR" sz="900">
                <a:latin typeface="Calibri" panose="020F0502020204030204" pitchFamily="34" charset="0"/>
                <a:ea typeface="Calibri" panose="020F0502020204030204" pitchFamily="34" charset="0"/>
                <a:cs typeface="Calibri" panose="020F0502020204030204" pitchFamily="34" charset="0"/>
                <a:sym typeface="Calibri"/>
              </a:rPr>
              <a:t>», indiquer s’il existe des lacunes pour la mise en œuvre d’une solution de continuité de l’activité ou une absence de solution.</a:t>
            </a:r>
          </a:p>
          <a:p>
            <a:pPr marL="228600" indent="-228600" algn="just">
              <a:spcBef>
                <a:spcPts val="200"/>
              </a:spcBef>
              <a:buSzPct val="100000"/>
              <a:buFont typeface="Arial"/>
              <a:buAutoNum type="arabicPeriod"/>
            </a:pPr>
            <a:r>
              <a:rPr lang="fr-FR" sz="900">
                <a:latin typeface="Calibri" panose="020F0502020204030204" pitchFamily="34" charset="0"/>
                <a:ea typeface="Calibri" panose="020F0502020204030204" pitchFamily="34" charset="0"/>
                <a:cs typeface="Calibri" panose="020F0502020204030204" pitchFamily="34" charset="0"/>
                <a:sym typeface="Calibri"/>
              </a:rPr>
              <a:t>Dans la colonne « </a:t>
            </a:r>
            <a:r>
              <a:rPr lang="fr-FR" sz="900" u="sng">
                <a:latin typeface="Calibri" panose="020F0502020204030204" pitchFamily="34" charset="0"/>
                <a:ea typeface="Calibri" panose="020F0502020204030204" pitchFamily="34" charset="0"/>
                <a:cs typeface="Calibri" panose="020F0502020204030204" pitchFamily="34" charset="0"/>
                <a:sym typeface="Calibri"/>
              </a:rPr>
              <a:t>Reprise d'activité / Retour à la normale </a:t>
            </a:r>
            <a:r>
              <a:rPr lang="fr-FR" sz="900">
                <a:latin typeface="Calibri" panose="020F0502020204030204" pitchFamily="34" charset="0"/>
                <a:ea typeface="Calibri" panose="020F0502020204030204" pitchFamily="34" charset="0"/>
                <a:cs typeface="Calibri" panose="020F0502020204030204" pitchFamily="34" charset="0"/>
                <a:sym typeface="Calibri"/>
              </a:rPr>
              <a:t>», indiquer les solutions de reprise d’activité ainsi que leurs outils, procédures ou documents associés pour leur mise en œuvre.</a:t>
            </a:r>
          </a:p>
        </p:txBody>
      </p:sp>
      <p:sp>
        <p:nvSpPr>
          <p:cNvPr id="2" name="Espace réservé du numéro de diapositive 2">
            <a:extLst>
              <a:ext uri="{FF2B5EF4-FFF2-40B4-BE49-F238E27FC236}">
                <a16:creationId xmlns:a16="http://schemas.microsoft.com/office/drawing/2014/main" id="{05E1A60C-DD54-3E7A-CD23-CA6B3248D388}"/>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29</a:t>
            </a:fld>
            <a:endParaRPr lang="fr-FR" sz="800" i="1">
              <a:latin typeface="Calibri" panose="020F0502020204030204" pitchFamily="34" charset="0"/>
              <a:ea typeface="Calibri" panose="020F0502020204030204" pitchFamily="34" charset="0"/>
              <a:cs typeface="Calibri" panose="020F0502020204030204" pitchFamily="34" charset="0"/>
            </a:endParaRPr>
          </a:p>
        </p:txBody>
      </p:sp>
      <p:sp>
        <p:nvSpPr>
          <p:cNvPr id="7" name="Google Shape;414;g25be3e8fe75_0_1">
            <a:extLst>
              <a:ext uri="{FF2B5EF4-FFF2-40B4-BE49-F238E27FC236}">
                <a16:creationId xmlns:a16="http://schemas.microsoft.com/office/drawing/2014/main" id="{E9BC38FC-D0DD-1F0C-E935-5833F8E59A60}"/>
              </a:ext>
            </a:extLst>
          </p:cNvPr>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fontScale="90000"/>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Outil BIA : aide à la saisie des informations</a:t>
            </a:r>
            <a:br>
              <a:rPr lang="fr-FR">
                <a:latin typeface="Calibri" panose="020F0502020204030204" pitchFamily="34" charset="0"/>
                <a:ea typeface="Calibri" panose="020F0502020204030204" pitchFamily="34" charset="0"/>
                <a:cs typeface="Calibri" panose="020F0502020204030204" pitchFamily="34" charset="0"/>
                <a:sym typeface="Open Sans"/>
              </a:rPr>
            </a:br>
            <a:r>
              <a:rPr lang="fr-FR" sz="1600" b="1" i="1">
                <a:solidFill>
                  <a:schemeClr val="tx1">
                    <a:lumMod val="50000"/>
                    <a:lumOff val="50000"/>
                  </a:schemeClr>
                </a:solidFill>
                <a:latin typeface="Calibri" panose="020F0502020204030204" pitchFamily="34" charset="0"/>
                <a:ea typeface="Calibri" panose="020F0502020204030204" pitchFamily="34" charset="0"/>
                <a:cs typeface="Calibri" panose="020F0502020204030204" pitchFamily="34" charset="0"/>
                <a:sym typeface="Calibri"/>
              </a:rPr>
              <a:t>Onglet  5 – Scénario « Perte des fournisseurs »</a:t>
            </a:r>
            <a:endParaRPr lang="fr-FR">
              <a:latin typeface="Calibri" panose="020F0502020204030204" pitchFamily="34" charset="0"/>
              <a:ea typeface="Calibri" panose="020F0502020204030204" pitchFamily="34" charset="0"/>
              <a:cs typeface="Calibri" panose="020F0502020204030204" pitchFamily="34" charset="0"/>
              <a:sym typeface="Open Sans"/>
            </a:endParaRPr>
          </a:p>
        </p:txBody>
      </p:sp>
      <p:graphicFrame>
        <p:nvGraphicFramePr>
          <p:cNvPr id="9" name="Tableau 8">
            <a:extLst>
              <a:ext uri="{FF2B5EF4-FFF2-40B4-BE49-F238E27FC236}">
                <a16:creationId xmlns:a16="http://schemas.microsoft.com/office/drawing/2014/main" id="{BFF64007-16DC-26CC-93CF-83DF7C8EF922}"/>
              </a:ext>
            </a:extLst>
          </p:cNvPr>
          <p:cNvGraphicFramePr>
            <a:graphicFrameLocks noGrp="1"/>
          </p:cNvGraphicFramePr>
          <p:nvPr>
            <p:custDataLst>
              <p:tags r:id="rId1"/>
            </p:custDataLst>
            <p:extLst>
              <p:ext uri="{D42A27DB-BD31-4B8C-83A1-F6EECF244321}">
                <p14:modId xmlns:p14="http://schemas.microsoft.com/office/powerpoint/2010/main" val="3295057606"/>
              </p:ext>
            </p:extLst>
          </p:nvPr>
        </p:nvGraphicFramePr>
        <p:xfrm>
          <a:off x="149411" y="752690"/>
          <a:ext cx="8845177" cy="1579065"/>
        </p:xfrm>
        <a:graphic>
          <a:graphicData uri="http://schemas.openxmlformats.org/drawingml/2006/table">
            <a:tbl>
              <a:tblPr/>
              <a:tblGrid>
                <a:gridCol w="724769">
                  <a:extLst>
                    <a:ext uri="{9D8B030D-6E8A-4147-A177-3AD203B41FA5}">
                      <a16:colId xmlns:a16="http://schemas.microsoft.com/office/drawing/2014/main" val="502191413"/>
                    </a:ext>
                  </a:extLst>
                </a:gridCol>
                <a:gridCol w="355854">
                  <a:extLst>
                    <a:ext uri="{9D8B030D-6E8A-4147-A177-3AD203B41FA5}">
                      <a16:colId xmlns:a16="http://schemas.microsoft.com/office/drawing/2014/main" val="244820519"/>
                    </a:ext>
                  </a:extLst>
                </a:gridCol>
                <a:gridCol w="355854">
                  <a:extLst>
                    <a:ext uri="{9D8B030D-6E8A-4147-A177-3AD203B41FA5}">
                      <a16:colId xmlns:a16="http://schemas.microsoft.com/office/drawing/2014/main" val="2742194749"/>
                    </a:ext>
                  </a:extLst>
                </a:gridCol>
                <a:gridCol w="355854">
                  <a:extLst>
                    <a:ext uri="{9D8B030D-6E8A-4147-A177-3AD203B41FA5}">
                      <a16:colId xmlns:a16="http://schemas.microsoft.com/office/drawing/2014/main" val="1261031219"/>
                    </a:ext>
                  </a:extLst>
                </a:gridCol>
                <a:gridCol w="869232">
                  <a:extLst>
                    <a:ext uri="{9D8B030D-6E8A-4147-A177-3AD203B41FA5}">
                      <a16:colId xmlns:a16="http://schemas.microsoft.com/office/drawing/2014/main" val="500999318"/>
                    </a:ext>
                  </a:extLst>
                </a:gridCol>
                <a:gridCol w="869232">
                  <a:extLst>
                    <a:ext uri="{9D8B030D-6E8A-4147-A177-3AD203B41FA5}">
                      <a16:colId xmlns:a16="http://schemas.microsoft.com/office/drawing/2014/main" val="3638752856"/>
                    </a:ext>
                  </a:extLst>
                </a:gridCol>
                <a:gridCol w="869232">
                  <a:extLst>
                    <a:ext uri="{9D8B030D-6E8A-4147-A177-3AD203B41FA5}">
                      <a16:colId xmlns:a16="http://schemas.microsoft.com/office/drawing/2014/main" val="3570776802"/>
                    </a:ext>
                  </a:extLst>
                </a:gridCol>
                <a:gridCol w="869232">
                  <a:extLst>
                    <a:ext uri="{9D8B030D-6E8A-4147-A177-3AD203B41FA5}">
                      <a16:colId xmlns:a16="http://schemas.microsoft.com/office/drawing/2014/main" val="2848718545"/>
                    </a:ext>
                  </a:extLst>
                </a:gridCol>
                <a:gridCol w="869232">
                  <a:extLst>
                    <a:ext uri="{9D8B030D-6E8A-4147-A177-3AD203B41FA5}">
                      <a16:colId xmlns:a16="http://schemas.microsoft.com/office/drawing/2014/main" val="188158092"/>
                    </a:ext>
                  </a:extLst>
                </a:gridCol>
                <a:gridCol w="601486">
                  <a:extLst>
                    <a:ext uri="{9D8B030D-6E8A-4147-A177-3AD203B41FA5}">
                      <a16:colId xmlns:a16="http://schemas.microsoft.com/office/drawing/2014/main" val="1428129652"/>
                    </a:ext>
                  </a:extLst>
                </a:gridCol>
                <a:gridCol w="601486">
                  <a:extLst>
                    <a:ext uri="{9D8B030D-6E8A-4147-A177-3AD203B41FA5}">
                      <a16:colId xmlns:a16="http://schemas.microsoft.com/office/drawing/2014/main" val="2779497344"/>
                    </a:ext>
                  </a:extLst>
                </a:gridCol>
                <a:gridCol w="601486">
                  <a:extLst>
                    <a:ext uri="{9D8B030D-6E8A-4147-A177-3AD203B41FA5}">
                      <a16:colId xmlns:a16="http://schemas.microsoft.com/office/drawing/2014/main" val="4242478166"/>
                    </a:ext>
                  </a:extLst>
                </a:gridCol>
                <a:gridCol w="902228">
                  <a:extLst>
                    <a:ext uri="{9D8B030D-6E8A-4147-A177-3AD203B41FA5}">
                      <a16:colId xmlns:a16="http://schemas.microsoft.com/office/drawing/2014/main" val="1298848624"/>
                    </a:ext>
                  </a:extLst>
                </a:gridCol>
              </a:tblGrid>
              <a:tr h="138563">
                <a:tc gridSpan="13">
                  <a:txBody>
                    <a:bodyPr/>
                    <a:lstStyle/>
                    <a:p>
                      <a:pPr algn="l" fontAlgn="ctr"/>
                      <a:r>
                        <a:rPr lang="fr-FR" sz="1200" b="1" i="0" u="none" strike="noStrike">
                          <a:solidFill>
                            <a:srgbClr val="FFFFFF"/>
                          </a:solidFill>
                          <a:effectLst/>
                          <a:latin typeface="Open Sans" panose="020B0606030504020204" pitchFamily="34" charset="0"/>
                        </a:rPr>
                        <a:t>Scénario d'indisponibilité des fournisseurs</a:t>
                      </a:r>
                    </a:p>
                  </a:txBody>
                  <a:tcPr marL="0" marR="0" marT="0" marB="0" anchor="ctr">
                    <a:lnL>
                      <a:noFill/>
                    </a:lnL>
                    <a:lnR>
                      <a:noFill/>
                    </a:lnR>
                    <a:lnT>
                      <a:noFill/>
                    </a:lnT>
                    <a:lnB>
                      <a:noFill/>
                    </a:lnB>
                    <a:solidFill>
                      <a:srgbClr val="00206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lnL w="12700" cmpd="sng">
                      <a:noFill/>
                      <a:prstDash val="solid"/>
                    </a:ln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325470934"/>
                  </a:ext>
                </a:extLst>
              </a:tr>
              <a:tr h="46188">
                <a:tc gridSpan="4">
                  <a:txBody>
                    <a:bodyPr/>
                    <a:lstStyle/>
                    <a:p>
                      <a:pPr algn="l" fontAlgn="b"/>
                      <a:endParaRPr lang="fr-FR" sz="700" b="0" i="0" u="none" strike="noStrike">
                        <a:solidFill>
                          <a:srgbClr val="000000"/>
                        </a:solidFill>
                        <a:effectLst/>
                        <a:latin typeface="Calibri" panose="020F0502020204030204" pitchFamily="34" charset="0"/>
                      </a:endParaRPr>
                    </a:p>
                  </a:txBody>
                  <a:tcPr marL="0" marR="0" marT="0" marB="0" anchor="b">
                    <a:lnL>
                      <a:noFill/>
                    </a:lnL>
                    <a:lnR>
                      <a:noFill/>
                    </a:lnR>
                    <a:lnT>
                      <a:noFill/>
                    </a:lnT>
                    <a:lnB>
                      <a:noFill/>
                    </a:lnB>
                  </a:tcPr>
                </a:tc>
                <a:tc hMerge="1">
                  <a:txBody>
                    <a:bodyPr/>
                    <a:lstStyle/>
                    <a:p>
                      <a:endParaRPr lang="fr-FR"/>
                    </a:p>
                  </a:txBody>
                  <a:tcPr/>
                </a:tc>
                <a:tc hMerge="1">
                  <a:txBody>
                    <a:bodyPr/>
                    <a:lstStyle/>
                    <a:p>
                      <a:endParaRPr lang="fr-FR"/>
                    </a:p>
                  </a:txBody>
                  <a:tcPr/>
                </a:tc>
                <a:tc hMerge="1">
                  <a:txBody>
                    <a:bodyPr/>
                    <a:lstStyle/>
                    <a:p>
                      <a:endParaRPr lang="fr-FR"/>
                    </a:p>
                  </a:txBody>
                  <a:tcPr/>
                </a:tc>
                <a:tc>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B>
                      <a:noFill/>
                    </a:lnB>
                  </a:tcPr>
                </a:tc>
                <a:tc>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3254723747"/>
                  </a:ext>
                </a:extLst>
              </a:tr>
              <a:tr h="76825">
                <a:tc gridSpan="13">
                  <a:txBody>
                    <a:bodyPr/>
                    <a:lstStyle/>
                    <a:p>
                      <a:pPr algn="l" fontAlgn="b"/>
                      <a:r>
                        <a:rPr lang="fr-FR" sz="9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 Ressources nécessaires</a:t>
                      </a:r>
                    </a:p>
                  </a:txBody>
                  <a:tcPr marL="0" marR="0" marT="0" marB="0" anchor="b">
                    <a:lnL>
                      <a:noFill/>
                    </a:lnL>
                    <a:lnR>
                      <a:noFill/>
                    </a:lnR>
                    <a:lnT>
                      <a:noFill/>
                    </a:lnT>
                    <a:lnB>
                      <a:noFill/>
                    </a:lnB>
                    <a:solidFill>
                      <a:srgbClr val="E94C96"/>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3314518103"/>
                  </a:ext>
                </a:extLst>
              </a:tr>
              <a:tr h="92363">
                <a:tc rowSpan="2">
                  <a:txBody>
                    <a:bodyPr/>
                    <a:lstStyle/>
                    <a:p>
                      <a:pPr algn="ctr" fontAlgn="ctr"/>
                      <a:r>
                        <a:rPr lang="fr-FR" sz="8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Objectif : </a:t>
                      </a:r>
                    </a:p>
                  </a:txBody>
                  <a:tcPr marL="0" marR="0" marT="0" marB="0" anchor="ctr">
                    <a:lnL>
                      <a:noFill/>
                    </a:lnL>
                    <a:lnR>
                      <a:noFill/>
                    </a:lnR>
                    <a:lnT>
                      <a:noFill/>
                    </a:lnT>
                    <a:lnB>
                      <a:noFill/>
                    </a:lnB>
                    <a:solidFill>
                      <a:srgbClr val="F28DBC"/>
                    </a:solidFill>
                  </a:tcPr>
                </a:tc>
                <a:tc gridSpan="12">
                  <a:txBody>
                    <a:bodyPr/>
                    <a:lstStyle/>
                    <a:p>
                      <a:pPr algn="l" fontAlgn="b"/>
                      <a:r>
                        <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Inventorier les fournisseurs directs du processus métier.</a:t>
                      </a:r>
                    </a:p>
                  </a:txBody>
                  <a:tcPr marL="0" marR="0" marT="0" marB="0" anchor="b">
                    <a:lnL>
                      <a:noFill/>
                    </a:lnL>
                    <a:lnR>
                      <a:noFill/>
                    </a:lnR>
                    <a:lnT>
                      <a:noFill/>
                    </a:lnT>
                    <a:lnB>
                      <a:noFill/>
                    </a:lnB>
                    <a:solidFill>
                      <a:srgbClr val="F3F3F3"/>
                    </a:solidFill>
                  </a:tcPr>
                </a:tc>
                <a:tc hMerge="1">
                  <a:txBody>
                    <a:bodyPr/>
                    <a:lstStyle/>
                    <a:p>
                      <a:endParaRPr lang="fr-FR"/>
                    </a:p>
                  </a:txBody>
                  <a:tcPr/>
                </a:tc>
                <a:tc hMerge="1">
                  <a:txBody>
                    <a:bodyPr/>
                    <a:lstStyle/>
                    <a:p>
                      <a:endParaRPr lang="fr-FR"/>
                    </a:p>
                  </a:txBody>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2319256907"/>
                  </a:ext>
                </a:extLst>
              </a:tr>
              <a:tr h="138545">
                <a:tc vMerge="1">
                  <a:txBody>
                    <a:bodyPr/>
                    <a:lstStyle/>
                    <a:p>
                      <a:endParaRPr lang="fr-FR"/>
                    </a:p>
                  </a:txBody>
                  <a:tcPr/>
                </a:tc>
                <a:tc gridSpan="12">
                  <a:txBody>
                    <a:bodyPr/>
                    <a:lstStyle/>
                    <a:p>
                      <a:pPr algn="l" fontAlgn="b"/>
                      <a:r>
                        <a:rPr lang="fr-FR" sz="8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Identifier les solutions de continuité si ces fournisseurs ne sont plus en mesure d'assurer leur rôle.</a:t>
                      </a:r>
                    </a:p>
                  </a:txBody>
                  <a:tcPr marL="0" marR="0" marT="0" marB="0" anchor="b">
                    <a:lnL>
                      <a:noFill/>
                    </a:lnL>
                    <a:lnR>
                      <a:noFill/>
                    </a:lnR>
                    <a:lnT>
                      <a:noFill/>
                    </a:lnT>
                    <a:lnB>
                      <a:noFill/>
                    </a:lnB>
                    <a:solidFill>
                      <a:srgbClr val="F3F3F3"/>
                    </a:solidFill>
                  </a:tcPr>
                </a:tc>
                <a:tc hMerge="1">
                  <a:txBody>
                    <a:bodyPr/>
                    <a:lstStyle/>
                    <a:p>
                      <a:endParaRPr lang="fr-FR"/>
                    </a:p>
                  </a:txBody>
                  <a:tcPr/>
                </a:tc>
                <a:tc hMerge="1">
                  <a:txBody>
                    <a:bodyPr/>
                    <a:lstStyle/>
                    <a:p>
                      <a:endParaRPr lang="fr-FR"/>
                    </a:p>
                  </a:txBody>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tc hMerge="1">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a:noFill/>
                    </a:lnB>
                  </a:tcPr>
                </a:tc>
                <a:extLst>
                  <a:ext uri="{0D108BD9-81ED-4DB2-BD59-A6C34878D82A}">
                    <a16:rowId xmlns:a16="http://schemas.microsoft.com/office/drawing/2014/main" val="4162581196"/>
                  </a:ext>
                </a:extLst>
              </a:tr>
              <a:tr h="51730">
                <a:tc>
                  <a:txBody>
                    <a:bodyPr/>
                    <a:lstStyle/>
                    <a:p>
                      <a:pPr algn="l" fontAlgn="b"/>
                      <a:endParaRPr lang="fr-FR" sz="700" b="1" i="0" u="none" strike="noStrike">
                        <a:solidFill>
                          <a:srgbClr val="000000"/>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700" b="1" i="0" u="none" strike="noStrike">
                        <a:solidFill>
                          <a:srgbClr val="FFFFFF"/>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700" b="1" i="0" u="none" strike="noStrike">
                        <a:solidFill>
                          <a:srgbClr val="FFFFFF"/>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700" b="1" i="0" u="none" strike="noStrike">
                        <a:solidFill>
                          <a:srgbClr val="FFFFFF"/>
                        </a:solidFill>
                        <a:effectLst/>
                        <a:latin typeface="Calibri" panose="020F050202020403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fr-FR" sz="700" b="0" i="0" u="none" strike="noStrike">
                        <a:solidFill>
                          <a:srgbClr val="000000"/>
                        </a:solidFill>
                        <a:effectLst/>
                        <a:latin typeface="Arial" panose="020B0604020202020204" pitchFamily="34" charset="0"/>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2922533"/>
                  </a:ext>
                </a:extLst>
              </a:tr>
              <a:tr h="144000">
                <a:tc rowSpan="2">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Fournisseurs </a:t>
                      </a:r>
                      <a:r>
                        <a:rPr lang="fr-FR" sz="700" b="1" i="0" u="sng"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directs</a:t>
                      </a:r>
                      <a:endPar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F70B7"/>
                    </a:solidFill>
                  </a:tcPr>
                </a:tc>
                <a:tc gridSpan="3">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Activité(s) concernée(s)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F9299"/>
                    </a:solidFill>
                  </a:tcPr>
                </a:tc>
                <a:tc hMerge="1">
                  <a:txBody>
                    <a:bodyPr/>
                    <a:lstStyle/>
                    <a:p>
                      <a:endParaRPr lang="fr-FR"/>
                    </a:p>
                  </a:txBody>
                  <a:tcPr/>
                </a:tc>
                <a:tc hMerge="1">
                  <a:txBody>
                    <a:bodyPr/>
                    <a:lstStyle/>
                    <a:p>
                      <a:endParaRPr lang="fr-FR"/>
                    </a:p>
                  </a:txBody>
                  <a:tcPr/>
                </a:tc>
                <a:tc gridSpan="5">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Solutions de continuité d'activité (SCA)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rowSpan="2">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Outils, procédures et documents associés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BC04"/>
                    </a:solidFill>
                  </a:tcPr>
                </a:tc>
                <a:tc rowSpan="2">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Mode dégradé existant et opérationnel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BC04"/>
                    </a:solidFill>
                  </a:tcPr>
                </a:tc>
                <a:tc rowSpan="2">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Lacunes ou absence de solution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BBC04"/>
                    </a:solidFill>
                  </a:tcPr>
                </a:tc>
                <a:tc rowSpan="2">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Solutions de reprise d'activité (SRA) / Retour à la normale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590131450"/>
                  </a:ext>
                </a:extLst>
              </a:tr>
              <a:tr h="138563">
                <a:tc vMerge="1">
                  <a:txBody>
                    <a:bodyPr/>
                    <a:lstStyle/>
                    <a:p>
                      <a:endParaRPr lang="fr-FR"/>
                    </a:p>
                  </a:txBody>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Activité </a:t>
                      </a:r>
                    </a:p>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F9299"/>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F9299"/>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Activité 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F9299"/>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 de continuité à 3 heures d'arrêt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 de continuité à 12 heures d'arrêt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 de continuité à 1 jour d'arrêt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 de continuité à 3 jours d'arrêt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ctr"/>
                      <a:r>
                        <a:rPr lang="fr-FR" sz="700" b="1" i="0" u="none" strike="noStrike">
                          <a:solidFill>
                            <a:srgbClr val="FFFFFF"/>
                          </a:solidFill>
                          <a:effectLst/>
                          <a:latin typeface="Calibri" panose="020F0502020204030204" pitchFamily="34" charset="0"/>
                          <a:ea typeface="Calibri" panose="020F0502020204030204" pitchFamily="34" charset="0"/>
                          <a:cs typeface="Calibri" panose="020F0502020204030204" pitchFamily="34" charset="0"/>
                        </a:rPr>
                        <a:t>Solution de continuité à 1 semaine d'arrêt de l'activité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vMerge="1">
                  <a:txBody>
                    <a:bodyPr/>
                    <a:lstStyle/>
                    <a:p>
                      <a:endParaRPr lang="fr-FR"/>
                    </a:p>
                  </a:txBody>
                  <a:tcPr/>
                </a:tc>
                <a:tc vMerge="1">
                  <a:txBody>
                    <a:bodyPr/>
                    <a:lstStyle/>
                    <a:p>
                      <a:endParaRPr lang="fr-FR"/>
                    </a:p>
                  </a:txBody>
                  <a:tcPr/>
                </a:tc>
                <a:tc vMerge="1">
                  <a:txBody>
                    <a:bodyPr/>
                    <a:lstStyle/>
                    <a:p>
                      <a:endParaRPr lang="fr-FR"/>
                    </a:p>
                  </a:txBody>
                  <a:tcPr/>
                </a:tc>
                <a:tc vMerge="1">
                  <a:txBody>
                    <a:bodyPr/>
                    <a:lstStyle/>
                    <a:p>
                      <a:endParaRPr lang="fr-FR"/>
                    </a:p>
                  </a:txBody>
                  <a:tcPr/>
                </a:tc>
                <a:extLst>
                  <a:ext uri="{0D108BD9-81ED-4DB2-BD59-A6C34878D82A}">
                    <a16:rowId xmlns:a16="http://schemas.microsoft.com/office/drawing/2014/main" val="2066967151"/>
                  </a:ext>
                </a:extLst>
              </a:tr>
              <a:tr h="160580">
                <a:tc>
                  <a:txBody>
                    <a:bodyPr/>
                    <a:lstStyle/>
                    <a:p>
                      <a:pPr algn="ctr" fontAlgn="ctr"/>
                      <a:r>
                        <a:rPr lang="fr-FR" sz="7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Fournisseur 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x</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6919935"/>
                  </a:ext>
                </a:extLst>
              </a:tr>
              <a:tr h="160580">
                <a:tc>
                  <a:txBody>
                    <a:bodyPr/>
                    <a:lstStyle/>
                    <a:p>
                      <a:pPr algn="ctr" fontAlgn="ctr"/>
                      <a:r>
                        <a:rPr lang="fr-FR" sz="7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Fournisseur 2</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3F3F3"/>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x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7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55688497"/>
                  </a:ext>
                </a:extLst>
              </a:tr>
            </a:tbl>
          </a:graphicData>
        </a:graphic>
      </p:graphicFrame>
    </p:spTree>
    <p:extLst>
      <p:ext uri="{BB962C8B-B14F-4D97-AF65-F5344CB8AC3E}">
        <p14:creationId xmlns:p14="http://schemas.microsoft.com/office/powerpoint/2010/main" val="898686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81"/>
        <p:cNvGrpSpPr/>
        <p:nvPr/>
      </p:nvGrpSpPr>
      <p:grpSpPr>
        <a:xfrm>
          <a:off x="0" y="0"/>
          <a:ext cx="0" cy="0"/>
          <a:chOff x="0" y="0"/>
          <a:chExt cx="0" cy="0"/>
        </a:xfrm>
      </p:grpSpPr>
      <p:sp>
        <p:nvSpPr>
          <p:cNvPr id="782" name="Google Shape;782;g259c8bb200e_0_1087"/>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Conduite opérationnelle de projet</a:t>
            </a:r>
            <a:endParaRPr>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783" name="Google Shape;783;g259c8bb200e_0_1087"/>
          <p:cNvSpPr txBox="1">
            <a:spLocks noGrp="1"/>
          </p:cNvSpPr>
          <p:nvPr>
            <p:ph type="sldNum" idx="12"/>
          </p:nvPr>
        </p:nvSpPr>
        <p:spPr>
          <a:xfrm>
            <a:off x="107505" y="4749993"/>
            <a:ext cx="287401" cy="273900"/>
          </a:xfrm>
          <a:prstGeom prst="rect">
            <a:avLst/>
          </a:prstGeom>
          <a:noFill/>
          <a:ln>
            <a:noFill/>
          </a:ln>
        </p:spPr>
        <p:txBody>
          <a:bodyPr spcFirstLastPara="1" wrap="square" lIns="0" tIns="0" rIns="0" bIns="0" anchor="ctr" anchorCtr="0">
            <a:noAutofit/>
          </a:bodyPr>
          <a:lstStyle/>
          <a:p>
            <a:fld id="{00000000-1234-1234-1234-123412341234}" type="slidenum">
              <a:rPr lang="fr-FR">
                <a:latin typeface="Calibri" panose="020F0502020204030204" pitchFamily="34" charset="0"/>
                <a:ea typeface="Calibri" panose="020F0502020204030204" pitchFamily="34" charset="0"/>
                <a:cs typeface="Calibri" panose="020F0502020204030204" pitchFamily="34" charset="0"/>
              </a:rPr>
              <a:pPr/>
              <a:t>3</a:t>
            </a:fld>
            <a:endParaRPr>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2" name="Tableau 2">
            <a:extLst>
              <a:ext uri="{FF2B5EF4-FFF2-40B4-BE49-F238E27FC236}">
                <a16:creationId xmlns:a16="http://schemas.microsoft.com/office/drawing/2014/main" id="{AE88B58C-7952-25FE-9FC2-5545120666D7}"/>
              </a:ext>
            </a:extLst>
          </p:cNvPr>
          <p:cNvGraphicFramePr>
            <a:graphicFrameLocks noGrp="1"/>
          </p:cNvGraphicFramePr>
          <p:nvPr>
            <p:extLst>
              <p:ext uri="{D42A27DB-BD31-4B8C-83A1-F6EECF244321}">
                <p14:modId xmlns:p14="http://schemas.microsoft.com/office/powerpoint/2010/main" val="567630236"/>
              </p:ext>
            </p:extLst>
          </p:nvPr>
        </p:nvGraphicFramePr>
        <p:xfrm>
          <a:off x="-2" y="699313"/>
          <a:ext cx="9147312" cy="4474871"/>
        </p:xfrm>
        <a:graphic>
          <a:graphicData uri="http://schemas.openxmlformats.org/drawingml/2006/table">
            <a:tbl>
              <a:tblPr firstRow="1" bandRow="1">
                <a:tableStyleId>{5C22544A-7EE6-4342-B048-85BDC9FD1C3A}</a:tableStyleId>
              </a:tblPr>
              <a:tblGrid>
                <a:gridCol w="336259">
                  <a:extLst>
                    <a:ext uri="{9D8B030D-6E8A-4147-A177-3AD203B41FA5}">
                      <a16:colId xmlns:a16="http://schemas.microsoft.com/office/drawing/2014/main" val="2633352461"/>
                    </a:ext>
                  </a:extLst>
                </a:gridCol>
                <a:gridCol w="1526171">
                  <a:extLst>
                    <a:ext uri="{9D8B030D-6E8A-4147-A177-3AD203B41FA5}">
                      <a16:colId xmlns:a16="http://schemas.microsoft.com/office/drawing/2014/main" val="2185964381"/>
                    </a:ext>
                  </a:extLst>
                </a:gridCol>
                <a:gridCol w="1456294">
                  <a:extLst>
                    <a:ext uri="{9D8B030D-6E8A-4147-A177-3AD203B41FA5}">
                      <a16:colId xmlns:a16="http://schemas.microsoft.com/office/drawing/2014/main" val="639957920"/>
                    </a:ext>
                  </a:extLst>
                </a:gridCol>
                <a:gridCol w="1456294">
                  <a:extLst>
                    <a:ext uri="{9D8B030D-6E8A-4147-A177-3AD203B41FA5}">
                      <a16:colId xmlns:a16="http://schemas.microsoft.com/office/drawing/2014/main" val="1587899574"/>
                    </a:ext>
                  </a:extLst>
                </a:gridCol>
                <a:gridCol w="1456294">
                  <a:extLst>
                    <a:ext uri="{9D8B030D-6E8A-4147-A177-3AD203B41FA5}">
                      <a16:colId xmlns:a16="http://schemas.microsoft.com/office/drawing/2014/main" val="2996909132"/>
                    </a:ext>
                  </a:extLst>
                </a:gridCol>
                <a:gridCol w="2916000">
                  <a:extLst>
                    <a:ext uri="{9D8B030D-6E8A-4147-A177-3AD203B41FA5}">
                      <a16:colId xmlns:a16="http://schemas.microsoft.com/office/drawing/2014/main" val="2939413958"/>
                    </a:ext>
                  </a:extLst>
                </a:gridCol>
              </a:tblGrid>
              <a:tr h="292283">
                <a:tc>
                  <a:txBody>
                    <a:bodyPr/>
                    <a:lstStyle/>
                    <a:p>
                      <a:pPr algn="ctr"/>
                      <a:endParaRPr lang="fr-FR" sz="700"/>
                    </a:p>
                  </a:txBody>
                  <a:tcPr marT="45721" marB="45721" anchor="ctr">
                    <a:solidFill>
                      <a:schemeClr val="bg1"/>
                    </a:solidFill>
                  </a:tcPr>
                </a:tc>
                <a:tc>
                  <a:txBody>
                    <a:bodyPr/>
                    <a:lstStyle/>
                    <a:p>
                      <a:pPr marR="0" algn="ctr" rtl="0">
                        <a:lnSpc>
                          <a:spcPct val="100000"/>
                        </a:lnSpc>
                        <a:spcBef>
                          <a:spcPts val="0"/>
                        </a:spcBef>
                        <a:spcAft>
                          <a:spcPts val="0"/>
                        </a:spcAft>
                        <a:buClr>
                          <a:srgbClr val="000000"/>
                        </a:buClr>
                        <a:buFont typeface="Arial"/>
                      </a:pPr>
                      <a:r>
                        <a:rPr lang="fr-FR" sz="1100"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Arial"/>
                        </a:rPr>
                        <a:t>Mois 1</a:t>
                      </a:r>
                    </a:p>
                  </a:txBody>
                  <a:tcPr marL="36000" marR="36000" marT="0" marB="0" anchor="ctr"/>
                </a:tc>
                <a:tc>
                  <a:txBody>
                    <a:bodyPr/>
                    <a:lstStyle/>
                    <a:p>
                      <a:pPr marR="0" algn="ctr" rtl="0">
                        <a:lnSpc>
                          <a:spcPct val="100000"/>
                        </a:lnSpc>
                        <a:spcBef>
                          <a:spcPts val="0"/>
                        </a:spcBef>
                        <a:spcAft>
                          <a:spcPts val="0"/>
                        </a:spcAft>
                        <a:buClr>
                          <a:srgbClr val="000000"/>
                        </a:buClr>
                        <a:buFont typeface="Arial"/>
                      </a:pPr>
                      <a:r>
                        <a:rPr lang="fr-FR" sz="1100"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Arial"/>
                        </a:rPr>
                        <a:t>Mois 2</a:t>
                      </a:r>
                    </a:p>
                  </a:txBody>
                  <a:tcPr marL="36000" marR="36000" marT="0" marB="0" anchor="ctr"/>
                </a:tc>
                <a:tc>
                  <a:txBody>
                    <a:bodyPr/>
                    <a:lstStyle/>
                    <a:p>
                      <a:pPr marR="0" algn="ctr" rtl="0">
                        <a:lnSpc>
                          <a:spcPct val="100000"/>
                        </a:lnSpc>
                        <a:spcBef>
                          <a:spcPts val="0"/>
                        </a:spcBef>
                        <a:spcAft>
                          <a:spcPts val="0"/>
                        </a:spcAft>
                        <a:buClr>
                          <a:srgbClr val="000000"/>
                        </a:buClr>
                        <a:buFont typeface="Arial"/>
                      </a:pPr>
                      <a:r>
                        <a:rPr lang="fr-FR" sz="1100"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Arial"/>
                        </a:rPr>
                        <a:t>Mois 3</a:t>
                      </a:r>
                    </a:p>
                  </a:txBody>
                  <a:tcPr marL="36000" marR="36000" marT="0" marB="0" anchor="ctr"/>
                </a:tc>
                <a:tc>
                  <a:txBody>
                    <a:bodyPr/>
                    <a:lstStyle/>
                    <a:p>
                      <a:pPr marR="0" algn="ctr" rtl="0">
                        <a:lnSpc>
                          <a:spcPct val="100000"/>
                        </a:lnSpc>
                        <a:spcBef>
                          <a:spcPts val="0"/>
                        </a:spcBef>
                        <a:spcAft>
                          <a:spcPts val="0"/>
                        </a:spcAft>
                        <a:buClr>
                          <a:srgbClr val="000000"/>
                        </a:buClr>
                        <a:buFont typeface="Arial"/>
                      </a:pPr>
                      <a:r>
                        <a:rPr lang="fr-FR" sz="1100"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Arial"/>
                        </a:rPr>
                        <a:t>Mois 4</a:t>
                      </a:r>
                    </a:p>
                  </a:txBody>
                  <a:tcPr marL="36000" marR="36000" marT="0" marB="0" anchor="ctr"/>
                </a:tc>
                <a:tc>
                  <a:txBody>
                    <a:bodyPr/>
                    <a:lstStyle/>
                    <a:p>
                      <a:pPr marR="0" algn="ctr" rtl="0">
                        <a:lnSpc>
                          <a:spcPct val="100000"/>
                        </a:lnSpc>
                        <a:spcBef>
                          <a:spcPts val="0"/>
                        </a:spcBef>
                        <a:spcAft>
                          <a:spcPts val="0"/>
                        </a:spcAft>
                        <a:buClr>
                          <a:srgbClr val="000000"/>
                        </a:buClr>
                        <a:buFont typeface="Arial"/>
                      </a:pPr>
                      <a:r>
                        <a:rPr lang="fr-FR" sz="1100"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Arial"/>
                        </a:rPr>
                        <a:t>À la suite…</a:t>
                      </a:r>
                    </a:p>
                  </a:txBody>
                  <a:tcPr marL="36000" marR="36000" marT="0" marB="0" anchor="ctr">
                    <a:solidFill>
                      <a:srgbClr val="DAADCE"/>
                    </a:solidFill>
                  </a:tcPr>
                </a:tc>
                <a:extLst>
                  <a:ext uri="{0D108BD9-81ED-4DB2-BD59-A6C34878D82A}">
                    <a16:rowId xmlns:a16="http://schemas.microsoft.com/office/drawing/2014/main" val="184660198"/>
                  </a:ext>
                </a:extLst>
              </a:tr>
              <a:tr h="540000">
                <a:tc>
                  <a:txBody>
                    <a:bodyPr/>
                    <a:lstStyle/>
                    <a:p>
                      <a:pPr algn="ctr"/>
                      <a:endParaRPr lang="fr-FR" sz="700"/>
                    </a:p>
                  </a:txBody>
                  <a:tcPr marT="45721" marB="45721" anchor="ctr">
                    <a:solidFill>
                      <a:schemeClr val="bg1"/>
                    </a:solidFill>
                  </a:tcPr>
                </a:tc>
                <a:tc>
                  <a:txBody>
                    <a:bodyPr/>
                    <a:lstStyle/>
                    <a:p>
                      <a:pPr marR="0" algn="ctr" rtl="0">
                        <a:lnSpc>
                          <a:spcPct val="100000"/>
                        </a:lnSpc>
                        <a:spcBef>
                          <a:spcPts val="0"/>
                        </a:spcBef>
                        <a:spcAft>
                          <a:spcPts val="0"/>
                        </a:spcAft>
                        <a:buClr>
                          <a:srgbClr val="000000"/>
                        </a:buClr>
                        <a:buFont typeface="Arial"/>
                      </a:pPr>
                      <a:r>
                        <a:rPr lang="fr-FR" sz="1100"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Arial"/>
                        </a:rPr>
                        <a:t>Phase 1 :</a:t>
                      </a:r>
                    </a:p>
                    <a:p>
                      <a:pPr marR="0" algn="ctr" rtl="0">
                        <a:lnSpc>
                          <a:spcPct val="100000"/>
                        </a:lnSpc>
                        <a:spcBef>
                          <a:spcPts val="0"/>
                        </a:spcBef>
                        <a:spcAft>
                          <a:spcPts val="0"/>
                        </a:spcAft>
                        <a:buClr>
                          <a:srgbClr val="000000"/>
                        </a:buClr>
                        <a:buFont typeface="Arial"/>
                      </a:pPr>
                      <a:r>
                        <a:rPr lang="fr-FR" sz="1050" b="0"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Arial"/>
                        </a:rPr>
                        <a:t>Cadrage du projet</a:t>
                      </a:r>
                    </a:p>
                  </a:txBody>
                  <a:tcPr marL="36000" marR="36000" marT="0" marB="0" anchor="ctr">
                    <a:solidFill>
                      <a:schemeClr val="accent5">
                        <a:lumMod val="40000"/>
                        <a:lumOff val="60000"/>
                      </a:schemeClr>
                    </a:solidFill>
                  </a:tcPr>
                </a:tc>
                <a:tc gridSpan="2">
                  <a:txBody>
                    <a:bodyPr/>
                    <a:lstStyle/>
                    <a:p>
                      <a:pPr marR="0" algn="ctr" rtl="0">
                        <a:lnSpc>
                          <a:spcPct val="100000"/>
                        </a:lnSpc>
                        <a:spcBef>
                          <a:spcPts val="0"/>
                        </a:spcBef>
                        <a:spcAft>
                          <a:spcPts val="0"/>
                        </a:spcAft>
                        <a:buClr>
                          <a:srgbClr val="000000"/>
                        </a:buClr>
                        <a:buFont typeface="Arial"/>
                      </a:pPr>
                      <a:r>
                        <a:rPr lang="fr-FR" sz="1100"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Arial"/>
                        </a:rPr>
                        <a:t>Phase 2 :</a:t>
                      </a:r>
                    </a:p>
                    <a:p>
                      <a:pPr marR="0" algn="ctr" rtl="0">
                        <a:lnSpc>
                          <a:spcPct val="100000"/>
                        </a:lnSpc>
                        <a:spcBef>
                          <a:spcPts val="0"/>
                        </a:spcBef>
                        <a:spcAft>
                          <a:spcPts val="0"/>
                        </a:spcAft>
                        <a:buClr>
                          <a:srgbClr val="000000"/>
                        </a:buClr>
                        <a:buFont typeface="Arial"/>
                      </a:pPr>
                      <a:r>
                        <a:rPr lang="fr-FR" sz="1050" b="0"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Arial"/>
                        </a:rPr>
                        <a:t>BIA, solutions de continuité et de reprise d’activité, et rédaction des fiches processus métier</a:t>
                      </a:r>
                    </a:p>
                  </a:txBody>
                  <a:tcPr marL="36000" marR="36000" marT="0" marB="0" anchor="ctr">
                    <a:solidFill>
                      <a:schemeClr val="accent5">
                        <a:lumMod val="40000"/>
                        <a:lumOff val="60000"/>
                      </a:schemeClr>
                    </a:solidFill>
                  </a:tcPr>
                </a:tc>
                <a:tc hMerge="1">
                  <a:txBody>
                    <a:bodyPr/>
                    <a:lstStyle/>
                    <a:p>
                      <a:pPr marR="0" algn="ctr" rtl="0">
                        <a:lnSpc>
                          <a:spcPct val="100000"/>
                        </a:lnSpc>
                        <a:spcBef>
                          <a:spcPts val="0"/>
                        </a:spcBef>
                        <a:spcAft>
                          <a:spcPts val="0"/>
                        </a:spcAft>
                        <a:buClr>
                          <a:srgbClr val="000000"/>
                        </a:buClr>
                        <a:buFont typeface="Arial"/>
                      </a:pPr>
                      <a:endParaRPr lang="fr-FR" sz="1100" b="1" i="0" u="none" strike="noStrike" cap="none">
                        <a:solidFill>
                          <a:schemeClr val="lt1"/>
                        </a:solidFill>
                        <a:latin typeface="+mn-lt"/>
                        <a:ea typeface="+mn-ea"/>
                        <a:cs typeface="+mn-cs"/>
                        <a:sym typeface="Arial"/>
                      </a:endParaRPr>
                    </a:p>
                  </a:txBody>
                  <a:tcPr marL="36000" marR="36000" marT="0" marB="0" anchor="ctr"/>
                </a:tc>
                <a:tc>
                  <a:txBody>
                    <a:bodyPr/>
                    <a:lstStyle/>
                    <a:p>
                      <a:pPr marR="0" algn="ctr" rtl="0">
                        <a:lnSpc>
                          <a:spcPct val="100000"/>
                        </a:lnSpc>
                        <a:spcBef>
                          <a:spcPts val="0"/>
                        </a:spcBef>
                        <a:spcAft>
                          <a:spcPts val="0"/>
                        </a:spcAft>
                        <a:buClr>
                          <a:srgbClr val="000000"/>
                        </a:buClr>
                        <a:buFont typeface="Arial"/>
                      </a:pPr>
                      <a:r>
                        <a:rPr lang="fr-FR" sz="1100"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Arial"/>
                        </a:rPr>
                        <a:t>Phase 3 :</a:t>
                      </a:r>
                    </a:p>
                    <a:p>
                      <a:pPr marR="0" algn="ctr" rtl="0">
                        <a:lnSpc>
                          <a:spcPct val="100000"/>
                        </a:lnSpc>
                        <a:spcBef>
                          <a:spcPts val="0"/>
                        </a:spcBef>
                        <a:spcAft>
                          <a:spcPts val="0"/>
                        </a:spcAft>
                        <a:buClr>
                          <a:srgbClr val="000000"/>
                        </a:buClr>
                        <a:buFont typeface="Arial"/>
                      </a:pPr>
                      <a:r>
                        <a:rPr lang="fr-FR" sz="1100" b="0"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Arial"/>
                        </a:rPr>
                        <a:t>Rédaction du PCRA cadre</a:t>
                      </a:r>
                    </a:p>
                  </a:txBody>
                  <a:tcPr marL="36000" marR="36000" marT="0" marB="0" anchor="ctr">
                    <a:solidFill>
                      <a:schemeClr val="accent5">
                        <a:lumMod val="40000"/>
                        <a:lumOff val="60000"/>
                      </a:schemeClr>
                    </a:solidFill>
                  </a:tcPr>
                </a:tc>
                <a:tc>
                  <a:txBody>
                    <a:bodyPr/>
                    <a:lstStyle/>
                    <a:p>
                      <a:pPr marR="0" algn="ctr" rtl="0">
                        <a:lnSpc>
                          <a:spcPct val="100000"/>
                        </a:lnSpc>
                        <a:spcBef>
                          <a:spcPts val="0"/>
                        </a:spcBef>
                        <a:spcAft>
                          <a:spcPts val="0"/>
                        </a:spcAft>
                        <a:buClr>
                          <a:srgbClr val="000000"/>
                        </a:buClr>
                        <a:buFont typeface="Arial"/>
                      </a:pPr>
                      <a:r>
                        <a:rPr lang="fr-FR" sz="1100"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Arial"/>
                        </a:rPr>
                        <a:t>Phase 4 : </a:t>
                      </a:r>
                      <a:r>
                        <a:rPr lang="fr-FR" sz="1100" b="0"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Arial"/>
                        </a:rPr>
                        <a:t>MCO</a:t>
                      </a:r>
                    </a:p>
                  </a:txBody>
                  <a:tcPr marL="36000" marR="36000" marT="0" marB="0" anchor="ctr">
                    <a:solidFill>
                      <a:srgbClr val="F6B7D5"/>
                    </a:solidFill>
                  </a:tcPr>
                </a:tc>
                <a:extLst>
                  <a:ext uri="{0D108BD9-81ED-4DB2-BD59-A6C34878D82A}">
                    <a16:rowId xmlns:a16="http://schemas.microsoft.com/office/drawing/2014/main" val="518672942"/>
                  </a:ext>
                </a:extLst>
              </a:tr>
              <a:tr h="2044299">
                <a:tc>
                  <a:txBody>
                    <a:bodyPr/>
                    <a:lstStyle/>
                    <a:p>
                      <a:pPr algn="l"/>
                      <a:r>
                        <a:rPr lang="fr-FR" sz="900" b="1">
                          <a:solidFill>
                            <a:schemeClr val="bg1"/>
                          </a:solidFill>
                          <a:latin typeface="Calibri" panose="020F0502020204030204" pitchFamily="34" charset="0"/>
                          <a:ea typeface="Calibri" panose="020F0502020204030204" pitchFamily="34" charset="0"/>
                          <a:cs typeface="Calibri" panose="020F0502020204030204" pitchFamily="34" charset="0"/>
                        </a:rPr>
                        <a:t>                        Actions</a:t>
                      </a:r>
                    </a:p>
                  </a:txBody>
                  <a:tcPr marT="45721" marB="45721" vert="vert270" anchor="ctr">
                    <a:solidFill>
                      <a:srgbClr val="DAADCE"/>
                    </a:solidFill>
                  </a:tcPr>
                </a:tc>
                <a:tc>
                  <a:txBody>
                    <a:bodyPr/>
                    <a:lstStyle/>
                    <a:p>
                      <a:endParaRPr lang="fr-FR" sz="1200"/>
                    </a:p>
                  </a:txBody>
                  <a:tcPr marT="45721" marB="45721"/>
                </a:tc>
                <a:tc>
                  <a:txBody>
                    <a:bodyPr/>
                    <a:lstStyle/>
                    <a:p>
                      <a:endParaRPr lang="fr-FR" sz="1200"/>
                    </a:p>
                  </a:txBody>
                  <a:tcPr marT="45721" marB="45721"/>
                </a:tc>
                <a:tc>
                  <a:txBody>
                    <a:bodyPr/>
                    <a:lstStyle/>
                    <a:p>
                      <a:endParaRPr lang="fr-FR" sz="1200"/>
                    </a:p>
                  </a:txBody>
                  <a:tcPr marT="45721" marB="45721"/>
                </a:tc>
                <a:tc>
                  <a:txBody>
                    <a:bodyPr/>
                    <a:lstStyle/>
                    <a:p>
                      <a:endParaRPr lang="fr-FR" sz="1200"/>
                    </a:p>
                  </a:txBody>
                  <a:tcPr marT="45721" marB="45721"/>
                </a:tc>
                <a:tc>
                  <a:txBody>
                    <a:bodyPr/>
                    <a:lstStyle/>
                    <a:p>
                      <a:endParaRPr lang="fr-FR" sz="1200"/>
                    </a:p>
                  </a:txBody>
                  <a:tcPr marT="45721" marB="45721">
                    <a:solidFill>
                      <a:srgbClr val="F8F1F6"/>
                    </a:solidFill>
                  </a:tcPr>
                </a:tc>
                <a:extLst>
                  <a:ext uri="{0D108BD9-81ED-4DB2-BD59-A6C34878D82A}">
                    <a16:rowId xmlns:a16="http://schemas.microsoft.com/office/drawing/2014/main" val="2424852786"/>
                  </a:ext>
                </a:extLst>
              </a:tr>
              <a:tr h="781019">
                <a:tc>
                  <a:txBody>
                    <a:bodyPr/>
                    <a:lstStyle/>
                    <a:p>
                      <a:pPr algn="ctr"/>
                      <a:r>
                        <a:rPr lang="fr-FR" sz="900" b="1">
                          <a:solidFill>
                            <a:schemeClr val="bg1"/>
                          </a:solidFill>
                          <a:latin typeface="Calibri" panose="020F0502020204030204" pitchFamily="34" charset="0"/>
                          <a:ea typeface="Calibri" panose="020F0502020204030204" pitchFamily="34" charset="0"/>
                          <a:cs typeface="Calibri" panose="020F0502020204030204" pitchFamily="34" charset="0"/>
                        </a:rPr>
                        <a:t>Livrables</a:t>
                      </a:r>
                    </a:p>
                  </a:txBody>
                  <a:tcPr marT="45721" marB="45721" vert="vert270" anchor="ctr">
                    <a:solidFill>
                      <a:srgbClr val="DAADCE"/>
                    </a:solidFill>
                  </a:tcPr>
                </a:tc>
                <a:tc>
                  <a:txBody>
                    <a:bodyPr/>
                    <a:lstStyle/>
                    <a:p>
                      <a:endParaRPr lang="fr-FR" sz="1200"/>
                    </a:p>
                  </a:txBody>
                  <a:tcPr marT="45721" marB="45721"/>
                </a:tc>
                <a:tc>
                  <a:txBody>
                    <a:bodyPr/>
                    <a:lstStyle/>
                    <a:p>
                      <a:endParaRPr lang="fr-FR" sz="1200"/>
                    </a:p>
                  </a:txBody>
                  <a:tcPr marT="45721" marB="45721"/>
                </a:tc>
                <a:tc>
                  <a:txBody>
                    <a:bodyPr/>
                    <a:lstStyle/>
                    <a:p>
                      <a:endParaRPr lang="fr-FR" sz="1200"/>
                    </a:p>
                  </a:txBody>
                  <a:tcPr marT="45721" marB="45721"/>
                </a:tc>
                <a:tc>
                  <a:txBody>
                    <a:bodyPr/>
                    <a:lstStyle/>
                    <a:p>
                      <a:endParaRPr lang="fr-FR" sz="1200"/>
                    </a:p>
                  </a:txBody>
                  <a:tcPr marT="45721" marB="45721"/>
                </a:tc>
                <a:tc>
                  <a:txBody>
                    <a:bodyPr/>
                    <a:lstStyle/>
                    <a:p>
                      <a:endParaRPr lang="fr-FR" sz="1200"/>
                    </a:p>
                  </a:txBody>
                  <a:tcPr marT="45721" marB="45721">
                    <a:solidFill>
                      <a:srgbClr val="F1E3ED"/>
                    </a:solidFill>
                  </a:tcPr>
                </a:tc>
                <a:extLst>
                  <a:ext uri="{0D108BD9-81ED-4DB2-BD59-A6C34878D82A}">
                    <a16:rowId xmlns:a16="http://schemas.microsoft.com/office/drawing/2014/main" val="966972996"/>
                  </a:ext>
                </a:extLst>
              </a:tr>
              <a:tr h="817270">
                <a:tc>
                  <a:txBody>
                    <a:bodyPr/>
                    <a:lstStyle/>
                    <a:p>
                      <a:pPr algn="ctr"/>
                      <a:r>
                        <a:rPr lang="fr-FR" sz="900" b="1">
                          <a:solidFill>
                            <a:schemeClr val="bg1"/>
                          </a:solidFill>
                          <a:latin typeface="Calibri" panose="020F0502020204030204" pitchFamily="34" charset="0"/>
                          <a:ea typeface="Calibri" panose="020F0502020204030204" pitchFamily="34" charset="0"/>
                          <a:cs typeface="Calibri" panose="020F0502020204030204" pitchFamily="34" charset="0"/>
                        </a:rPr>
                        <a:t>Comitologie</a:t>
                      </a:r>
                    </a:p>
                  </a:txBody>
                  <a:tcPr marT="45721" marB="45721" vert="vert270" anchor="ctr">
                    <a:solidFill>
                      <a:srgbClr val="DAADCE"/>
                    </a:solidFill>
                  </a:tcPr>
                </a:tc>
                <a:tc>
                  <a:txBody>
                    <a:bodyPr/>
                    <a:lstStyle/>
                    <a:p>
                      <a:endParaRPr lang="fr-FR" sz="1200"/>
                    </a:p>
                  </a:txBody>
                  <a:tcPr marT="45721" marB="45721"/>
                </a:tc>
                <a:tc>
                  <a:txBody>
                    <a:bodyPr/>
                    <a:lstStyle/>
                    <a:p>
                      <a:endParaRPr lang="fr-FR" sz="1200"/>
                    </a:p>
                  </a:txBody>
                  <a:tcPr marT="45721" marB="45721"/>
                </a:tc>
                <a:tc>
                  <a:txBody>
                    <a:bodyPr/>
                    <a:lstStyle/>
                    <a:p>
                      <a:endParaRPr lang="fr-FR" sz="1200"/>
                    </a:p>
                  </a:txBody>
                  <a:tcPr marT="45721" marB="45721"/>
                </a:tc>
                <a:tc>
                  <a:txBody>
                    <a:bodyPr/>
                    <a:lstStyle/>
                    <a:p>
                      <a:endParaRPr lang="fr-FR" sz="1200"/>
                    </a:p>
                  </a:txBody>
                  <a:tcPr marT="45721" marB="45721"/>
                </a:tc>
                <a:tc>
                  <a:txBody>
                    <a:bodyPr/>
                    <a:lstStyle/>
                    <a:p>
                      <a:endParaRPr lang="fr-FR" sz="1200"/>
                    </a:p>
                  </a:txBody>
                  <a:tcPr marT="45721" marB="45721">
                    <a:solidFill>
                      <a:srgbClr val="F8F1F6"/>
                    </a:solidFill>
                  </a:tcPr>
                </a:tc>
                <a:extLst>
                  <a:ext uri="{0D108BD9-81ED-4DB2-BD59-A6C34878D82A}">
                    <a16:rowId xmlns:a16="http://schemas.microsoft.com/office/drawing/2014/main" val="454891235"/>
                  </a:ext>
                </a:extLst>
              </a:tr>
            </a:tbl>
          </a:graphicData>
        </a:graphic>
      </p:graphicFrame>
      <p:sp>
        <p:nvSpPr>
          <p:cNvPr id="11" name="Flèche : chevron 10">
            <a:extLst>
              <a:ext uri="{FF2B5EF4-FFF2-40B4-BE49-F238E27FC236}">
                <a16:creationId xmlns:a16="http://schemas.microsoft.com/office/drawing/2014/main" id="{AA8D9EEA-C8B6-12F4-0220-A8252403637A}"/>
              </a:ext>
            </a:extLst>
          </p:cNvPr>
          <p:cNvSpPr/>
          <p:nvPr/>
        </p:nvSpPr>
        <p:spPr>
          <a:xfrm>
            <a:off x="1891468" y="1939681"/>
            <a:ext cx="1404818" cy="552507"/>
          </a:xfrm>
          <a:prstGeom prst="chevron">
            <a:avLst>
              <a:gd name="adj" fmla="val 20256"/>
            </a:avLst>
          </a:prstGeom>
          <a:solidFill>
            <a:srgbClr val="0079CC"/>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fr-FR" sz="900" b="1">
                <a:solidFill>
                  <a:schemeClr val="bg1"/>
                </a:solidFill>
                <a:latin typeface="Calibri" panose="020F0502020204030204" pitchFamily="34" charset="0"/>
                <a:ea typeface="Calibri" panose="020F0502020204030204" pitchFamily="34" charset="0"/>
                <a:cs typeface="Calibri" panose="020F0502020204030204" pitchFamily="34" charset="0"/>
              </a:rPr>
              <a:t>Entretiens BIA et identification des solutions de continuité et de reprise d’activité</a:t>
            </a:r>
          </a:p>
        </p:txBody>
      </p:sp>
      <p:sp>
        <p:nvSpPr>
          <p:cNvPr id="12" name="Flèche : chevron 11">
            <a:extLst>
              <a:ext uri="{FF2B5EF4-FFF2-40B4-BE49-F238E27FC236}">
                <a16:creationId xmlns:a16="http://schemas.microsoft.com/office/drawing/2014/main" id="{75F50EDF-20FC-3AB8-C5C9-4BABABA7BB12}"/>
              </a:ext>
            </a:extLst>
          </p:cNvPr>
          <p:cNvSpPr/>
          <p:nvPr/>
        </p:nvSpPr>
        <p:spPr>
          <a:xfrm>
            <a:off x="3336557" y="1939681"/>
            <a:ext cx="1404818" cy="552507"/>
          </a:xfrm>
          <a:prstGeom prst="chevron">
            <a:avLst>
              <a:gd name="adj" fmla="val 17244"/>
            </a:avLst>
          </a:prstGeom>
          <a:solidFill>
            <a:srgbClr val="80C6D6"/>
          </a:solidFill>
          <a:ln>
            <a:solidFill>
              <a:srgbClr val="80C6D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fr-FR" sz="900" b="1">
                <a:solidFill>
                  <a:schemeClr val="bg1"/>
                </a:solidFill>
                <a:latin typeface="Calibri" panose="020F0502020204030204" pitchFamily="34" charset="0"/>
                <a:ea typeface="Calibri" panose="020F0502020204030204" pitchFamily="34" charset="0"/>
                <a:cs typeface="Calibri" panose="020F0502020204030204" pitchFamily="34" charset="0"/>
              </a:rPr>
              <a:t>Rédaction des Fiches Service</a:t>
            </a:r>
          </a:p>
        </p:txBody>
      </p:sp>
      <p:sp>
        <p:nvSpPr>
          <p:cNvPr id="13" name="Flèche : chevron 12">
            <a:extLst>
              <a:ext uri="{FF2B5EF4-FFF2-40B4-BE49-F238E27FC236}">
                <a16:creationId xmlns:a16="http://schemas.microsoft.com/office/drawing/2014/main" id="{BAA6E2A7-D2C4-06BF-3E24-958ED25BAE70}"/>
              </a:ext>
            </a:extLst>
          </p:cNvPr>
          <p:cNvSpPr/>
          <p:nvPr/>
        </p:nvSpPr>
        <p:spPr>
          <a:xfrm>
            <a:off x="4798805" y="2518532"/>
            <a:ext cx="1432320" cy="396000"/>
          </a:xfrm>
          <a:prstGeom prst="chevron">
            <a:avLst>
              <a:gd name="adj" fmla="val 20256"/>
            </a:avLst>
          </a:prstGeom>
          <a:solidFill>
            <a:srgbClr val="F09AC3"/>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fr-FR" sz="900" b="1">
                <a:solidFill>
                  <a:schemeClr val="bg1"/>
                </a:solidFill>
                <a:latin typeface="Calibri" panose="020F0502020204030204" pitchFamily="34" charset="0"/>
                <a:ea typeface="Calibri" panose="020F0502020204030204" pitchFamily="34" charset="0"/>
                <a:cs typeface="Calibri" panose="020F0502020204030204" pitchFamily="34" charset="0"/>
              </a:rPr>
              <a:t>Rédaction du PCRA Cadre</a:t>
            </a:r>
          </a:p>
        </p:txBody>
      </p:sp>
      <p:grpSp>
        <p:nvGrpSpPr>
          <p:cNvPr id="28" name="Groupe 27">
            <a:extLst>
              <a:ext uri="{FF2B5EF4-FFF2-40B4-BE49-F238E27FC236}">
                <a16:creationId xmlns:a16="http://schemas.microsoft.com/office/drawing/2014/main" id="{93700B86-1D94-D965-DC66-B6F7CA9DB8E4}"/>
              </a:ext>
            </a:extLst>
          </p:cNvPr>
          <p:cNvGrpSpPr/>
          <p:nvPr/>
        </p:nvGrpSpPr>
        <p:grpSpPr>
          <a:xfrm>
            <a:off x="3900131" y="3602692"/>
            <a:ext cx="898674" cy="634923"/>
            <a:chOff x="3439423" y="3360208"/>
            <a:chExt cx="898673" cy="634922"/>
          </a:xfrm>
        </p:grpSpPr>
        <p:pic>
          <p:nvPicPr>
            <p:cNvPr id="29" name="Graphique 28" descr="Liste avec un remplissage uni">
              <a:extLst>
                <a:ext uri="{FF2B5EF4-FFF2-40B4-BE49-F238E27FC236}">
                  <a16:creationId xmlns:a16="http://schemas.microsoft.com/office/drawing/2014/main" id="{95C5A9E1-5197-72FC-89D8-D2F2DA973EA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72760" y="3360208"/>
              <a:ext cx="432000" cy="432000"/>
            </a:xfrm>
            <a:prstGeom prst="rect">
              <a:avLst/>
            </a:prstGeom>
          </p:spPr>
        </p:pic>
        <p:sp>
          <p:nvSpPr>
            <p:cNvPr id="30" name="Google Shape;788;g259c8bb200e_0_1087">
              <a:extLst>
                <a:ext uri="{FF2B5EF4-FFF2-40B4-BE49-F238E27FC236}">
                  <a16:creationId xmlns:a16="http://schemas.microsoft.com/office/drawing/2014/main" id="{D1909E2C-2EB1-EB63-37CD-C7F0F055B20D}"/>
                </a:ext>
              </a:extLst>
            </p:cNvPr>
            <p:cNvSpPr/>
            <p:nvPr/>
          </p:nvSpPr>
          <p:spPr>
            <a:xfrm>
              <a:off x="3439423" y="3792208"/>
              <a:ext cx="898673" cy="202922"/>
            </a:xfrm>
            <a:prstGeom prst="rect">
              <a:avLst/>
            </a:prstGeom>
            <a:noFill/>
            <a:ln>
              <a:noFill/>
            </a:ln>
          </p:spPr>
          <p:txBody>
            <a:bodyPr spcFirstLastPara="1" wrap="square" lIns="36000" tIns="36000" rIns="36000" bIns="36000" anchor="ctr" anchorCtr="0">
              <a:noAutofit/>
            </a:bodyPr>
            <a:lstStyle/>
            <a:p>
              <a:pPr algn="ctr">
                <a:buSzPts val="1200"/>
              </a:pPr>
              <a:r>
                <a:rPr lang="fr-FR" sz="8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Fiches processus métier</a:t>
              </a:r>
              <a:endParaRPr sz="800">
                <a:latin typeface="Calibri" panose="020F0502020204030204" pitchFamily="34" charset="0"/>
                <a:ea typeface="Calibri" panose="020F0502020204030204" pitchFamily="34" charset="0"/>
                <a:cs typeface="Calibri" panose="020F0502020204030204" pitchFamily="34" charset="0"/>
                <a:sym typeface="Open Sans"/>
              </a:endParaRPr>
            </a:p>
          </p:txBody>
        </p:sp>
      </p:grpSp>
      <p:sp>
        <p:nvSpPr>
          <p:cNvPr id="31" name="Flèche : chevron 30">
            <a:extLst>
              <a:ext uri="{FF2B5EF4-FFF2-40B4-BE49-F238E27FC236}">
                <a16:creationId xmlns:a16="http://schemas.microsoft.com/office/drawing/2014/main" id="{10BA8B13-6EFB-74F7-7728-BBFEDACBAA1A}"/>
              </a:ext>
            </a:extLst>
          </p:cNvPr>
          <p:cNvSpPr/>
          <p:nvPr/>
        </p:nvSpPr>
        <p:spPr>
          <a:xfrm>
            <a:off x="6266234" y="2991211"/>
            <a:ext cx="964201" cy="501852"/>
          </a:xfrm>
          <a:prstGeom prst="chevron">
            <a:avLst>
              <a:gd name="adj" fmla="val 20256"/>
            </a:avLst>
          </a:prstGeom>
          <a:solidFill>
            <a:srgbClr val="D4A0C6"/>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fr-FR" sz="900" b="1">
                <a:solidFill>
                  <a:schemeClr val="bg1"/>
                </a:solidFill>
                <a:latin typeface="Calibri" panose="020F0502020204030204" pitchFamily="34" charset="0"/>
                <a:ea typeface="Calibri" panose="020F0502020204030204" pitchFamily="34" charset="0"/>
                <a:cs typeface="Calibri" panose="020F0502020204030204" pitchFamily="34" charset="0"/>
              </a:rPr>
              <a:t>Test / exercice</a:t>
            </a:r>
          </a:p>
        </p:txBody>
      </p:sp>
      <p:grpSp>
        <p:nvGrpSpPr>
          <p:cNvPr id="33" name="Groupe 32">
            <a:extLst>
              <a:ext uri="{FF2B5EF4-FFF2-40B4-BE49-F238E27FC236}">
                <a16:creationId xmlns:a16="http://schemas.microsoft.com/office/drawing/2014/main" id="{2F7EE0A4-D4BE-AE03-698B-6DF527DA88B7}"/>
              </a:ext>
            </a:extLst>
          </p:cNvPr>
          <p:cNvGrpSpPr/>
          <p:nvPr/>
        </p:nvGrpSpPr>
        <p:grpSpPr>
          <a:xfrm>
            <a:off x="5475438" y="3602692"/>
            <a:ext cx="898674" cy="634923"/>
            <a:chOff x="3439423" y="3360208"/>
            <a:chExt cx="898673" cy="634922"/>
          </a:xfrm>
        </p:grpSpPr>
        <p:pic>
          <p:nvPicPr>
            <p:cNvPr id="34" name="Graphique 33" descr="Liste avec un remplissage uni">
              <a:extLst>
                <a:ext uri="{FF2B5EF4-FFF2-40B4-BE49-F238E27FC236}">
                  <a16:creationId xmlns:a16="http://schemas.microsoft.com/office/drawing/2014/main" id="{019BB433-11C6-7E38-23B6-2E615FF7AF4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72760" y="3360208"/>
              <a:ext cx="432000" cy="432000"/>
            </a:xfrm>
            <a:prstGeom prst="rect">
              <a:avLst/>
            </a:prstGeom>
          </p:spPr>
        </p:pic>
        <p:sp>
          <p:nvSpPr>
            <p:cNvPr id="35" name="Google Shape;788;g259c8bb200e_0_1087">
              <a:extLst>
                <a:ext uri="{FF2B5EF4-FFF2-40B4-BE49-F238E27FC236}">
                  <a16:creationId xmlns:a16="http://schemas.microsoft.com/office/drawing/2014/main" id="{74F6A414-646A-019A-9F39-725344FC1ED9}"/>
                </a:ext>
              </a:extLst>
            </p:cNvPr>
            <p:cNvSpPr/>
            <p:nvPr/>
          </p:nvSpPr>
          <p:spPr>
            <a:xfrm>
              <a:off x="3439423" y="3792208"/>
              <a:ext cx="898673" cy="202922"/>
            </a:xfrm>
            <a:prstGeom prst="rect">
              <a:avLst/>
            </a:prstGeom>
            <a:noFill/>
            <a:ln>
              <a:noFill/>
            </a:ln>
          </p:spPr>
          <p:txBody>
            <a:bodyPr spcFirstLastPara="1" wrap="square" lIns="36000" tIns="36000" rIns="36000" bIns="36000" anchor="ctr" anchorCtr="0">
              <a:noAutofit/>
            </a:bodyPr>
            <a:lstStyle/>
            <a:p>
              <a:pPr algn="ctr">
                <a:buSzPts val="1200"/>
              </a:pPr>
              <a:r>
                <a:rPr lang="fr-FR" sz="8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PCRA Cadre</a:t>
              </a:r>
              <a:endParaRPr sz="800">
                <a:latin typeface="Calibri" panose="020F0502020204030204" pitchFamily="34" charset="0"/>
                <a:ea typeface="Calibri" panose="020F0502020204030204" pitchFamily="34" charset="0"/>
                <a:cs typeface="Calibri" panose="020F0502020204030204" pitchFamily="34" charset="0"/>
                <a:sym typeface="Open Sans"/>
              </a:endParaRPr>
            </a:p>
          </p:txBody>
        </p:sp>
      </p:grpSp>
      <p:grpSp>
        <p:nvGrpSpPr>
          <p:cNvPr id="36" name="Groupe 35">
            <a:extLst>
              <a:ext uri="{FF2B5EF4-FFF2-40B4-BE49-F238E27FC236}">
                <a16:creationId xmlns:a16="http://schemas.microsoft.com/office/drawing/2014/main" id="{EB5B0A4F-B32D-6382-00E0-EFB25DD793DB}"/>
              </a:ext>
            </a:extLst>
          </p:cNvPr>
          <p:cNvGrpSpPr/>
          <p:nvPr/>
        </p:nvGrpSpPr>
        <p:grpSpPr>
          <a:xfrm>
            <a:off x="589109" y="3602692"/>
            <a:ext cx="1015584" cy="644744"/>
            <a:chOff x="3380968" y="3360208"/>
            <a:chExt cx="1015583" cy="644743"/>
          </a:xfrm>
        </p:grpSpPr>
        <p:pic>
          <p:nvPicPr>
            <p:cNvPr id="37" name="Graphique 36" descr="Liste avec un remplissage uni">
              <a:extLst>
                <a:ext uri="{FF2B5EF4-FFF2-40B4-BE49-F238E27FC236}">
                  <a16:creationId xmlns:a16="http://schemas.microsoft.com/office/drawing/2014/main" id="{90A7A5A7-A495-6CA7-C244-1501D366518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72760" y="3360208"/>
              <a:ext cx="432000" cy="432000"/>
            </a:xfrm>
            <a:prstGeom prst="rect">
              <a:avLst/>
            </a:prstGeom>
          </p:spPr>
        </p:pic>
        <p:sp>
          <p:nvSpPr>
            <p:cNvPr id="38" name="Google Shape;788;g259c8bb200e_0_1087">
              <a:extLst>
                <a:ext uri="{FF2B5EF4-FFF2-40B4-BE49-F238E27FC236}">
                  <a16:creationId xmlns:a16="http://schemas.microsoft.com/office/drawing/2014/main" id="{FCFBD59E-5F47-D367-6043-06AF65859C05}"/>
                </a:ext>
              </a:extLst>
            </p:cNvPr>
            <p:cNvSpPr/>
            <p:nvPr/>
          </p:nvSpPr>
          <p:spPr>
            <a:xfrm>
              <a:off x="3380968" y="3802029"/>
              <a:ext cx="1015583" cy="202922"/>
            </a:xfrm>
            <a:prstGeom prst="rect">
              <a:avLst/>
            </a:prstGeom>
            <a:noFill/>
            <a:ln>
              <a:noFill/>
            </a:ln>
          </p:spPr>
          <p:txBody>
            <a:bodyPr spcFirstLastPara="1" wrap="square" lIns="36000" tIns="36000" rIns="36000" bIns="36000" anchor="ctr" anchorCtr="0">
              <a:noAutofit/>
            </a:bodyPr>
            <a:lstStyle/>
            <a:p>
              <a:pPr algn="ctr">
                <a:buSzPts val="1200"/>
              </a:pPr>
              <a:r>
                <a:rPr lang="fr-FR" sz="8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Fiche de fonction du Responsable du PCRA </a:t>
              </a:r>
            </a:p>
          </p:txBody>
        </p:sp>
      </p:grpSp>
      <p:sp>
        <p:nvSpPr>
          <p:cNvPr id="40" name="Flèche : chevron 39">
            <a:extLst>
              <a:ext uri="{FF2B5EF4-FFF2-40B4-BE49-F238E27FC236}">
                <a16:creationId xmlns:a16="http://schemas.microsoft.com/office/drawing/2014/main" id="{585CFDD7-BA1C-24D7-9207-F6AB2F6D805A}"/>
              </a:ext>
            </a:extLst>
          </p:cNvPr>
          <p:cNvSpPr/>
          <p:nvPr/>
        </p:nvSpPr>
        <p:spPr>
          <a:xfrm>
            <a:off x="7655459" y="3050334"/>
            <a:ext cx="1441072" cy="442729"/>
          </a:xfrm>
          <a:prstGeom prst="chevron">
            <a:avLst>
              <a:gd name="adj" fmla="val 20256"/>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fr-FR" sz="900" b="1">
                <a:solidFill>
                  <a:schemeClr val="bg1"/>
                </a:solidFill>
                <a:latin typeface="Calibri" panose="020F0502020204030204" pitchFamily="34" charset="0"/>
                <a:ea typeface="Calibri" panose="020F0502020204030204" pitchFamily="34" charset="0"/>
                <a:cs typeface="Calibri" panose="020F0502020204030204" pitchFamily="34" charset="0"/>
              </a:rPr>
              <a:t>Identification des lacunes et définition d’un plan d’actions</a:t>
            </a:r>
          </a:p>
        </p:txBody>
      </p:sp>
      <p:grpSp>
        <p:nvGrpSpPr>
          <p:cNvPr id="44" name="Groupe 43">
            <a:extLst>
              <a:ext uri="{FF2B5EF4-FFF2-40B4-BE49-F238E27FC236}">
                <a16:creationId xmlns:a16="http://schemas.microsoft.com/office/drawing/2014/main" id="{4C212EEE-602E-B28D-F7E6-0FD060BF3DE7}"/>
              </a:ext>
            </a:extLst>
          </p:cNvPr>
          <p:cNvGrpSpPr/>
          <p:nvPr/>
        </p:nvGrpSpPr>
        <p:grpSpPr>
          <a:xfrm>
            <a:off x="7106625" y="2964332"/>
            <a:ext cx="672621" cy="555609"/>
            <a:chOff x="7268215" y="2698809"/>
            <a:chExt cx="672623" cy="555608"/>
          </a:xfrm>
        </p:grpSpPr>
        <p:pic>
          <p:nvPicPr>
            <p:cNvPr id="42" name="Graphique 41" descr="Brainstorming de groupe avec un remplissage uni">
              <a:extLst>
                <a:ext uri="{FF2B5EF4-FFF2-40B4-BE49-F238E27FC236}">
                  <a16:creationId xmlns:a16="http://schemas.microsoft.com/office/drawing/2014/main" id="{360667F2-7CCF-AE86-32C2-FD4BF2B25A4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418558" y="2698809"/>
              <a:ext cx="397796" cy="397796"/>
            </a:xfrm>
            <a:prstGeom prst="rect">
              <a:avLst/>
            </a:prstGeom>
          </p:spPr>
        </p:pic>
        <p:sp>
          <p:nvSpPr>
            <p:cNvPr id="43" name="Google Shape;788;g259c8bb200e_0_1087">
              <a:extLst>
                <a:ext uri="{FF2B5EF4-FFF2-40B4-BE49-F238E27FC236}">
                  <a16:creationId xmlns:a16="http://schemas.microsoft.com/office/drawing/2014/main" id="{65EE7D53-BCB8-1EB2-3EAB-FD017CC8C807}"/>
                </a:ext>
              </a:extLst>
            </p:cNvPr>
            <p:cNvSpPr/>
            <p:nvPr/>
          </p:nvSpPr>
          <p:spPr>
            <a:xfrm>
              <a:off x="7268215" y="3051495"/>
              <a:ext cx="672623" cy="202922"/>
            </a:xfrm>
            <a:prstGeom prst="rect">
              <a:avLst/>
            </a:prstGeom>
            <a:noFill/>
            <a:ln>
              <a:noFill/>
            </a:ln>
          </p:spPr>
          <p:txBody>
            <a:bodyPr spcFirstLastPara="1" wrap="square" lIns="36000" tIns="36000" rIns="36000" bIns="36000" anchor="ctr" anchorCtr="0">
              <a:noAutofit/>
            </a:bodyPr>
            <a:lstStyle/>
            <a:p>
              <a:pPr algn="ctr">
                <a:buSzPts val="1200"/>
              </a:pPr>
              <a:r>
                <a:rPr lang="fr-FR" sz="7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RETEX</a:t>
              </a:r>
              <a:endParaRPr sz="700">
                <a:latin typeface="Calibri" panose="020F0502020204030204" pitchFamily="34" charset="0"/>
                <a:ea typeface="Calibri" panose="020F0502020204030204" pitchFamily="34" charset="0"/>
                <a:cs typeface="Calibri" panose="020F0502020204030204" pitchFamily="34" charset="0"/>
                <a:sym typeface="Open Sans"/>
              </a:endParaRPr>
            </a:p>
          </p:txBody>
        </p:sp>
      </p:grpSp>
      <p:grpSp>
        <p:nvGrpSpPr>
          <p:cNvPr id="48" name="Groupe 47">
            <a:extLst>
              <a:ext uri="{FF2B5EF4-FFF2-40B4-BE49-F238E27FC236}">
                <a16:creationId xmlns:a16="http://schemas.microsoft.com/office/drawing/2014/main" id="{CF8E1EB7-553C-CDB6-5419-A8BA0C67B36D}"/>
              </a:ext>
            </a:extLst>
          </p:cNvPr>
          <p:cNvGrpSpPr/>
          <p:nvPr/>
        </p:nvGrpSpPr>
        <p:grpSpPr>
          <a:xfrm>
            <a:off x="783007" y="4436178"/>
            <a:ext cx="648745" cy="557169"/>
            <a:chOff x="1801017" y="3303645"/>
            <a:chExt cx="648745" cy="557170"/>
          </a:xfrm>
        </p:grpSpPr>
        <p:pic>
          <p:nvPicPr>
            <p:cNvPr id="46" name="Graphique 45" descr="Utilisateurs avec un remplissage uni">
              <a:extLst>
                <a:ext uri="{FF2B5EF4-FFF2-40B4-BE49-F238E27FC236}">
                  <a16:creationId xmlns:a16="http://schemas.microsoft.com/office/drawing/2014/main" id="{D68FB75B-E3FE-872F-2BE9-2AACAA103B5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904026" y="3303645"/>
              <a:ext cx="442728" cy="442728"/>
            </a:xfrm>
            <a:prstGeom prst="rect">
              <a:avLst/>
            </a:prstGeom>
          </p:spPr>
        </p:pic>
        <p:sp>
          <p:nvSpPr>
            <p:cNvPr id="47" name="Google Shape;788;g259c8bb200e_0_1087">
              <a:extLst>
                <a:ext uri="{FF2B5EF4-FFF2-40B4-BE49-F238E27FC236}">
                  <a16:creationId xmlns:a16="http://schemas.microsoft.com/office/drawing/2014/main" id="{06256520-F89A-509A-07F7-3FC5B23BB8DD}"/>
                </a:ext>
              </a:extLst>
            </p:cNvPr>
            <p:cNvSpPr/>
            <p:nvPr/>
          </p:nvSpPr>
          <p:spPr>
            <a:xfrm>
              <a:off x="1801017" y="3680044"/>
              <a:ext cx="648745" cy="180771"/>
            </a:xfrm>
            <a:prstGeom prst="rect">
              <a:avLst/>
            </a:prstGeom>
            <a:noFill/>
            <a:ln>
              <a:noFill/>
            </a:ln>
          </p:spPr>
          <p:txBody>
            <a:bodyPr spcFirstLastPara="1" wrap="square" lIns="36000" tIns="36000" rIns="36000" bIns="36000" anchor="ctr" anchorCtr="0">
              <a:noAutofit/>
            </a:bodyPr>
            <a:lstStyle/>
            <a:p>
              <a:pPr algn="ctr">
                <a:buSzPts val="1200"/>
              </a:pPr>
              <a:r>
                <a:rPr lang="fr-FR" sz="8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Comité de pilotage n°1</a:t>
              </a:r>
              <a:endParaRPr sz="800">
                <a:latin typeface="Calibri" panose="020F0502020204030204" pitchFamily="34" charset="0"/>
                <a:ea typeface="Calibri" panose="020F0502020204030204" pitchFamily="34" charset="0"/>
                <a:cs typeface="Calibri" panose="020F0502020204030204" pitchFamily="34" charset="0"/>
                <a:sym typeface="Open Sans"/>
              </a:endParaRPr>
            </a:p>
          </p:txBody>
        </p:sp>
      </p:grpSp>
      <p:sp>
        <p:nvSpPr>
          <p:cNvPr id="52" name="Flèche : chevron 51">
            <a:extLst>
              <a:ext uri="{FF2B5EF4-FFF2-40B4-BE49-F238E27FC236}">
                <a16:creationId xmlns:a16="http://schemas.microsoft.com/office/drawing/2014/main" id="{F6C2E558-30DF-DF4C-1844-E0B4DF16A361}"/>
              </a:ext>
            </a:extLst>
          </p:cNvPr>
          <p:cNvSpPr/>
          <p:nvPr/>
        </p:nvSpPr>
        <p:spPr>
          <a:xfrm>
            <a:off x="394905" y="1543681"/>
            <a:ext cx="1475045" cy="396000"/>
          </a:xfrm>
          <a:prstGeom prst="chevron">
            <a:avLst>
              <a:gd name="adj" fmla="val 20256"/>
            </a:avLst>
          </a:prstGeom>
          <a:solidFill>
            <a:srgbClr val="0060A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fr-FR" sz="900" b="1">
                <a:solidFill>
                  <a:schemeClr val="bg1"/>
                </a:solidFill>
                <a:latin typeface="Calibri" panose="020F0502020204030204" pitchFamily="34" charset="0"/>
                <a:ea typeface="Calibri" panose="020F0502020204030204" pitchFamily="34" charset="0"/>
                <a:cs typeface="Calibri" panose="020F0502020204030204" pitchFamily="34" charset="0"/>
              </a:rPr>
              <a:t>Cadrage du projet </a:t>
            </a:r>
          </a:p>
        </p:txBody>
      </p:sp>
      <p:grpSp>
        <p:nvGrpSpPr>
          <p:cNvPr id="3" name="Groupe 2">
            <a:extLst>
              <a:ext uri="{FF2B5EF4-FFF2-40B4-BE49-F238E27FC236}">
                <a16:creationId xmlns:a16="http://schemas.microsoft.com/office/drawing/2014/main" id="{EE8894D8-6F4B-82C0-6C82-D9687B2DCC19}"/>
              </a:ext>
            </a:extLst>
          </p:cNvPr>
          <p:cNvGrpSpPr/>
          <p:nvPr/>
        </p:nvGrpSpPr>
        <p:grpSpPr>
          <a:xfrm>
            <a:off x="8183673" y="3602692"/>
            <a:ext cx="895010" cy="717175"/>
            <a:chOff x="3192717" y="3349791"/>
            <a:chExt cx="895010" cy="717175"/>
          </a:xfrm>
        </p:grpSpPr>
        <p:pic>
          <p:nvPicPr>
            <p:cNvPr id="4" name="Graphique 3" descr="Liste avec un remplissage uni">
              <a:extLst>
                <a:ext uri="{FF2B5EF4-FFF2-40B4-BE49-F238E27FC236}">
                  <a16:creationId xmlns:a16="http://schemas.microsoft.com/office/drawing/2014/main" id="{CEC05584-E868-FC88-6F99-EFA3E016F64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49486" y="3349791"/>
              <a:ext cx="432000" cy="432000"/>
            </a:xfrm>
            <a:prstGeom prst="rect">
              <a:avLst/>
            </a:prstGeom>
          </p:spPr>
        </p:pic>
        <p:sp>
          <p:nvSpPr>
            <p:cNvPr id="5" name="Google Shape;788;g259c8bb200e_0_1087">
              <a:extLst>
                <a:ext uri="{FF2B5EF4-FFF2-40B4-BE49-F238E27FC236}">
                  <a16:creationId xmlns:a16="http://schemas.microsoft.com/office/drawing/2014/main" id="{2B2FFF97-7244-0A6E-6AAC-10128D1FF796}"/>
                </a:ext>
              </a:extLst>
            </p:cNvPr>
            <p:cNvSpPr/>
            <p:nvPr/>
          </p:nvSpPr>
          <p:spPr>
            <a:xfrm>
              <a:off x="3192717" y="3792208"/>
              <a:ext cx="895010" cy="274758"/>
            </a:xfrm>
            <a:prstGeom prst="rect">
              <a:avLst/>
            </a:prstGeom>
            <a:noFill/>
            <a:ln>
              <a:noFill/>
            </a:ln>
          </p:spPr>
          <p:txBody>
            <a:bodyPr spcFirstLastPara="1" wrap="square" lIns="36000" tIns="36000" rIns="36000" bIns="36000" anchor="ctr" anchorCtr="0">
              <a:noAutofit/>
            </a:bodyPr>
            <a:lstStyle/>
            <a:p>
              <a:pPr algn="r">
                <a:buSzPts val="1200"/>
              </a:pPr>
              <a:r>
                <a:rPr lang="fr-FR" sz="8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PCRA Cadre amendé du MCO</a:t>
              </a:r>
              <a:endParaRPr sz="800">
                <a:latin typeface="Calibri" panose="020F0502020204030204" pitchFamily="34" charset="0"/>
                <a:ea typeface="Calibri" panose="020F0502020204030204" pitchFamily="34" charset="0"/>
                <a:cs typeface="Calibri" panose="020F0502020204030204" pitchFamily="34" charset="0"/>
                <a:sym typeface="Open Sans"/>
              </a:endParaRPr>
            </a:p>
          </p:txBody>
        </p:sp>
      </p:grpSp>
      <p:sp>
        <p:nvSpPr>
          <p:cNvPr id="773" name="Rectangle : coins arrondis 772">
            <a:extLst>
              <a:ext uri="{FF2B5EF4-FFF2-40B4-BE49-F238E27FC236}">
                <a16:creationId xmlns:a16="http://schemas.microsoft.com/office/drawing/2014/main" id="{45C7E305-66C8-97D3-91AB-B76CF1AC5836}"/>
              </a:ext>
            </a:extLst>
          </p:cNvPr>
          <p:cNvSpPr/>
          <p:nvPr/>
        </p:nvSpPr>
        <p:spPr>
          <a:xfrm>
            <a:off x="5416658" y="101681"/>
            <a:ext cx="3672989" cy="544189"/>
          </a:xfrm>
          <a:prstGeom prst="roundRect">
            <a:avLst/>
          </a:prstGeom>
          <a:solidFill>
            <a:srgbClr val="FF4B4B"/>
          </a:solidFill>
          <a:ln w="19050">
            <a:solidFill>
              <a:schemeClr val="bg1">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lIns="576000" tIns="360000" bIns="360000" rtlCol="0" anchor="ctr"/>
          <a:lstStyle/>
          <a:p>
            <a:pPr lvl="3"/>
            <a:r>
              <a:rPr lang="fr-FR" sz="1000" b="1">
                <a:solidFill>
                  <a:schemeClr val="bg1"/>
                </a:solidFill>
                <a:latin typeface="Calibri" panose="020F0502020204030204" pitchFamily="34" charset="0"/>
                <a:ea typeface="Calibri" panose="020F0502020204030204" pitchFamily="34" charset="0"/>
                <a:cs typeface="Calibri" panose="020F0502020204030204" pitchFamily="34" charset="0"/>
              </a:rPr>
              <a:t>Il s’agit d’une recommandation : les temporalités proposées pour chaque action sont indicatives et peuvent être adaptées selon les besoins.</a:t>
            </a:r>
          </a:p>
        </p:txBody>
      </p:sp>
      <p:pic>
        <p:nvPicPr>
          <p:cNvPr id="775" name="Graphique 774" descr="Informations avec un remplissage uni">
            <a:extLst>
              <a:ext uri="{FF2B5EF4-FFF2-40B4-BE49-F238E27FC236}">
                <a16:creationId xmlns:a16="http://schemas.microsoft.com/office/drawing/2014/main" id="{C661645D-760A-F6E9-CFC7-A738857A7B3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508082" y="143174"/>
            <a:ext cx="457200" cy="457200"/>
          </a:xfrm>
          <a:prstGeom prst="rect">
            <a:avLst/>
          </a:prstGeom>
        </p:spPr>
      </p:pic>
      <p:grpSp>
        <p:nvGrpSpPr>
          <p:cNvPr id="21" name="Groupe 20">
            <a:extLst>
              <a:ext uri="{FF2B5EF4-FFF2-40B4-BE49-F238E27FC236}">
                <a16:creationId xmlns:a16="http://schemas.microsoft.com/office/drawing/2014/main" id="{0B1288A3-4824-FDA3-EC6D-323EAA0E5152}"/>
              </a:ext>
            </a:extLst>
          </p:cNvPr>
          <p:cNvGrpSpPr/>
          <p:nvPr/>
        </p:nvGrpSpPr>
        <p:grpSpPr>
          <a:xfrm>
            <a:off x="4057148" y="4435493"/>
            <a:ext cx="648745" cy="555682"/>
            <a:chOff x="1802495" y="3294597"/>
            <a:chExt cx="648745" cy="555683"/>
          </a:xfrm>
        </p:grpSpPr>
        <p:pic>
          <p:nvPicPr>
            <p:cNvPr id="49" name="Graphique 48" descr="Utilisateurs avec un remplissage uni">
              <a:extLst>
                <a:ext uri="{FF2B5EF4-FFF2-40B4-BE49-F238E27FC236}">
                  <a16:creationId xmlns:a16="http://schemas.microsoft.com/office/drawing/2014/main" id="{06F42C7E-71AB-07A9-25D1-E2469C40C65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903600" y="3294597"/>
              <a:ext cx="442728" cy="442728"/>
            </a:xfrm>
            <a:prstGeom prst="rect">
              <a:avLst/>
            </a:prstGeom>
          </p:spPr>
        </p:pic>
        <p:sp>
          <p:nvSpPr>
            <p:cNvPr id="51" name="Google Shape;788;g259c8bb200e_0_1087">
              <a:extLst>
                <a:ext uri="{FF2B5EF4-FFF2-40B4-BE49-F238E27FC236}">
                  <a16:creationId xmlns:a16="http://schemas.microsoft.com/office/drawing/2014/main" id="{DE30BA75-0174-6F73-12FE-04B55F60A39A}"/>
                </a:ext>
              </a:extLst>
            </p:cNvPr>
            <p:cNvSpPr/>
            <p:nvPr/>
          </p:nvSpPr>
          <p:spPr>
            <a:xfrm>
              <a:off x="1802495" y="3669509"/>
              <a:ext cx="648745" cy="180771"/>
            </a:xfrm>
            <a:prstGeom prst="rect">
              <a:avLst/>
            </a:prstGeom>
            <a:noFill/>
            <a:ln>
              <a:noFill/>
            </a:ln>
          </p:spPr>
          <p:txBody>
            <a:bodyPr spcFirstLastPara="1" wrap="square" lIns="36000" tIns="36000" rIns="36000" bIns="36000" anchor="ctr" anchorCtr="0">
              <a:noAutofit/>
            </a:bodyPr>
            <a:lstStyle/>
            <a:p>
              <a:pPr algn="ctr">
                <a:buSzPts val="1200"/>
              </a:pPr>
              <a:r>
                <a:rPr lang="fr-FR" sz="8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Comité de pilotage n°2</a:t>
              </a:r>
              <a:endParaRPr sz="800">
                <a:latin typeface="Calibri" panose="020F0502020204030204" pitchFamily="34" charset="0"/>
                <a:ea typeface="Calibri" panose="020F0502020204030204" pitchFamily="34" charset="0"/>
                <a:cs typeface="Calibri" panose="020F0502020204030204" pitchFamily="34" charset="0"/>
                <a:sym typeface="Open Sans"/>
              </a:endParaRPr>
            </a:p>
          </p:txBody>
        </p:sp>
      </p:grpSp>
      <p:grpSp>
        <p:nvGrpSpPr>
          <p:cNvPr id="774" name="Groupe 773">
            <a:extLst>
              <a:ext uri="{FF2B5EF4-FFF2-40B4-BE49-F238E27FC236}">
                <a16:creationId xmlns:a16="http://schemas.microsoft.com/office/drawing/2014/main" id="{E7E9B74D-CD92-8640-29C9-4FBBAC230CA1}"/>
              </a:ext>
            </a:extLst>
          </p:cNvPr>
          <p:cNvGrpSpPr/>
          <p:nvPr/>
        </p:nvGrpSpPr>
        <p:grpSpPr>
          <a:xfrm>
            <a:off x="5582380" y="4435493"/>
            <a:ext cx="648745" cy="555682"/>
            <a:chOff x="1802495" y="3294597"/>
            <a:chExt cx="648745" cy="555683"/>
          </a:xfrm>
        </p:grpSpPr>
        <p:pic>
          <p:nvPicPr>
            <p:cNvPr id="776" name="Graphique 775" descr="Utilisateurs avec un remplissage uni">
              <a:extLst>
                <a:ext uri="{FF2B5EF4-FFF2-40B4-BE49-F238E27FC236}">
                  <a16:creationId xmlns:a16="http://schemas.microsoft.com/office/drawing/2014/main" id="{FAAFEFAD-D2D9-9AA9-2EE6-3BCBA238F12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903600" y="3294597"/>
              <a:ext cx="442728" cy="442728"/>
            </a:xfrm>
            <a:prstGeom prst="rect">
              <a:avLst/>
            </a:prstGeom>
          </p:spPr>
        </p:pic>
        <p:sp>
          <p:nvSpPr>
            <p:cNvPr id="777" name="Google Shape;788;g259c8bb200e_0_1087">
              <a:extLst>
                <a:ext uri="{FF2B5EF4-FFF2-40B4-BE49-F238E27FC236}">
                  <a16:creationId xmlns:a16="http://schemas.microsoft.com/office/drawing/2014/main" id="{58387884-15B5-AEDF-A188-78E8F3E4406F}"/>
                </a:ext>
              </a:extLst>
            </p:cNvPr>
            <p:cNvSpPr/>
            <p:nvPr/>
          </p:nvSpPr>
          <p:spPr>
            <a:xfrm>
              <a:off x="1802495" y="3669509"/>
              <a:ext cx="648745" cy="180771"/>
            </a:xfrm>
            <a:prstGeom prst="rect">
              <a:avLst/>
            </a:prstGeom>
            <a:noFill/>
            <a:ln>
              <a:noFill/>
            </a:ln>
          </p:spPr>
          <p:txBody>
            <a:bodyPr spcFirstLastPara="1" wrap="square" lIns="36000" tIns="36000" rIns="36000" bIns="36000" anchor="ctr" anchorCtr="0">
              <a:noAutofit/>
            </a:bodyPr>
            <a:lstStyle/>
            <a:p>
              <a:pPr algn="ctr">
                <a:buSzPts val="1200"/>
              </a:pPr>
              <a:r>
                <a:rPr lang="fr-FR" sz="8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Comité de pilotage n°3</a:t>
              </a:r>
              <a:endParaRPr sz="800">
                <a:latin typeface="Calibri" panose="020F0502020204030204" pitchFamily="34" charset="0"/>
                <a:ea typeface="Calibri" panose="020F0502020204030204" pitchFamily="34" charset="0"/>
                <a:cs typeface="Calibri" panose="020F0502020204030204" pitchFamily="34" charset="0"/>
                <a:sym typeface="Open Sans"/>
              </a:endParaRPr>
            </a:p>
          </p:txBody>
        </p:sp>
      </p:grpSp>
      <p:sp>
        <p:nvSpPr>
          <p:cNvPr id="6" name="Espace réservé du numéro de diapositive 2">
            <a:extLst>
              <a:ext uri="{FF2B5EF4-FFF2-40B4-BE49-F238E27FC236}">
                <a16:creationId xmlns:a16="http://schemas.microsoft.com/office/drawing/2014/main" id="{2C1C4764-455A-E0DE-96EE-A0A7106AA4BB}"/>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3</a:t>
            </a:fld>
            <a:endParaRPr lang="fr-FR" sz="800" i="1">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954899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2" name="Rectangle 1">
            <a:extLst>
              <a:ext uri="{FF2B5EF4-FFF2-40B4-BE49-F238E27FC236}">
                <a16:creationId xmlns:a16="http://schemas.microsoft.com/office/drawing/2014/main" id="{56192E25-ACD8-AE52-880C-709523B8A4E1}"/>
              </a:ext>
            </a:extLst>
          </p:cNvPr>
          <p:cNvSpPr/>
          <p:nvPr/>
        </p:nvSpPr>
        <p:spPr>
          <a:xfrm>
            <a:off x="418923" y="1099930"/>
            <a:ext cx="8407026" cy="62285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9D8781AB-EC7E-AB75-491D-4BCD8F5B544D}"/>
              </a:ext>
            </a:extLst>
          </p:cNvPr>
          <p:cNvSpPr txBox="1"/>
          <p:nvPr/>
        </p:nvSpPr>
        <p:spPr>
          <a:xfrm>
            <a:off x="161364" y="741420"/>
            <a:ext cx="8827247" cy="276999"/>
          </a:xfrm>
          <a:prstGeom prst="rect">
            <a:avLst/>
          </a:prstGeom>
          <a:solidFill>
            <a:srgbClr val="FDEEF5"/>
          </a:solidFill>
        </p:spPr>
        <p:txBody>
          <a:bodyPr wrap="square">
            <a:spAutoFit/>
          </a:bodyPr>
          <a:lstStyle/>
          <a:p>
            <a:pPr marL="360000" marR="0" lvl="0" algn="just" rtl="0">
              <a:lnSpc>
                <a:spcPct val="100000"/>
              </a:lnSpc>
              <a:spcBef>
                <a:spcPts val="0"/>
              </a:spcBef>
              <a:spcAft>
                <a:spcPts val="0"/>
              </a:spcAft>
              <a:buClr>
                <a:srgbClr val="000000"/>
              </a:buClr>
              <a:buSzPts val="1200"/>
            </a:pPr>
            <a:r>
              <a:rPr lang="fr-FR" sz="1200" b="0" i="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Utiliser l’onglet « 6 – fiches processus métier » de l’</a:t>
            </a:r>
            <a:r>
              <a:rPr lang="fr-FR" sz="1200" b="1" i="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Outil BIA</a:t>
            </a:r>
          </a:p>
        </p:txBody>
      </p:sp>
      <p:sp>
        <p:nvSpPr>
          <p:cNvPr id="414" name="Google Shape;414;g25be3e8fe75_0_1"/>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pPr marL="0" lvl="0" indent="0" algn="l" rtl="0">
              <a:lnSpc>
                <a:spcPct val="110000"/>
              </a:lnSpc>
              <a:spcBef>
                <a:spcPts val="0"/>
              </a:spcBef>
              <a:spcAft>
                <a:spcPts val="0"/>
              </a:spcAft>
              <a:buSzPts val="2000"/>
              <a:buNone/>
            </a:pPr>
            <a:r>
              <a:rPr lang="fr-FR">
                <a:latin typeface="Calibri" panose="020F0502020204030204" pitchFamily="34" charset="0"/>
                <a:ea typeface="Calibri" panose="020F0502020204030204" pitchFamily="34" charset="0"/>
                <a:cs typeface="Calibri" panose="020F0502020204030204" pitchFamily="34" charset="0"/>
                <a:sym typeface="Open Sans"/>
              </a:rPr>
              <a:t>Editer les fiches processus métier</a:t>
            </a:r>
            <a:endParaRPr>
              <a:latin typeface="Calibri" panose="020F0502020204030204" pitchFamily="34" charset="0"/>
              <a:ea typeface="Calibri" panose="020F0502020204030204" pitchFamily="34" charset="0"/>
              <a:cs typeface="Calibri" panose="020F0502020204030204" pitchFamily="34" charset="0"/>
              <a:sym typeface="Open Sans"/>
            </a:endParaRPr>
          </a:p>
        </p:txBody>
      </p:sp>
      <p:pic>
        <p:nvPicPr>
          <p:cNvPr id="4" name="Graphique 3" descr="Ampoule et crayon avec un remplissage uni">
            <a:extLst>
              <a:ext uri="{FF2B5EF4-FFF2-40B4-BE49-F238E27FC236}">
                <a16:creationId xmlns:a16="http://schemas.microsoft.com/office/drawing/2014/main" id="{209236E4-3976-E6A5-C6BD-28A9985E492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0423" y="741419"/>
            <a:ext cx="277000" cy="277000"/>
          </a:xfrm>
          <a:prstGeom prst="rect">
            <a:avLst/>
          </a:prstGeom>
        </p:spPr>
      </p:pic>
      <p:sp>
        <p:nvSpPr>
          <p:cNvPr id="8" name="ZoneTexte 7">
            <a:extLst>
              <a:ext uri="{FF2B5EF4-FFF2-40B4-BE49-F238E27FC236}">
                <a16:creationId xmlns:a16="http://schemas.microsoft.com/office/drawing/2014/main" id="{8052EC03-64F0-CE29-00E8-E281DD678F58}"/>
              </a:ext>
            </a:extLst>
          </p:cNvPr>
          <p:cNvSpPr txBox="1"/>
          <p:nvPr/>
        </p:nvSpPr>
        <p:spPr>
          <a:xfrm>
            <a:off x="366200" y="1051617"/>
            <a:ext cx="8525384" cy="769441"/>
          </a:xfrm>
          <a:prstGeom prst="rect">
            <a:avLst/>
          </a:prstGeom>
          <a:noFill/>
        </p:spPr>
        <p:txBody>
          <a:bodyPr wrap="square">
            <a:spAutoFit/>
          </a:bodyPr>
          <a:lstStyle/>
          <a:p>
            <a:r>
              <a:rPr lang="fr-FR" sz="1000" b="1">
                <a:latin typeface="Calibri" panose="020F0502020204030204" pitchFamily="34" charset="0"/>
                <a:ea typeface="Calibri" panose="020F0502020204030204" pitchFamily="34" charset="0"/>
                <a:cs typeface="Calibri" panose="020F0502020204030204" pitchFamily="34" charset="0"/>
                <a:sym typeface="Calibri"/>
              </a:rPr>
              <a:t>Les fiches processus métier : quelle utilité ? </a:t>
            </a:r>
          </a:p>
          <a:p>
            <a:r>
              <a:rPr lang="fr-FR" sz="1000">
                <a:latin typeface="Calibri" panose="020F0502020204030204" pitchFamily="34" charset="0"/>
                <a:ea typeface="Calibri" panose="020F0502020204030204" pitchFamily="34" charset="0"/>
                <a:cs typeface="Calibri" panose="020F0502020204030204" pitchFamily="34" charset="0"/>
                <a:sym typeface="Calibri"/>
              </a:rPr>
              <a:t>Les fiches processus métier vont être mises à disposition du personnel du processus métier en question pour leur permettre, en cas de situation de crise amenant à une indisponibilité des SI, des compétences clés, des bâtiments ou des fournisseurs et un arrêt de l’activité, de connaitre rapidement les actions de continuité et de reprise d’activité à mettre en œuvre.</a:t>
            </a:r>
            <a:br>
              <a:rPr lang="fr-FR" sz="1000">
                <a:latin typeface="Calibri" panose="020F0502020204030204" pitchFamily="34" charset="0"/>
                <a:ea typeface="Calibri" panose="020F0502020204030204" pitchFamily="34" charset="0"/>
                <a:cs typeface="Calibri" panose="020F0502020204030204" pitchFamily="34" charset="0"/>
                <a:sym typeface="Calibri"/>
              </a:rPr>
            </a:br>
            <a:r>
              <a:rPr lang="fr-FR" sz="400">
                <a:latin typeface="Calibri" panose="020F0502020204030204" pitchFamily="34" charset="0"/>
                <a:ea typeface="Calibri" panose="020F0502020204030204" pitchFamily="34" charset="0"/>
                <a:cs typeface="Calibri" panose="020F0502020204030204" pitchFamily="34" charset="0"/>
                <a:sym typeface="Calibri"/>
              </a:rPr>
              <a:t> </a:t>
            </a:r>
            <a:endParaRPr lang="fr-FR" sz="1000">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6" name="Espace réservé du numéro de diapositive 2">
            <a:extLst>
              <a:ext uri="{FF2B5EF4-FFF2-40B4-BE49-F238E27FC236}">
                <a16:creationId xmlns:a16="http://schemas.microsoft.com/office/drawing/2014/main" id="{4D21587C-FF9D-8092-B171-74EB1C4579F5}"/>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30</a:t>
            </a:fld>
            <a:endParaRPr lang="fr-FR" sz="800" i="1">
              <a:latin typeface="Calibri" panose="020F0502020204030204" pitchFamily="34" charset="0"/>
              <a:ea typeface="Calibri" panose="020F0502020204030204" pitchFamily="34" charset="0"/>
              <a:cs typeface="Calibri" panose="020F0502020204030204" pitchFamily="34" charset="0"/>
            </a:endParaRPr>
          </a:p>
        </p:txBody>
      </p:sp>
      <p:pic>
        <p:nvPicPr>
          <p:cNvPr id="13" name="Image 12">
            <a:extLst>
              <a:ext uri="{FF2B5EF4-FFF2-40B4-BE49-F238E27FC236}">
                <a16:creationId xmlns:a16="http://schemas.microsoft.com/office/drawing/2014/main" id="{435A4F04-0104-9B91-57B5-C6E52B51ABB5}"/>
              </a:ext>
            </a:extLst>
          </p:cNvPr>
          <p:cNvPicPr>
            <a:picLocks noChangeAspect="1"/>
          </p:cNvPicPr>
          <p:nvPr/>
        </p:nvPicPr>
        <p:blipFill>
          <a:blip r:embed="rId5"/>
          <a:stretch>
            <a:fillRect/>
          </a:stretch>
        </p:blipFill>
        <p:spPr>
          <a:xfrm>
            <a:off x="4291680" y="2075792"/>
            <a:ext cx="4749345" cy="2399461"/>
          </a:xfrm>
          <a:prstGeom prst="rect">
            <a:avLst/>
          </a:prstGeom>
        </p:spPr>
      </p:pic>
      <p:sp>
        <p:nvSpPr>
          <p:cNvPr id="5" name="ZoneTexte 4">
            <a:extLst>
              <a:ext uri="{FF2B5EF4-FFF2-40B4-BE49-F238E27FC236}">
                <a16:creationId xmlns:a16="http://schemas.microsoft.com/office/drawing/2014/main" id="{E6B68FF7-1394-C104-7D01-68DDF978B465}"/>
              </a:ext>
            </a:extLst>
          </p:cNvPr>
          <p:cNvSpPr txBox="1"/>
          <p:nvPr/>
        </p:nvSpPr>
        <p:spPr>
          <a:xfrm>
            <a:off x="366200" y="1771096"/>
            <a:ext cx="3925480" cy="3170099"/>
          </a:xfrm>
          <a:prstGeom prst="rect">
            <a:avLst/>
          </a:prstGeom>
          <a:noFill/>
        </p:spPr>
        <p:txBody>
          <a:bodyPr wrap="square">
            <a:spAutoFit/>
          </a:bodyPr>
          <a:lstStyle/>
          <a:p>
            <a:r>
              <a:rPr lang="fr-FR" sz="1000">
                <a:latin typeface="Calibri" panose="020F0502020204030204" pitchFamily="34" charset="0"/>
                <a:ea typeface="Calibri" panose="020F0502020204030204" pitchFamily="34" charset="0"/>
                <a:cs typeface="Calibri" panose="020F0502020204030204" pitchFamily="34" charset="0"/>
                <a:sym typeface="Calibri"/>
              </a:rPr>
              <a:t>Cet onglet « 6 – Fiches processus métier » permet d’éditer facilement sur une </a:t>
            </a:r>
            <a:r>
              <a:rPr lang="fr-FR" sz="1000" b="1" u="sng">
                <a:latin typeface="Calibri" panose="020F0502020204030204" pitchFamily="34" charset="0"/>
                <a:ea typeface="Calibri" panose="020F0502020204030204" pitchFamily="34" charset="0"/>
                <a:cs typeface="Calibri" panose="020F0502020204030204" pitchFamily="34" charset="0"/>
                <a:sym typeface="Calibri"/>
              </a:rPr>
              <a:t>fiche imprimée </a:t>
            </a:r>
            <a:r>
              <a:rPr lang="fr-FR" sz="1000">
                <a:latin typeface="Calibri" panose="020F0502020204030204" pitchFamily="34" charset="0"/>
                <a:ea typeface="Calibri" panose="020F0502020204030204" pitchFamily="34" charset="0"/>
                <a:cs typeface="Calibri" panose="020F0502020204030204" pitchFamily="34" charset="0"/>
                <a:sym typeface="Calibri"/>
              </a:rPr>
              <a:t>les informations essentielles du BIA.  Les informations saisies dans les onglets 1 à 5 sont </a:t>
            </a:r>
            <a:r>
              <a:rPr lang="fr-FR" sz="1000" b="1" u="sng">
                <a:latin typeface="Calibri" panose="020F0502020204030204" pitchFamily="34" charset="0"/>
                <a:ea typeface="Calibri" panose="020F0502020204030204" pitchFamily="34" charset="0"/>
                <a:cs typeface="Calibri" panose="020F0502020204030204" pitchFamily="34" charset="0"/>
                <a:sym typeface="Calibri"/>
              </a:rPr>
              <a:t>automatiquement récupérées </a:t>
            </a:r>
            <a:r>
              <a:rPr lang="fr-FR" sz="1000">
                <a:latin typeface="Calibri" panose="020F0502020204030204" pitchFamily="34" charset="0"/>
                <a:ea typeface="Calibri" panose="020F0502020204030204" pitchFamily="34" charset="0"/>
                <a:cs typeface="Calibri" panose="020F0502020204030204" pitchFamily="34" charset="0"/>
                <a:sym typeface="Calibri"/>
              </a:rPr>
              <a:t>pour compléter toutes les informations de l’onglet « 6 - Fiche processus métier ».</a:t>
            </a:r>
          </a:p>
          <a:p>
            <a:endParaRPr lang="fr-FR" sz="1000">
              <a:latin typeface="Calibri" panose="020F0502020204030204" pitchFamily="34" charset="0"/>
              <a:ea typeface="Calibri" panose="020F0502020204030204" pitchFamily="34" charset="0"/>
              <a:cs typeface="Calibri" panose="020F0502020204030204" pitchFamily="34" charset="0"/>
              <a:sym typeface="Calibri"/>
            </a:endParaRPr>
          </a:p>
          <a:p>
            <a:r>
              <a:rPr lang="fr-FR" sz="1000">
                <a:latin typeface="Calibri" panose="020F0502020204030204" pitchFamily="34" charset="0"/>
                <a:ea typeface="Calibri" panose="020F0502020204030204" pitchFamily="34" charset="0"/>
                <a:cs typeface="Calibri" panose="020F0502020204030204" pitchFamily="34" charset="0"/>
                <a:sym typeface="Calibri"/>
              </a:rPr>
              <a:t>Dans le but d’imprimer une fiche processus métier contenant uniquement les informations désirées :</a:t>
            </a:r>
          </a:p>
          <a:p>
            <a:pPr marL="171450" indent="-171450">
              <a:buFont typeface="Wingdings" panose="05000000000000000000" pitchFamily="2" charset="2"/>
              <a:buChar char="Ø"/>
            </a:pPr>
            <a:r>
              <a:rPr lang="fr-FR" sz="1000">
                <a:latin typeface="Calibri" panose="020F0502020204030204" pitchFamily="34" charset="0"/>
                <a:ea typeface="Calibri" panose="020F0502020204030204" pitchFamily="34" charset="0"/>
                <a:cs typeface="Calibri" panose="020F0502020204030204" pitchFamily="34" charset="0"/>
                <a:sym typeface="Calibri"/>
              </a:rPr>
              <a:t>il est possible de sélectionner une zone d’impression donnée via les fonctionnalités </a:t>
            </a:r>
            <a:r>
              <a:rPr lang="fr-FR" sz="1000" i="1">
                <a:latin typeface="Calibri" panose="020F0502020204030204" pitchFamily="34" charset="0"/>
                <a:ea typeface="Calibri" panose="020F0502020204030204" pitchFamily="34" charset="0"/>
                <a:cs typeface="Calibri" panose="020F0502020204030204" pitchFamily="34" charset="0"/>
                <a:sym typeface="Calibri"/>
              </a:rPr>
              <a:t>Excel</a:t>
            </a:r>
            <a:r>
              <a:rPr lang="fr-FR" sz="1000">
                <a:latin typeface="Calibri" panose="020F0502020204030204" pitchFamily="34" charset="0"/>
                <a:ea typeface="Calibri" panose="020F0502020204030204" pitchFamily="34" charset="0"/>
                <a:cs typeface="Calibri" panose="020F0502020204030204" pitchFamily="34" charset="0"/>
                <a:sym typeface="Calibri"/>
              </a:rPr>
              <a:t> </a:t>
            </a:r>
          </a:p>
          <a:p>
            <a:pPr marL="171450" indent="-171450">
              <a:buFont typeface="Wingdings" panose="05000000000000000000" pitchFamily="2" charset="2"/>
              <a:buChar char="Ø"/>
            </a:pPr>
            <a:r>
              <a:rPr lang="fr-FR" sz="1000">
                <a:latin typeface="Calibri" panose="020F0502020204030204" pitchFamily="34" charset="0"/>
                <a:ea typeface="Calibri" panose="020F0502020204030204" pitchFamily="34" charset="0"/>
                <a:cs typeface="Calibri" panose="020F0502020204030204" pitchFamily="34" charset="0"/>
                <a:sym typeface="Calibri"/>
              </a:rPr>
              <a:t>les lignes et colonnes de cet onglet peuvent être masquées afin de n’afficher que celles souhaitées</a:t>
            </a:r>
          </a:p>
          <a:p>
            <a:pPr marL="171450" indent="-171450">
              <a:buFont typeface="Wingdings" panose="05000000000000000000" pitchFamily="2" charset="2"/>
              <a:buChar char="Ø"/>
            </a:pPr>
            <a:r>
              <a:rPr lang="fr-FR" sz="1000">
                <a:latin typeface="Calibri" panose="020F0502020204030204" pitchFamily="34" charset="0"/>
                <a:ea typeface="Calibri" panose="020F0502020204030204" pitchFamily="34" charset="0"/>
                <a:cs typeface="Calibri" panose="020F0502020204030204" pitchFamily="34" charset="0"/>
                <a:sym typeface="Calibri"/>
              </a:rPr>
              <a:t>la taille des lignes et des colonnes peut être adaptée afin d’afficher l’entièreté des informations récupérées automatiquement depuis les onglets précédents </a:t>
            </a:r>
            <a:br>
              <a:rPr lang="fr-FR" sz="1000">
                <a:latin typeface="Calibri" panose="020F0502020204030204" pitchFamily="34" charset="0"/>
                <a:ea typeface="Calibri" panose="020F0502020204030204" pitchFamily="34" charset="0"/>
                <a:cs typeface="Calibri" panose="020F0502020204030204" pitchFamily="34" charset="0"/>
                <a:sym typeface="Calibri"/>
              </a:rPr>
            </a:br>
            <a:endParaRPr lang="fr-FR" sz="1000">
              <a:latin typeface="Calibri" panose="020F0502020204030204" pitchFamily="34" charset="0"/>
              <a:ea typeface="Calibri" panose="020F0502020204030204" pitchFamily="34" charset="0"/>
              <a:cs typeface="Calibri" panose="020F0502020204030204" pitchFamily="34" charset="0"/>
              <a:sym typeface="Calibri"/>
            </a:endParaRPr>
          </a:p>
          <a:p>
            <a:r>
              <a:rPr lang="fr-FR" sz="1000" i="1">
                <a:latin typeface="Calibri" panose="020F0502020204030204" pitchFamily="34" charset="0"/>
                <a:ea typeface="Calibri" panose="020F0502020204030204" pitchFamily="34" charset="0"/>
                <a:cs typeface="Calibri" panose="020F0502020204030204" pitchFamily="34" charset="0"/>
                <a:sym typeface="Calibri"/>
              </a:rPr>
              <a:t>Remarque : Il est recommandé de conserver ces fiches processus métier au format papier (en cas d’indisponibilité des SI par exemple), et au format dématérialisé PDF (en cas d’indisponibilité des bâtiments par exemple).</a:t>
            </a:r>
          </a:p>
        </p:txBody>
      </p:sp>
    </p:spTree>
    <p:extLst>
      <p:ext uri="{BB962C8B-B14F-4D97-AF65-F5344CB8AC3E}">
        <p14:creationId xmlns:p14="http://schemas.microsoft.com/office/powerpoint/2010/main" val="846617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sp>
        <p:nvSpPr>
          <p:cNvPr id="609" name="Google Shape;609;g25a1a78a644_0_40"/>
          <p:cNvSpPr txBox="1">
            <a:spLocks noGrp="1"/>
          </p:cNvSpPr>
          <p:nvPr>
            <p:ph type="ctrTitle"/>
          </p:nvPr>
        </p:nvSpPr>
        <p:spPr>
          <a:xfrm>
            <a:off x="3268098" y="1690374"/>
            <a:ext cx="5499900" cy="1032601"/>
          </a:xfrm>
          <a:prstGeom prst="rect">
            <a:avLst/>
          </a:prstGeom>
          <a:noFill/>
          <a:ln>
            <a:noFill/>
          </a:ln>
        </p:spPr>
        <p:txBody>
          <a:bodyPr spcFirstLastPara="1" wrap="square" lIns="0" tIns="0" rIns="0" bIns="0" anchor="ctr" anchorCtr="0">
            <a:noAutofit/>
          </a:bodyPr>
          <a:lstStyle/>
          <a:p>
            <a:r>
              <a:rPr lang="fr-FR" sz="2500">
                <a:latin typeface="Calibri" panose="020F0502020204030204" pitchFamily="34" charset="0"/>
                <a:ea typeface="Calibri" panose="020F0502020204030204" pitchFamily="34" charset="0"/>
                <a:cs typeface="Calibri" panose="020F0502020204030204" pitchFamily="34" charset="0"/>
                <a:sym typeface="Open Sans"/>
              </a:rPr>
              <a:t>Phase 3</a:t>
            </a:r>
            <a:br>
              <a:rPr lang="fr-FR" sz="2500" b="0">
                <a:latin typeface="Calibri" panose="020F0502020204030204" pitchFamily="34" charset="0"/>
                <a:ea typeface="Calibri" panose="020F0502020204030204" pitchFamily="34" charset="0"/>
                <a:cs typeface="Calibri" panose="020F0502020204030204" pitchFamily="34" charset="0"/>
                <a:sym typeface="Open Sans"/>
              </a:rPr>
            </a:br>
            <a:r>
              <a:rPr lang="fr-FR" sz="2500" b="0">
                <a:latin typeface="Calibri" panose="020F0502020204030204" pitchFamily="34" charset="0"/>
                <a:ea typeface="Calibri" panose="020F0502020204030204" pitchFamily="34" charset="0"/>
                <a:cs typeface="Calibri" panose="020F0502020204030204" pitchFamily="34" charset="0"/>
                <a:sym typeface="Open Sans"/>
              </a:rPr>
              <a:t>	Rédaction du PCRA Cadre</a:t>
            </a:r>
            <a:endParaRPr>
              <a:latin typeface="Calibri" panose="020F0502020204030204" pitchFamily="34" charset="0"/>
              <a:ea typeface="Calibri" panose="020F0502020204030204" pitchFamily="34" charset="0"/>
              <a:cs typeface="Calibri" panose="020F0502020204030204" pitchFamily="34" charset="0"/>
            </a:endParaRPr>
          </a:p>
        </p:txBody>
      </p:sp>
      <p:pic>
        <p:nvPicPr>
          <p:cNvPr id="611" name="Google Shape;611;g25a1a78a644_0_40"/>
          <p:cNvPicPr preferRelativeResize="0"/>
          <p:nvPr/>
        </p:nvPicPr>
        <p:blipFill rotWithShape="1">
          <a:blip r:embed="rId3">
            <a:alphaModFix/>
          </a:blip>
          <a:srcRect/>
          <a:stretch/>
        </p:blipFill>
        <p:spPr>
          <a:xfrm>
            <a:off x="8262275" y="93628"/>
            <a:ext cx="793801" cy="699401"/>
          </a:xfrm>
          <a:prstGeom prst="rect">
            <a:avLst/>
          </a:prstGeom>
          <a:noFill/>
          <a:ln>
            <a:noFill/>
          </a:ln>
        </p:spPr>
      </p:pic>
      <p:sp>
        <p:nvSpPr>
          <p:cNvPr id="2" name="Espace réservé du numéro de diapositive 2">
            <a:extLst>
              <a:ext uri="{FF2B5EF4-FFF2-40B4-BE49-F238E27FC236}">
                <a16:creationId xmlns:a16="http://schemas.microsoft.com/office/drawing/2014/main" id="{83ACCF9F-E797-F3A7-EDEA-BFB14B34D1D9}"/>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31</a:t>
            </a:fld>
            <a:endParaRPr lang="fr-FR" sz="800" i="1">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961884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sp>
        <p:nvSpPr>
          <p:cNvPr id="6" name="Rectangle 5">
            <a:extLst>
              <a:ext uri="{FF2B5EF4-FFF2-40B4-BE49-F238E27FC236}">
                <a16:creationId xmlns:a16="http://schemas.microsoft.com/office/drawing/2014/main" id="{8986D149-A359-9E33-E9D9-351C1CBB0E2E}"/>
              </a:ext>
            </a:extLst>
          </p:cNvPr>
          <p:cNvSpPr/>
          <p:nvPr/>
        </p:nvSpPr>
        <p:spPr>
          <a:xfrm>
            <a:off x="0" y="1704769"/>
            <a:ext cx="9144000" cy="3438731"/>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latin typeface="Calibri" panose="020F0502020204030204" pitchFamily="34" charset="0"/>
              <a:ea typeface="Calibri" panose="020F0502020204030204" pitchFamily="34" charset="0"/>
              <a:cs typeface="Calibri" panose="020F0502020204030204" pitchFamily="34" charset="0"/>
            </a:endParaRPr>
          </a:p>
        </p:txBody>
      </p:sp>
      <p:sp>
        <p:nvSpPr>
          <p:cNvPr id="2" name="Rectangle 1">
            <a:extLst>
              <a:ext uri="{FF2B5EF4-FFF2-40B4-BE49-F238E27FC236}">
                <a16:creationId xmlns:a16="http://schemas.microsoft.com/office/drawing/2014/main" id="{94956223-F2BB-B391-3B77-2FE96E28A6A8}"/>
              </a:ext>
            </a:extLst>
          </p:cNvPr>
          <p:cNvSpPr/>
          <p:nvPr/>
        </p:nvSpPr>
        <p:spPr>
          <a:xfrm>
            <a:off x="0" y="795231"/>
            <a:ext cx="9144000" cy="91336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4" name="Google Shape;634;g259c8bb200e_0_832"/>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Que faire durant la phase 3 ?</a:t>
            </a:r>
            <a:endParaRPr>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638" name="Google Shape;638;g259c8bb200e_0_832"/>
          <p:cNvSpPr txBox="1"/>
          <p:nvPr/>
        </p:nvSpPr>
        <p:spPr>
          <a:xfrm>
            <a:off x="827584" y="884104"/>
            <a:ext cx="1660406" cy="820665"/>
          </a:xfrm>
          <a:prstGeom prst="rect">
            <a:avLst/>
          </a:prstGeom>
          <a:noFill/>
          <a:ln>
            <a:noFill/>
          </a:ln>
        </p:spPr>
        <p:txBody>
          <a:bodyPr spcFirstLastPara="1" wrap="square" lIns="91426" tIns="91426" rIns="91426" bIns="91426" anchor="ctr" anchorCtr="0">
            <a:noAutofit/>
          </a:bodyPr>
          <a:lstStyle/>
          <a:p>
            <a:pPr algn="ctr">
              <a:buSzPts val="1200"/>
            </a:pPr>
            <a:r>
              <a:rPr lang="fr-FR" sz="28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TO DO  </a:t>
            </a:r>
            <a:endParaRPr sz="28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9" name="ZoneTexte 8">
            <a:extLst>
              <a:ext uri="{FF2B5EF4-FFF2-40B4-BE49-F238E27FC236}">
                <a16:creationId xmlns:a16="http://schemas.microsoft.com/office/drawing/2014/main" id="{9DF2027A-1615-DDC2-4567-0C046E86EBB0}"/>
              </a:ext>
            </a:extLst>
          </p:cNvPr>
          <p:cNvSpPr txBox="1"/>
          <p:nvPr/>
        </p:nvSpPr>
        <p:spPr>
          <a:xfrm>
            <a:off x="875853" y="2035600"/>
            <a:ext cx="8144966" cy="307777"/>
          </a:xfrm>
          <a:prstGeom prst="rect">
            <a:avLst/>
          </a:prstGeom>
          <a:noFill/>
        </p:spPr>
        <p:txBody>
          <a:bodyPr wrap="square">
            <a:spAutoFit/>
          </a:bodyPr>
          <a:lstStyle/>
          <a:p>
            <a:pPr>
              <a:buSzPct val="150000"/>
            </a:pPr>
            <a:r>
              <a:rPr lang="fr-FR"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Rédiger le document « PCRA cadre »</a:t>
            </a:r>
          </a:p>
        </p:txBody>
      </p:sp>
      <p:sp>
        <p:nvSpPr>
          <p:cNvPr id="11" name="Espace réservé du numéro de diapositive 2">
            <a:extLst>
              <a:ext uri="{FF2B5EF4-FFF2-40B4-BE49-F238E27FC236}">
                <a16:creationId xmlns:a16="http://schemas.microsoft.com/office/drawing/2014/main" id="{CCB2BD9B-8D7D-7F4F-7899-77E7CFFE504C}"/>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32</a:t>
            </a:fld>
            <a:endParaRPr lang="fr-FR" sz="800" i="1">
              <a:latin typeface="Calibri" panose="020F0502020204030204" pitchFamily="34" charset="0"/>
              <a:ea typeface="Calibri" panose="020F0502020204030204" pitchFamily="34" charset="0"/>
              <a:cs typeface="Calibri" panose="020F0502020204030204" pitchFamily="34" charset="0"/>
            </a:endParaRPr>
          </a:p>
        </p:txBody>
      </p:sp>
      <p:pic>
        <p:nvPicPr>
          <p:cNvPr id="4" name="Graphique 3" descr="Notes Post-it avec un remplissage uni">
            <a:extLst>
              <a:ext uri="{FF2B5EF4-FFF2-40B4-BE49-F238E27FC236}">
                <a16:creationId xmlns:a16="http://schemas.microsoft.com/office/drawing/2014/main" id="{312D0B20-E225-6E77-9915-F79C91D9EFC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244" y="790369"/>
            <a:ext cx="914400" cy="914400"/>
          </a:xfrm>
          <a:prstGeom prst="rect">
            <a:avLst/>
          </a:prstGeom>
        </p:spPr>
      </p:pic>
      <p:pic>
        <p:nvPicPr>
          <p:cNvPr id="8" name="Graphique 7" descr="Badge 1 avec un remplissage uni">
            <a:extLst>
              <a:ext uri="{FF2B5EF4-FFF2-40B4-BE49-F238E27FC236}">
                <a16:creationId xmlns:a16="http://schemas.microsoft.com/office/drawing/2014/main" id="{5D5B7586-CB66-049E-78F8-D16924C1EE4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29489" y="2032504"/>
            <a:ext cx="288000" cy="288000"/>
          </a:xfrm>
          <a:prstGeom prst="rect">
            <a:avLst/>
          </a:prstGeom>
        </p:spPr>
      </p:pic>
    </p:spTree>
    <p:extLst>
      <p:ext uri="{BB962C8B-B14F-4D97-AF65-F5344CB8AC3E}">
        <p14:creationId xmlns:p14="http://schemas.microsoft.com/office/powerpoint/2010/main" val="4127143593"/>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g259c8bb200e_0_44"/>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Plan de Continuité et de Reprise d’Activité (PCRA) cadre </a:t>
            </a:r>
            <a:endParaRPr>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397" name="Google Shape;397;g259c8bb200e_0_44"/>
          <p:cNvSpPr/>
          <p:nvPr/>
        </p:nvSpPr>
        <p:spPr>
          <a:xfrm>
            <a:off x="567326" y="1605824"/>
            <a:ext cx="3595500" cy="2496900"/>
          </a:xfrm>
          <a:prstGeom prst="rect">
            <a:avLst/>
          </a:prstGeom>
          <a:solidFill>
            <a:schemeClr val="lt1"/>
          </a:solidFill>
          <a:ln w="9525" cap="flat" cmpd="sng">
            <a:solidFill>
              <a:srgbClr val="006AB2"/>
            </a:solidFill>
            <a:prstDash val="dash"/>
            <a:round/>
            <a:headEnd type="none" w="sm" len="sm"/>
            <a:tailEnd type="none" w="sm" len="sm"/>
          </a:ln>
        </p:spPr>
        <p:txBody>
          <a:bodyPr spcFirstLastPara="1" wrap="square" lIns="91426" tIns="91426" rIns="91426" bIns="91426" anchor="ctr" anchorCtr="0">
            <a:noAutofit/>
          </a:bodyPr>
          <a:lstStyle/>
          <a:p>
            <a:pPr algn="ctr">
              <a:lnSpc>
                <a:spcPct val="115000"/>
              </a:lnSpc>
              <a:buClr>
                <a:schemeClr val="dk1"/>
              </a:buClr>
              <a:buSzPts val="1100"/>
            </a:pPr>
            <a:r>
              <a:rPr lang="fr-FR" sz="15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Le Plan de Continuité et de Reprise d’Activité cadre (PCRA cadre) est un </a:t>
            </a:r>
            <a:r>
              <a:rPr lang="fr-FR" sz="1500" b="1">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plan de réponse</a:t>
            </a:r>
            <a:r>
              <a:rPr lang="fr-FR" sz="15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 du niveau stratégique en cas d’</a:t>
            </a:r>
            <a:r>
              <a:rPr lang="fr-FR" sz="1500" b="1">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événement perturbateur</a:t>
            </a:r>
            <a:r>
              <a:rPr lang="fr-FR" sz="15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 entraînant une </a:t>
            </a:r>
            <a:r>
              <a:rPr lang="fr-FR" sz="1500" b="1">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indisponibilité</a:t>
            </a:r>
            <a:r>
              <a:rPr lang="fr-FR" sz="150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 </a:t>
            </a:r>
            <a:r>
              <a:rPr lang="fr-FR" sz="15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d’une ou plusieurs </a:t>
            </a:r>
            <a:r>
              <a:rPr lang="fr-FR" sz="1500" b="1">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ressources critiques</a:t>
            </a:r>
            <a:r>
              <a:rPr lang="fr-FR" sz="1500">
                <a:solidFill>
                  <a:srgbClr val="006AB2"/>
                </a:solidFill>
                <a:latin typeface="Calibri" panose="020F0502020204030204" pitchFamily="34" charset="0"/>
                <a:ea typeface="Calibri" panose="020F0502020204030204" pitchFamily="34" charset="0"/>
                <a:cs typeface="Calibri" panose="020F0502020204030204" pitchFamily="34" charset="0"/>
                <a:sym typeface="Open Sans"/>
              </a:rPr>
              <a:t> </a:t>
            </a:r>
            <a:endParaRPr sz="1600">
              <a:solidFill>
                <a:srgbClr val="006AB2"/>
              </a:solidFill>
              <a:latin typeface="Calibri" panose="020F0502020204030204" pitchFamily="34" charset="0"/>
              <a:ea typeface="Calibri" panose="020F0502020204030204" pitchFamily="34" charset="0"/>
              <a:cs typeface="Calibri" panose="020F0502020204030204" pitchFamily="34" charset="0"/>
            </a:endParaRPr>
          </a:p>
        </p:txBody>
      </p:sp>
      <p:sp>
        <p:nvSpPr>
          <p:cNvPr id="398" name="Google Shape;398;g259c8bb200e_0_44"/>
          <p:cNvSpPr/>
          <p:nvPr/>
        </p:nvSpPr>
        <p:spPr>
          <a:xfrm>
            <a:off x="4555076" y="873425"/>
            <a:ext cx="4336500" cy="4113600"/>
          </a:xfrm>
          <a:prstGeom prst="rect">
            <a:avLst/>
          </a:prstGeom>
          <a:noFill/>
          <a:ln w="9525" cap="flat" cmpd="sng">
            <a:solidFill>
              <a:schemeClr val="accent5"/>
            </a:solidFill>
            <a:prstDash val="dash"/>
            <a:round/>
            <a:headEnd type="none" w="sm" len="sm"/>
            <a:tailEnd type="none" w="sm" len="sm"/>
          </a:ln>
        </p:spPr>
        <p:txBody>
          <a:bodyPr spcFirstLastPara="1" wrap="square" lIns="91426" tIns="91426" rIns="91426" bIns="91426" anchor="ctr" anchorCtr="0">
            <a:noAutofit/>
          </a:bodyPr>
          <a:lstStyle/>
          <a:p>
            <a:pPr>
              <a:buSzPts val="1400"/>
            </a:pPr>
            <a:endParaRPr sz="1401">
              <a:latin typeface="Calibri" panose="020F0502020204030204" pitchFamily="34" charset="0"/>
              <a:ea typeface="Calibri" panose="020F0502020204030204" pitchFamily="34" charset="0"/>
              <a:cs typeface="Calibri" panose="020F0502020204030204" pitchFamily="34" charset="0"/>
            </a:endParaRPr>
          </a:p>
        </p:txBody>
      </p:sp>
      <p:sp>
        <p:nvSpPr>
          <p:cNvPr id="399" name="Google Shape;399;g259c8bb200e_0_44"/>
          <p:cNvSpPr/>
          <p:nvPr/>
        </p:nvSpPr>
        <p:spPr>
          <a:xfrm>
            <a:off x="5086515" y="1379713"/>
            <a:ext cx="3400201" cy="612000"/>
          </a:xfrm>
          <a:prstGeom prst="rect">
            <a:avLst/>
          </a:prstGeom>
          <a:solidFill>
            <a:schemeClr val="accent2"/>
          </a:solidFill>
          <a:ln>
            <a:noFill/>
          </a:ln>
        </p:spPr>
        <p:txBody>
          <a:bodyPr spcFirstLastPara="1" wrap="square" lIns="91426" tIns="91426" rIns="91426" bIns="91426" anchor="ctr" anchorCtr="0">
            <a:noAutofit/>
          </a:bodyPr>
          <a:lstStyle/>
          <a:p>
            <a:pPr algn="ctr">
              <a:lnSpc>
                <a:spcPct val="115000"/>
              </a:lnSpc>
              <a:buClr>
                <a:schemeClr val="dk1"/>
              </a:buClr>
              <a:buSzPts val="1100"/>
            </a:pPr>
            <a:r>
              <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Organisation du dispositif de gouvernance</a:t>
            </a:r>
            <a:endParaRPr sz="1300">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400" name="Google Shape;400;g259c8bb200e_0_44"/>
          <p:cNvSpPr/>
          <p:nvPr/>
        </p:nvSpPr>
        <p:spPr>
          <a:xfrm>
            <a:off x="5086525" y="3455561"/>
            <a:ext cx="3400201" cy="682500"/>
          </a:xfrm>
          <a:prstGeom prst="rect">
            <a:avLst/>
          </a:prstGeom>
          <a:solidFill>
            <a:schemeClr val="accent2"/>
          </a:solidFill>
          <a:ln>
            <a:noFill/>
          </a:ln>
        </p:spPr>
        <p:txBody>
          <a:bodyPr spcFirstLastPara="1" wrap="square" lIns="91426" tIns="91426" rIns="91426" bIns="91426" anchor="ctr" anchorCtr="0">
            <a:noAutofit/>
          </a:bodyPr>
          <a:lstStyle/>
          <a:p>
            <a:pPr algn="ctr">
              <a:lnSpc>
                <a:spcPct val="115000"/>
              </a:lnSpc>
              <a:buClr>
                <a:schemeClr val="dk1"/>
              </a:buClr>
              <a:buSzPts val="1100"/>
            </a:pPr>
            <a:r>
              <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Recensement des activités critiques et de leurs solutions de continuité et de reprise d’activité</a:t>
            </a:r>
            <a:endParaRPr sz="1300">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401" name="Google Shape;401;g259c8bb200e_0_44"/>
          <p:cNvSpPr/>
          <p:nvPr/>
        </p:nvSpPr>
        <p:spPr>
          <a:xfrm>
            <a:off x="5086515" y="4376847"/>
            <a:ext cx="3400201" cy="540000"/>
          </a:xfrm>
          <a:prstGeom prst="rect">
            <a:avLst/>
          </a:prstGeom>
          <a:solidFill>
            <a:schemeClr val="accent2"/>
          </a:solidFill>
          <a:ln>
            <a:noFill/>
          </a:ln>
        </p:spPr>
        <p:txBody>
          <a:bodyPr spcFirstLastPara="1" wrap="square" lIns="91426" tIns="91426" rIns="91426" bIns="91426" anchor="ctr" anchorCtr="0">
            <a:noAutofit/>
          </a:bodyPr>
          <a:lstStyle/>
          <a:p>
            <a:pPr algn="ctr">
              <a:lnSpc>
                <a:spcPct val="115000"/>
              </a:lnSpc>
              <a:buClr>
                <a:schemeClr val="dk1"/>
              </a:buClr>
              <a:buSzPts val="1100"/>
            </a:pPr>
            <a:r>
              <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Maintien en conditionnelles opérationnelles</a:t>
            </a:r>
            <a:endParaRPr sz="1300">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403" name="Google Shape;403;g259c8bb200e_0_44"/>
          <p:cNvSpPr txBox="1"/>
          <p:nvPr/>
        </p:nvSpPr>
        <p:spPr>
          <a:xfrm>
            <a:off x="622601" y="1549174"/>
            <a:ext cx="2280900" cy="203100"/>
          </a:xfrm>
          <a:prstGeom prst="rect">
            <a:avLst/>
          </a:prstGeom>
          <a:noFill/>
          <a:ln>
            <a:noFill/>
          </a:ln>
        </p:spPr>
        <p:txBody>
          <a:bodyPr spcFirstLastPara="1" wrap="square" lIns="91426" tIns="91426" rIns="91426" bIns="91426" anchor="t" anchorCtr="0">
            <a:noAutofit/>
          </a:bodyPr>
          <a:lstStyle/>
          <a:p>
            <a:pPr>
              <a:buSzPts val="1500"/>
            </a:pPr>
            <a:r>
              <a:rPr lang="fr-FR" sz="1500" b="1">
                <a:solidFill>
                  <a:schemeClr val="lt1"/>
                </a:solidFill>
                <a:highlight>
                  <a:srgbClr val="006AB2"/>
                </a:highlight>
                <a:latin typeface="Calibri" panose="020F0502020204030204" pitchFamily="34" charset="0"/>
                <a:ea typeface="Calibri" panose="020F0502020204030204" pitchFamily="34" charset="0"/>
                <a:cs typeface="Calibri" panose="020F0502020204030204" pitchFamily="34" charset="0"/>
                <a:sym typeface="Open Sans"/>
              </a:rPr>
              <a:t>Définition</a:t>
            </a:r>
            <a:endParaRPr sz="1500" b="1">
              <a:solidFill>
                <a:schemeClr val="lt1"/>
              </a:solidFill>
              <a:highlight>
                <a:srgbClr val="006AB2"/>
              </a:highlight>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404" name="Google Shape;404;g259c8bb200e_0_44"/>
          <p:cNvSpPr txBox="1"/>
          <p:nvPr/>
        </p:nvSpPr>
        <p:spPr>
          <a:xfrm>
            <a:off x="4607225" y="821900"/>
            <a:ext cx="2280900" cy="203100"/>
          </a:xfrm>
          <a:prstGeom prst="rect">
            <a:avLst/>
          </a:prstGeom>
          <a:noFill/>
          <a:ln>
            <a:noFill/>
          </a:ln>
        </p:spPr>
        <p:txBody>
          <a:bodyPr spcFirstLastPara="1" wrap="square" lIns="91426" tIns="91426" rIns="91426" bIns="91426" anchor="t" anchorCtr="0">
            <a:noAutofit/>
          </a:bodyPr>
          <a:lstStyle/>
          <a:p>
            <a:pPr>
              <a:buSzPts val="1500"/>
            </a:pPr>
            <a:r>
              <a:rPr lang="fr-FR" sz="1500" b="1">
                <a:solidFill>
                  <a:schemeClr val="lt1"/>
                </a:solidFill>
                <a:highlight>
                  <a:srgbClr val="E94C96"/>
                </a:highlight>
                <a:latin typeface="Calibri" panose="020F0502020204030204" pitchFamily="34" charset="0"/>
                <a:ea typeface="Calibri" panose="020F0502020204030204" pitchFamily="34" charset="0"/>
                <a:cs typeface="Calibri" panose="020F0502020204030204" pitchFamily="34" charset="0"/>
                <a:sym typeface="Open Sans"/>
              </a:rPr>
              <a:t>Eléments constitutifs</a:t>
            </a:r>
            <a:endParaRPr sz="1500" b="1">
              <a:solidFill>
                <a:schemeClr val="lt1"/>
              </a:solidFill>
              <a:highlight>
                <a:srgbClr val="E94C96"/>
              </a:highlight>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405" name="Google Shape;405;g259c8bb200e_0_44"/>
          <p:cNvSpPr/>
          <p:nvPr/>
        </p:nvSpPr>
        <p:spPr>
          <a:xfrm>
            <a:off x="5086515" y="2366870"/>
            <a:ext cx="3400201" cy="612000"/>
          </a:xfrm>
          <a:prstGeom prst="rect">
            <a:avLst/>
          </a:prstGeom>
          <a:solidFill>
            <a:schemeClr val="accent2"/>
          </a:solidFill>
          <a:ln>
            <a:noFill/>
          </a:ln>
        </p:spPr>
        <p:txBody>
          <a:bodyPr spcFirstLastPara="1" wrap="square" lIns="91426" tIns="91426" rIns="91426" bIns="91426" anchor="b" anchorCtr="0">
            <a:noAutofit/>
          </a:bodyPr>
          <a:lstStyle/>
          <a:p>
            <a:pPr algn="ctr">
              <a:lnSpc>
                <a:spcPct val="115000"/>
              </a:lnSpc>
              <a:buClr>
                <a:schemeClr val="dk1"/>
              </a:buClr>
              <a:buSzPts val="1100"/>
            </a:pPr>
            <a:r>
              <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Définition des grands principes de continuité d’activité</a:t>
            </a:r>
            <a:endParaRPr sz="1300">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2" name="Espace réservé du numéro de diapositive 2">
            <a:extLst>
              <a:ext uri="{FF2B5EF4-FFF2-40B4-BE49-F238E27FC236}">
                <a16:creationId xmlns:a16="http://schemas.microsoft.com/office/drawing/2014/main" id="{BA2EF2F4-0CFE-50EF-8027-9F5EB917A836}"/>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33</a:t>
            </a:fld>
            <a:endParaRPr lang="fr-FR" sz="800" i="1">
              <a:latin typeface="Calibri" panose="020F0502020204030204" pitchFamily="34" charset="0"/>
              <a:ea typeface="Calibri" panose="020F0502020204030204" pitchFamily="34" charset="0"/>
              <a:cs typeface="Calibri" panose="020F0502020204030204" pitchFamily="34" charset="0"/>
            </a:endParaRPr>
          </a:p>
        </p:txBody>
      </p:sp>
      <p:sp>
        <p:nvSpPr>
          <p:cNvPr id="3" name="Rectangle 2">
            <a:extLst>
              <a:ext uri="{FF2B5EF4-FFF2-40B4-BE49-F238E27FC236}">
                <a16:creationId xmlns:a16="http://schemas.microsoft.com/office/drawing/2014/main" id="{8EDB2D43-EA38-7CF7-C388-DEEBF54C78FB}"/>
              </a:ext>
            </a:extLst>
          </p:cNvPr>
          <p:cNvSpPr/>
          <p:nvPr/>
        </p:nvSpPr>
        <p:spPr>
          <a:xfrm>
            <a:off x="4775200" y="1379713"/>
            <a:ext cx="419100" cy="612000"/>
          </a:xfrm>
          <a:prstGeom prst="rect">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6759BBCB-1530-C306-819F-4367DE3064C3}"/>
              </a:ext>
            </a:extLst>
          </p:cNvPr>
          <p:cNvSpPr/>
          <p:nvPr/>
        </p:nvSpPr>
        <p:spPr>
          <a:xfrm>
            <a:off x="4775200" y="2366870"/>
            <a:ext cx="419100" cy="612000"/>
          </a:xfrm>
          <a:prstGeom prst="rect">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a:extLst>
              <a:ext uri="{FF2B5EF4-FFF2-40B4-BE49-F238E27FC236}">
                <a16:creationId xmlns:a16="http://schemas.microsoft.com/office/drawing/2014/main" id="{6216A1C3-171F-A0DE-5CD0-77B52EA7D2CA}"/>
              </a:ext>
            </a:extLst>
          </p:cNvPr>
          <p:cNvSpPr/>
          <p:nvPr/>
        </p:nvSpPr>
        <p:spPr>
          <a:xfrm>
            <a:off x="4802436" y="3454811"/>
            <a:ext cx="419100" cy="684000"/>
          </a:xfrm>
          <a:prstGeom prst="rect">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a:extLst>
              <a:ext uri="{FF2B5EF4-FFF2-40B4-BE49-F238E27FC236}">
                <a16:creationId xmlns:a16="http://schemas.microsoft.com/office/drawing/2014/main" id="{F3A6AB0E-672B-094D-1D42-329FC4C0475D}"/>
              </a:ext>
            </a:extLst>
          </p:cNvPr>
          <p:cNvSpPr/>
          <p:nvPr/>
        </p:nvSpPr>
        <p:spPr>
          <a:xfrm>
            <a:off x="4780323" y="4376847"/>
            <a:ext cx="419100" cy="540000"/>
          </a:xfrm>
          <a:prstGeom prst="rect">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02" name="Google Shape;402;g259c8bb200e_0_44"/>
          <p:cNvPicPr preferRelativeResize="0"/>
          <p:nvPr/>
        </p:nvPicPr>
        <p:blipFill rotWithShape="1">
          <a:blip r:embed="rId3">
            <a:alphaModFix/>
          </a:blip>
          <a:srcRect/>
          <a:stretch/>
        </p:blipFill>
        <p:spPr>
          <a:xfrm>
            <a:off x="4851674" y="4502934"/>
            <a:ext cx="287826" cy="287826"/>
          </a:xfrm>
          <a:prstGeom prst="rect">
            <a:avLst/>
          </a:prstGeom>
          <a:noFill/>
          <a:ln>
            <a:noFill/>
          </a:ln>
        </p:spPr>
      </p:pic>
      <p:pic>
        <p:nvPicPr>
          <p:cNvPr id="406" name="Google Shape;406;g259c8bb200e_0_44"/>
          <p:cNvPicPr preferRelativeResize="0"/>
          <p:nvPr/>
        </p:nvPicPr>
        <p:blipFill rotWithShape="1">
          <a:blip r:embed="rId4">
            <a:alphaModFix/>
          </a:blip>
          <a:srcRect/>
          <a:stretch/>
        </p:blipFill>
        <p:spPr>
          <a:xfrm>
            <a:off x="4870889" y="3652908"/>
            <a:ext cx="287826" cy="287806"/>
          </a:xfrm>
          <a:prstGeom prst="rect">
            <a:avLst/>
          </a:prstGeom>
          <a:noFill/>
          <a:ln>
            <a:noFill/>
          </a:ln>
        </p:spPr>
      </p:pic>
      <p:pic>
        <p:nvPicPr>
          <p:cNvPr id="407" name="Google Shape;407;g259c8bb200e_0_44"/>
          <p:cNvPicPr preferRelativeResize="0"/>
          <p:nvPr/>
        </p:nvPicPr>
        <p:blipFill>
          <a:blip r:embed="rId5">
            <a:alphaModFix/>
          </a:blip>
          <a:stretch>
            <a:fillRect/>
          </a:stretch>
        </p:blipFill>
        <p:spPr>
          <a:xfrm>
            <a:off x="4851674" y="2523106"/>
            <a:ext cx="287826" cy="287826"/>
          </a:xfrm>
          <a:prstGeom prst="rect">
            <a:avLst/>
          </a:prstGeom>
          <a:noFill/>
          <a:ln>
            <a:noFill/>
          </a:ln>
        </p:spPr>
      </p:pic>
      <p:pic>
        <p:nvPicPr>
          <p:cNvPr id="408" name="Google Shape;408;g259c8bb200e_0_44"/>
          <p:cNvPicPr preferRelativeResize="0"/>
          <p:nvPr/>
        </p:nvPicPr>
        <p:blipFill>
          <a:blip r:embed="rId6">
            <a:alphaModFix/>
          </a:blip>
          <a:stretch>
            <a:fillRect/>
          </a:stretch>
        </p:blipFill>
        <p:spPr>
          <a:xfrm>
            <a:off x="4840837" y="1540601"/>
            <a:ext cx="287826" cy="287826"/>
          </a:xfrm>
          <a:prstGeom prst="rect">
            <a:avLst/>
          </a:prstGeom>
          <a:noFill/>
          <a:ln>
            <a:noFill/>
          </a:ln>
        </p:spPr>
      </p:pic>
    </p:spTree>
    <p:extLst>
      <p:ext uri="{BB962C8B-B14F-4D97-AF65-F5344CB8AC3E}">
        <p14:creationId xmlns:p14="http://schemas.microsoft.com/office/powerpoint/2010/main" val="1487578617"/>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g25be3e8fe75_0_1"/>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pPr marL="0" lvl="0" indent="0" algn="l" rtl="0">
              <a:lnSpc>
                <a:spcPct val="110000"/>
              </a:lnSpc>
              <a:spcBef>
                <a:spcPts val="0"/>
              </a:spcBef>
              <a:spcAft>
                <a:spcPts val="0"/>
              </a:spcAft>
              <a:buSzPts val="2000"/>
              <a:buNone/>
            </a:pPr>
            <a:r>
              <a:rPr lang="fr-FR">
                <a:latin typeface="Calibri" panose="020F0502020204030204" pitchFamily="34" charset="0"/>
                <a:ea typeface="Calibri" panose="020F0502020204030204" pitchFamily="34" charset="0"/>
                <a:cs typeface="Calibri" panose="020F0502020204030204" pitchFamily="34" charset="0"/>
                <a:sym typeface="Open Sans"/>
              </a:rPr>
              <a:t>Rédiger le PCRA Cadre</a:t>
            </a:r>
            <a:endParaRPr>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2" name="ZoneTexte 1">
            <a:extLst>
              <a:ext uri="{FF2B5EF4-FFF2-40B4-BE49-F238E27FC236}">
                <a16:creationId xmlns:a16="http://schemas.microsoft.com/office/drawing/2014/main" id="{D77919AA-C185-CA60-1ACF-34FD45E411BF}"/>
              </a:ext>
            </a:extLst>
          </p:cNvPr>
          <p:cNvSpPr txBox="1"/>
          <p:nvPr/>
        </p:nvSpPr>
        <p:spPr>
          <a:xfrm>
            <a:off x="827584" y="741421"/>
            <a:ext cx="8064000" cy="307777"/>
          </a:xfrm>
          <a:prstGeom prst="rect">
            <a:avLst/>
          </a:prstGeom>
          <a:solidFill>
            <a:srgbClr val="FDEEF5"/>
          </a:solidFill>
        </p:spPr>
        <p:txBody>
          <a:bodyPr wrap="square">
            <a:spAutoFit/>
          </a:bodyPr>
          <a:lstStyle/>
          <a:p>
            <a:pPr marR="0" lvl="0" algn="just" rtl="0">
              <a:lnSpc>
                <a:spcPct val="100000"/>
              </a:lnSpc>
              <a:spcBef>
                <a:spcPts val="0"/>
              </a:spcBef>
              <a:spcAft>
                <a:spcPts val="0"/>
              </a:spcAft>
              <a:buClr>
                <a:srgbClr val="000000"/>
              </a:buClr>
              <a:buSzPts val="1200"/>
            </a:pPr>
            <a:r>
              <a:rPr lang="fr-FR" sz="14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Utiliser le </a:t>
            </a:r>
            <a:r>
              <a:rPr lang="fr-FR" sz="1400" b="0" i="0" u="none" strike="noStrike" cap="none" err="1">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template</a:t>
            </a:r>
            <a:r>
              <a:rPr lang="fr-FR" sz="14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 Word du kit : </a:t>
            </a:r>
            <a:r>
              <a:rPr lang="fr-FR" sz="1400" b="1" i="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PCRA Cadre</a:t>
            </a:r>
            <a:endParaRPr lang="fr-FR" sz="14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pic>
        <p:nvPicPr>
          <p:cNvPr id="4" name="Graphique 3" descr="Ampoule et crayon avec un remplissage uni">
            <a:extLst>
              <a:ext uri="{FF2B5EF4-FFF2-40B4-BE49-F238E27FC236}">
                <a16:creationId xmlns:a16="http://schemas.microsoft.com/office/drawing/2014/main" id="{25C6BC37-97C9-6B4A-5092-DD7EBDB3510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2517" y="719476"/>
            <a:ext cx="351668" cy="351668"/>
          </a:xfrm>
          <a:prstGeom prst="rect">
            <a:avLst/>
          </a:prstGeom>
        </p:spPr>
      </p:pic>
      <p:graphicFrame>
        <p:nvGraphicFramePr>
          <p:cNvPr id="7" name="Tableau 6">
            <a:extLst>
              <a:ext uri="{FF2B5EF4-FFF2-40B4-BE49-F238E27FC236}">
                <a16:creationId xmlns:a16="http://schemas.microsoft.com/office/drawing/2014/main" id="{12F81FD2-974E-5B3B-7C6B-D202E4E3B5A2}"/>
              </a:ext>
            </a:extLst>
          </p:cNvPr>
          <p:cNvGraphicFramePr>
            <a:graphicFrameLocks noGrp="1"/>
          </p:cNvGraphicFramePr>
          <p:nvPr>
            <p:extLst>
              <p:ext uri="{D42A27DB-BD31-4B8C-83A1-F6EECF244321}">
                <p14:modId xmlns:p14="http://schemas.microsoft.com/office/powerpoint/2010/main" val="3035373442"/>
              </p:ext>
            </p:extLst>
          </p:nvPr>
        </p:nvGraphicFramePr>
        <p:xfrm>
          <a:off x="355621" y="1185091"/>
          <a:ext cx="8535963" cy="304800"/>
        </p:xfrm>
        <a:graphic>
          <a:graphicData uri="http://schemas.openxmlformats.org/drawingml/2006/table">
            <a:tbl>
              <a:tblPr/>
              <a:tblGrid>
                <a:gridCol w="759065">
                  <a:extLst>
                    <a:ext uri="{9D8B030D-6E8A-4147-A177-3AD203B41FA5}">
                      <a16:colId xmlns:a16="http://schemas.microsoft.com/office/drawing/2014/main" val="249435118"/>
                    </a:ext>
                  </a:extLst>
                </a:gridCol>
                <a:gridCol w="7776898">
                  <a:extLst>
                    <a:ext uri="{9D8B030D-6E8A-4147-A177-3AD203B41FA5}">
                      <a16:colId xmlns:a16="http://schemas.microsoft.com/office/drawing/2014/main" val="786810385"/>
                    </a:ext>
                  </a:extLst>
                </a:gridCol>
              </a:tblGrid>
              <a:tr h="304800">
                <a:tc>
                  <a:txBody>
                    <a:bodyPr/>
                    <a:lstStyle/>
                    <a:p>
                      <a:pPr algn="ctr" fontAlgn="ctr"/>
                      <a:r>
                        <a:rPr lang="fr-FR" sz="1000" b="1"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Objectif : </a:t>
                      </a:r>
                    </a:p>
                  </a:txBody>
                  <a:tcPr marL="0" marR="0" marT="0" marB="0" anchor="ctr">
                    <a:lnL>
                      <a:noFill/>
                    </a:lnL>
                    <a:lnR>
                      <a:noFill/>
                    </a:lnR>
                    <a:lnT>
                      <a:noFill/>
                    </a:lnT>
                    <a:lnB>
                      <a:noFill/>
                    </a:lnB>
                    <a:solidFill>
                      <a:srgbClr val="F28DBC"/>
                    </a:solidFill>
                  </a:tcPr>
                </a:tc>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fr-FR"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Rédiger le Plan de Continuité et de Reprise d'Activité (PCRA) cadre pour assurer la gouvernance du dispositif par le comité de pilotage.</a:t>
                      </a:r>
                    </a:p>
                  </a:txBody>
                  <a:tcPr marL="45720" marR="45720" anchor="ctr">
                    <a:lnL>
                      <a:noFill/>
                    </a:lnL>
                    <a:lnR>
                      <a:noFill/>
                    </a:lnR>
                    <a:lnT>
                      <a:noFill/>
                    </a:lnT>
                    <a:lnB>
                      <a:noFill/>
                    </a:lnB>
                    <a:solidFill>
                      <a:srgbClr val="F3F3F3"/>
                    </a:solidFill>
                  </a:tcPr>
                </a:tc>
                <a:extLst>
                  <a:ext uri="{0D108BD9-81ED-4DB2-BD59-A6C34878D82A}">
                    <a16:rowId xmlns:a16="http://schemas.microsoft.com/office/drawing/2014/main" val="2268718697"/>
                  </a:ext>
                </a:extLst>
              </a:tr>
            </a:tbl>
          </a:graphicData>
        </a:graphic>
      </p:graphicFrame>
      <p:sp>
        <p:nvSpPr>
          <p:cNvPr id="8" name="Google Shape;146;g25baa7d1e39_0_0">
            <a:extLst>
              <a:ext uri="{FF2B5EF4-FFF2-40B4-BE49-F238E27FC236}">
                <a16:creationId xmlns:a16="http://schemas.microsoft.com/office/drawing/2014/main" id="{6B42D717-A6F3-B0B3-C1CF-2BA2D2FDF352}"/>
              </a:ext>
            </a:extLst>
          </p:cNvPr>
          <p:cNvSpPr txBox="1"/>
          <p:nvPr/>
        </p:nvSpPr>
        <p:spPr>
          <a:xfrm>
            <a:off x="191859" y="1606815"/>
            <a:ext cx="8760279" cy="3342872"/>
          </a:xfrm>
          <a:prstGeom prst="rect">
            <a:avLst/>
          </a:prstGeom>
          <a:noFill/>
          <a:ln>
            <a:noFill/>
          </a:ln>
        </p:spPr>
        <p:txBody>
          <a:bodyPr spcFirstLastPara="1" wrap="square" lIns="91425" tIns="91425" rIns="91425" bIns="91425" anchor="t" anchorCtr="0">
            <a:noAutofit/>
          </a:bodyPr>
          <a:lstStyle/>
          <a:p>
            <a:pPr algn="just">
              <a:buSzPts val="1200"/>
            </a:pPr>
            <a:r>
              <a:rPr lang="fr-FR" sz="1100">
                <a:latin typeface="Calibri" panose="020F0502020204030204" pitchFamily="34" charset="0"/>
                <a:ea typeface="Calibri" panose="020F0502020204030204" pitchFamily="34" charset="0"/>
                <a:cs typeface="Calibri" panose="020F0502020204030204" pitchFamily="34" charset="0"/>
                <a:sym typeface="Calibri"/>
              </a:rPr>
              <a:t>Ce document décrit les points suivants :</a:t>
            </a:r>
          </a:p>
          <a:p>
            <a:pPr marL="171450" indent="-171450" algn="just">
              <a:buSzPts val="1200"/>
              <a:buFontTx/>
              <a:buChar char="-"/>
            </a:pPr>
            <a:r>
              <a:rPr lang="fr-FR" sz="1100">
                <a:latin typeface="Calibri" panose="020F0502020204030204" pitchFamily="34" charset="0"/>
                <a:ea typeface="Calibri" panose="020F0502020204030204" pitchFamily="34" charset="0"/>
                <a:cs typeface="Calibri" panose="020F0502020204030204" pitchFamily="34" charset="0"/>
                <a:sym typeface="Calibri"/>
              </a:rPr>
              <a:t>Les</a:t>
            </a:r>
            <a:r>
              <a:rPr lang="fr-FR" sz="1100" b="1">
                <a:latin typeface="Calibri" panose="020F0502020204030204" pitchFamily="34" charset="0"/>
                <a:ea typeface="Calibri" panose="020F0502020204030204" pitchFamily="34" charset="0"/>
                <a:cs typeface="Calibri" panose="020F0502020204030204" pitchFamily="34" charset="0"/>
                <a:sym typeface="Calibri"/>
              </a:rPr>
              <a:t> Définitions</a:t>
            </a:r>
            <a:r>
              <a:rPr lang="fr-FR" sz="1100">
                <a:latin typeface="Calibri" panose="020F0502020204030204" pitchFamily="34" charset="0"/>
                <a:ea typeface="Calibri" panose="020F0502020204030204" pitchFamily="34" charset="0"/>
                <a:cs typeface="Calibri" panose="020F0502020204030204" pitchFamily="34" charset="0"/>
                <a:sym typeface="Calibri"/>
              </a:rPr>
              <a:t> : lexique du PCRA</a:t>
            </a:r>
          </a:p>
          <a:p>
            <a:pPr marL="171450" indent="-171450" algn="just">
              <a:buSzPts val="1200"/>
              <a:buFontTx/>
              <a:buChar char="-"/>
            </a:pPr>
            <a:r>
              <a:rPr lang="fr-FR" sz="1100">
                <a:latin typeface="Calibri" panose="020F0502020204030204" pitchFamily="34" charset="0"/>
                <a:ea typeface="Calibri" panose="020F0502020204030204" pitchFamily="34" charset="0"/>
                <a:cs typeface="Calibri" panose="020F0502020204030204" pitchFamily="34" charset="0"/>
                <a:sym typeface="Calibri"/>
              </a:rPr>
              <a:t>La </a:t>
            </a:r>
            <a:r>
              <a:rPr lang="fr-FR" sz="1100" b="1">
                <a:latin typeface="Calibri" panose="020F0502020204030204" pitchFamily="34" charset="0"/>
                <a:ea typeface="Calibri" panose="020F0502020204030204" pitchFamily="34" charset="0"/>
                <a:cs typeface="Calibri" panose="020F0502020204030204" pitchFamily="34" charset="0"/>
                <a:sym typeface="Calibri"/>
              </a:rPr>
              <a:t>mise en place du SMCA </a:t>
            </a:r>
            <a:r>
              <a:rPr lang="fr-FR" sz="1100">
                <a:latin typeface="Calibri" panose="020F0502020204030204" pitchFamily="34" charset="0"/>
                <a:ea typeface="Calibri" panose="020F0502020204030204" pitchFamily="34" charset="0"/>
                <a:cs typeface="Calibri" panose="020F0502020204030204" pitchFamily="34" charset="0"/>
                <a:sym typeface="Calibri"/>
              </a:rPr>
              <a:t>dont son contexte, son organisation, ses objectifs stratégiques, l’engagement de la Direction Générale et ses responsabilités, ainsi que sa politique de confidentialité</a:t>
            </a:r>
          </a:p>
          <a:p>
            <a:pPr marL="171450" indent="-171450" algn="just">
              <a:buSzPts val="1200"/>
              <a:buFontTx/>
              <a:buChar char="-"/>
            </a:pPr>
            <a:r>
              <a:rPr lang="fr-FR" sz="1100">
                <a:latin typeface="Calibri" panose="020F0502020204030204" pitchFamily="34" charset="0"/>
                <a:ea typeface="Calibri" panose="020F0502020204030204" pitchFamily="34" charset="0"/>
                <a:cs typeface="Calibri" panose="020F0502020204030204" pitchFamily="34" charset="0"/>
                <a:sym typeface="Calibri"/>
              </a:rPr>
              <a:t>Les </a:t>
            </a:r>
            <a:r>
              <a:rPr lang="fr-FR" sz="1100" b="1">
                <a:latin typeface="Calibri" panose="020F0502020204030204" pitchFamily="34" charset="0"/>
                <a:ea typeface="Calibri" panose="020F0502020204030204" pitchFamily="34" charset="0"/>
                <a:cs typeface="Calibri" panose="020F0502020204030204" pitchFamily="34" charset="0"/>
                <a:sym typeface="Calibri"/>
              </a:rPr>
              <a:t>grands principes de la continuité d’activité </a:t>
            </a:r>
            <a:r>
              <a:rPr lang="fr-FR" sz="1100">
                <a:latin typeface="Calibri" panose="020F0502020204030204" pitchFamily="34" charset="0"/>
                <a:ea typeface="Calibri" panose="020F0502020204030204" pitchFamily="34" charset="0"/>
                <a:cs typeface="Calibri" panose="020F0502020204030204" pitchFamily="34" charset="0"/>
                <a:sym typeface="Calibri"/>
              </a:rPr>
              <a:t>dont son périmètre d’application, sa stratégie globale et les critères de priorisation des activités</a:t>
            </a:r>
          </a:p>
          <a:p>
            <a:pPr marL="171450" indent="-171450" algn="just">
              <a:buSzPts val="1200"/>
              <a:buFontTx/>
              <a:buChar char="-"/>
            </a:pPr>
            <a:r>
              <a:rPr lang="fr-FR" sz="1100">
                <a:latin typeface="Calibri" panose="020F0502020204030204" pitchFamily="34" charset="0"/>
                <a:ea typeface="Calibri" panose="020F0502020204030204" pitchFamily="34" charset="0"/>
                <a:cs typeface="Calibri" panose="020F0502020204030204" pitchFamily="34" charset="0"/>
                <a:sym typeface="Calibri"/>
              </a:rPr>
              <a:t>Le </a:t>
            </a:r>
            <a:r>
              <a:rPr lang="fr-FR" sz="1100" b="1">
                <a:latin typeface="Calibri" panose="020F0502020204030204" pitchFamily="34" charset="0"/>
                <a:ea typeface="Calibri" panose="020F0502020204030204" pitchFamily="34" charset="0"/>
                <a:cs typeface="Calibri" panose="020F0502020204030204" pitchFamily="34" charset="0"/>
                <a:sym typeface="Calibri"/>
              </a:rPr>
              <a:t>pilotage du PCRA </a:t>
            </a:r>
            <a:r>
              <a:rPr lang="fr-FR" sz="1100">
                <a:latin typeface="Calibri" panose="020F0502020204030204" pitchFamily="34" charset="0"/>
                <a:ea typeface="Calibri" panose="020F0502020204030204" pitchFamily="34" charset="0"/>
                <a:cs typeface="Calibri" panose="020F0502020204030204" pitchFamily="34" charset="0"/>
                <a:sym typeface="Calibri"/>
              </a:rPr>
              <a:t>dont les modalités d’activation des dispositifs de continuité d’activité </a:t>
            </a:r>
          </a:p>
          <a:p>
            <a:pPr marL="171450" indent="-171450" algn="just">
              <a:buSzPts val="1200"/>
              <a:buFontTx/>
              <a:buChar char="-"/>
            </a:pPr>
            <a:r>
              <a:rPr lang="fr-FR" sz="1100">
                <a:latin typeface="Calibri" panose="020F0502020204030204" pitchFamily="34" charset="0"/>
                <a:ea typeface="Calibri" panose="020F0502020204030204" pitchFamily="34" charset="0"/>
                <a:cs typeface="Calibri" panose="020F0502020204030204" pitchFamily="34" charset="0"/>
                <a:sym typeface="Calibri"/>
              </a:rPr>
              <a:t>La </a:t>
            </a:r>
            <a:r>
              <a:rPr lang="fr-FR" sz="1100" b="1">
                <a:latin typeface="Calibri" panose="020F0502020204030204" pitchFamily="34" charset="0"/>
                <a:ea typeface="Calibri" panose="020F0502020204030204" pitchFamily="34" charset="0"/>
                <a:cs typeface="Calibri" panose="020F0502020204030204" pitchFamily="34" charset="0"/>
                <a:sym typeface="Calibri"/>
              </a:rPr>
              <a:t>gestion des indisponibilités</a:t>
            </a:r>
          </a:p>
          <a:p>
            <a:pPr marL="171450" indent="-171450" algn="just">
              <a:buSzPts val="1200"/>
              <a:buFontTx/>
              <a:buChar char="-"/>
            </a:pPr>
            <a:r>
              <a:rPr lang="fr-FR" sz="1100" i="1">
                <a:latin typeface="Calibri" panose="020F0502020204030204" pitchFamily="34" charset="0"/>
                <a:ea typeface="Calibri" panose="020F0502020204030204" pitchFamily="34" charset="0"/>
                <a:cs typeface="Calibri" panose="020F0502020204030204" pitchFamily="34" charset="0"/>
                <a:sym typeface="Calibri"/>
              </a:rPr>
              <a:t>Le maintien en conditions opérationnelles du SMCA : Cette partie est traitée dans la phase 4 du projet de mise en place d’un PCRA)</a:t>
            </a:r>
          </a:p>
          <a:p>
            <a:pPr marL="171450" indent="-171450" algn="just">
              <a:buSzPts val="1200"/>
              <a:buFontTx/>
              <a:buChar char="-"/>
            </a:pPr>
            <a:endParaRPr lang="fr-FR" sz="1100" i="1">
              <a:latin typeface="Calibri" panose="020F0502020204030204" pitchFamily="34" charset="0"/>
              <a:ea typeface="Calibri" panose="020F0502020204030204" pitchFamily="34" charset="0"/>
              <a:cs typeface="Calibri" panose="020F0502020204030204" pitchFamily="34" charset="0"/>
              <a:sym typeface="Calibri"/>
            </a:endParaRPr>
          </a:p>
          <a:p>
            <a:pPr algn="just">
              <a:buSzPts val="1200"/>
            </a:pPr>
            <a:r>
              <a:rPr lang="fr-FR" sz="1100">
                <a:latin typeface="Calibri" panose="020F0502020204030204" pitchFamily="34" charset="0"/>
                <a:ea typeface="Calibri" panose="020F0502020204030204" pitchFamily="34" charset="0"/>
                <a:cs typeface="Calibri" panose="020F0502020204030204" pitchFamily="34" charset="0"/>
                <a:sym typeface="Calibri"/>
              </a:rPr>
              <a:t>Ce document est un fichier Word modifiable dont la trame de fond est déjà rédigée. La personne en charge de rédiger le PCRA Cadre doit :</a:t>
            </a:r>
          </a:p>
          <a:p>
            <a:pPr marL="171450" lvl="1" indent="-171450" algn="just">
              <a:buSzPts val="1200"/>
              <a:buFontTx/>
              <a:buChar char="-"/>
            </a:pPr>
            <a:endParaRPr lang="fr-FR" sz="1100" i="1">
              <a:latin typeface="Calibri" panose="020F0502020204030204" pitchFamily="34" charset="0"/>
              <a:ea typeface="Calibri" panose="020F0502020204030204" pitchFamily="34" charset="0"/>
              <a:cs typeface="Calibri" panose="020F0502020204030204" pitchFamily="34" charset="0"/>
              <a:sym typeface="Calibri"/>
            </a:endParaRPr>
          </a:p>
        </p:txBody>
      </p:sp>
      <p:pic>
        <p:nvPicPr>
          <p:cNvPr id="5" name="Image 4">
            <a:extLst>
              <a:ext uri="{FF2B5EF4-FFF2-40B4-BE49-F238E27FC236}">
                <a16:creationId xmlns:a16="http://schemas.microsoft.com/office/drawing/2014/main" id="{C068E5D4-A8BB-EE92-8FDE-73CA6CB37095}"/>
              </a:ext>
            </a:extLst>
          </p:cNvPr>
          <p:cNvPicPr>
            <a:picLocks noChangeAspect="1"/>
          </p:cNvPicPr>
          <p:nvPr/>
        </p:nvPicPr>
        <p:blipFill>
          <a:blip r:embed="rId5"/>
          <a:stretch>
            <a:fillRect/>
          </a:stretch>
        </p:blipFill>
        <p:spPr>
          <a:xfrm>
            <a:off x="419836" y="4001627"/>
            <a:ext cx="3490194" cy="518873"/>
          </a:xfrm>
          <a:custGeom>
            <a:avLst/>
            <a:gdLst>
              <a:gd name="connsiteX0" fmla="*/ 0 w 3490194"/>
              <a:gd name="connsiteY0" fmla="*/ 0 h 518873"/>
              <a:gd name="connsiteX1" fmla="*/ 732941 w 3490194"/>
              <a:gd name="connsiteY1" fmla="*/ 0 h 518873"/>
              <a:gd name="connsiteX2" fmla="*/ 1430980 w 3490194"/>
              <a:gd name="connsiteY2" fmla="*/ 0 h 518873"/>
              <a:gd name="connsiteX3" fmla="*/ 2163920 w 3490194"/>
              <a:gd name="connsiteY3" fmla="*/ 0 h 518873"/>
              <a:gd name="connsiteX4" fmla="*/ 2792155 w 3490194"/>
              <a:gd name="connsiteY4" fmla="*/ 0 h 518873"/>
              <a:gd name="connsiteX5" fmla="*/ 3490194 w 3490194"/>
              <a:gd name="connsiteY5" fmla="*/ 0 h 518873"/>
              <a:gd name="connsiteX6" fmla="*/ 3490194 w 3490194"/>
              <a:gd name="connsiteY6" fmla="*/ 518873 h 518873"/>
              <a:gd name="connsiteX7" fmla="*/ 2757253 w 3490194"/>
              <a:gd name="connsiteY7" fmla="*/ 518873 h 518873"/>
              <a:gd name="connsiteX8" fmla="*/ 2129018 w 3490194"/>
              <a:gd name="connsiteY8" fmla="*/ 518873 h 518873"/>
              <a:gd name="connsiteX9" fmla="*/ 1430980 w 3490194"/>
              <a:gd name="connsiteY9" fmla="*/ 518873 h 518873"/>
              <a:gd name="connsiteX10" fmla="*/ 732941 w 3490194"/>
              <a:gd name="connsiteY10" fmla="*/ 518873 h 518873"/>
              <a:gd name="connsiteX11" fmla="*/ 0 w 3490194"/>
              <a:gd name="connsiteY11" fmla="*/ 518873 h 518873"/>
              <a:gd name="connsiteX12" fmla="*/ 0 w 3490194"/>
              <a:gd name="connsiteY12" fmla="*/ 0 h 518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90194" h="518873" fill="none" extrusionOk="0">
                <a:moveTo>
                  <a:pt x="0" y="0"/>
                </a:moveTo>
                <a:cubicBezTo>
                  <a:pt x="290044" y="-33874"/>
                  <a:pt x="530272" y="33298"/>
                  <a:pt x="732941" y="0"/>
                </a:cubicBezTo>
                <a:cubicBezTo>
                  <a:pt x="935610" y="-33298"/>
                  <a:pt x="1136577" y="-3784"/>
                  <a:pt x="1430980" y="0"/>
                </a:cubicBezTo>
                <a:cubicBezTo>
                  <a:pt x="1725383" y="3784"/>
                  <a:pt x="1963007" y="5846"/>
                  <a:pt x="2163920" y="0"/>
                </a:cubicBezTo>
                <a:cubicBezTo>
                  <a:pt x="2364833" y="-5846"/>
                  <a:pt x="2558549" y="-17897"/>
                  <a:pt x="2792155" y="0"/>
                </a:cubicBezTo>
                <a:cubicBezTo>
                  <a:pt x="3025762" y="17897"/>
                  <a:pt x="3152608" y="-26283"/>
                  <a:pt x="3490194" y="0"/>
                </a:cubicBezTo>
                <a:cubicBezTo>
                  <a:pt x="3490329" y="243650"/>
                  <a:pt x="3468640" y="314225"/>
                  <a:pt x="3490194" y="518873"/>
                </a:cubicBezTo>
                <a:cubicBezTo>
                  <a:pt x="3150727" y="485912"/>
                  <a:pt x="2918572" y="519377"/>
                  <a:pt x="2757253" y="518873"/>
                </a:cubicBezTo>
                <a:cubicBezTo>
                  <a:pt x="2595934" y="518369"/>
                  <a:pt x="2405342" y="496190"/>
                  <a:pt x="2129018" y="518873"/>
                </a:cubicBezTo>
                <a:cubicBezTo>
                  <a:pt x="1852694" y="541556"/>
                  <a:pt x="1602609" y="525857"/>
                  <a:pt x="1430980" y="518873"/>
                </a:cubicBezTo>
                <a:cubicBezTo>
                  <a:pt x="1259351" y="511889"/>
                  <a:pt x="986161" y="513180"/>
                  <a:pt x="732941" y="518873"/>
                </a:cubicBezTo>
                <a:cubicBezTo>
                  <a:pt x="479721" y="524566"/>
                  <a:pt x="307313" y="504177"/>
                  <a:pt x="0" y="518873"/>
                </a:cubicBezTo>
                <a:cubicBezTo>
                  <a:pt x="-6960" y="363762"/>
                  <a:pt x="-2136" y="176394"/>
                  <a:pt x="0" y="0"/>
                </a:cubicBezTo>
                <a:close/>
              </a:path>
              <a:path w="3490194" h="518873" stroke="0" extrusionOk="0">
                <a:moveTo>
                  <a:pt x="0" y="0"/>
                </a:moveTo>
                <a:cubicBezTo>
                  <a:pt x="286942" y="-3828"/>
                  <a:pt x="520799" y="11343"/>
                  <a:pt x="698039" y="0"/>
                </a:cubicBezTo>
                <a:cubicBezTo>
                  <a:pt x="875279" y="-11343"/>
                  <a:pt x="1290715" y="31479"/>
                  <a:pt x="1465881" y="0"/>
                </a:cubicBezTo>
                <a:cubicBezTo>
                  <a:pt x="1641047" y="-31479"/>
                  <a:pt x="1933842" y="26845"/>
                  <a:pt x="2129018" y="0"/>
                </a:cubicBezTo>
                <a:cubicBezTo>
                  <a:pt x="2324194" y="-26845"/>
                  <a:pt x="2816706" y="-52843"/>
                  <a:pt x="3490194" y="0"/>
                </a:cubicBezTo>
                <a:cubicBezTo>
                  <a:pt x="3490951" y="199525"/>
                  <a:pt x="3466156" y="381936"/>
                  <a:pt x="3490194" y="518873"/>
                </a:cubicBezTo>
                <a:cubicBezTo>
                  <a:pt x="3255060" y="490933"/>
                  <a:pt x="3168326" y="494195"/>
                  <a:pt x="2896861" y="518873"/>
                </a:cubicBezTo>
                <a:cubicBezTo>
                  <a:pt x="2625396" y="543551"/>
                  <a:pt x="2418432" y="509535"/>
                  <a:pt x="2233724" y="518873"/>
                </a:cubicBezTo>
                <a:cubicBezTo>
                  <a:pt x="2049016" y="528211"/>
                  <a:pt x="1799504" y="491651"/>
                  <a:pt x="1500783" y="518873"/>
                </a:cubicBezTo>
                <a:cubicBezTo>
                  <a:pt x="1202062" y="546095"/>
                  <a:pt x="988625" y="482475"/>
                  <a:pt x="732941" y="518873"/>
                </a:cubicBezTo>
                <a:cubicBezTo>
                  <a:pt x="477257" y="555271"/>
                  <a:pt x="346388" y="546288"/>
                  <a:pt x="0" y="518873"/>
                </a:cubicBezTo>
                <a:cubicBezTo>
                  <a:pt x="-12260" y="353011"/>
                  <a:pt x="-18891" y="191938"/>
                  <a:pt x="0" y="0"/>
                </a:cubicBezTo>
                <a:close/>
              </a:path>
            </a:pathLst>
          </a:custGeom>
          <a:ln>
            <a:solidFill>
              <a:schemeClr val="tx1"/>
            </a:solidFill>
            <a:prstDash val="solid"/>
            <a:extLst>
              <a:ext uri="{C807C97D-BFC1-408E-A445-0C87EB9F89A2}">
                <ask:lineSketchStyleProps xmlns:ask="http://schemas.microsoft.com/office/drawing/2018/sketchyshapes" sd="1284099341">
                  <a:prstGeom prst="rect">
                    <a:avLst/>
                  </a:prstGeom>
                  <ask:type>
                    <ask:lineSketchFreehand/>
                  </ask:type>
                </ask:lineSketchStyleProps>
              </a:ext>
            </a:extLst>
          </a:ln>
        </p:spPr>
      </p:pic>
      <p:sp>
        <p:nvSpPr>
          <p:cNvPr id="6" name="Google Shape;146;g25baa7d1e39_0_0">
            <a:extLst>
              <a:ext uri="{FF2B5EF4-FFF2-40B4-BE49-F238E27FC236}">
                <a16:creationId xmlns:a16="http://schemas.microsoft.com/office/drawing/2014/main" id="{23E612F5-41AD-CEA4-FE94-573B812BF875}"/>
              </a:ext>
            </a:extLst>
          </p:cNvPr>
          <p:cNvSpPr txBox="1"/>
          <p:nvPr/>
        </p:nvSpPr>
        <p:spPr>
          <a:xfrm>
            <a:off x="4960227" y="3376822"/>
            <a:ext cx="3828151" cy="581587"/>
          </a:xfrm>
          <a:prstGeom prst="rect">
            <a:avLst/>
          </a:prstGeom>
          <a:noFill/>
          <a:ln>
            <a:noFill/>
          </a:ln>
        </p:spPr>
        <p:txBody>
          <a:bodyPr spcFirstLastPara="1" wrap="square" lIns="91425" tIns="91425" rIns="91425" bIns="91425" anchor="t" anchorCtr="0">
            <a:noAutofit/>
          </a:bodyPr>
          <a:lstStyle/>
          <a:p>
            <a:pPr marL="171450" indent="-171450" algn="just">
              <a:buSzPts val="1200"/>
              <a:buFont typeface="Wingdings" panose="05000000000000000000" pitchFamily="2" charset="2"/>
              <a:buChar char="Ø"/>
            </a:pPr>
            <a:r>
              <a:rPr lang="fr-FR" sz="1100" b="1" u="sng">
                <a:latin typeface="Calibri" panose="020F0502020204030204" pitchFamily="34" charset="0"/>
                <a:ea typeface="Calibri" panose="020F0502020204030204" pitchFamily="34" charset="0"/>
                <a:cs typeface="Calibri" panose="020F0502020204030204" pitchFamily="34" charset="0"/>
                <a:sym typeface="Calibri"/>
              </a:rPr>
              <a:t>Adapter le texte aux spécificités de son OG comme la gestion des scénarios d’indisponibilité décrits ci-dessous :</a:t>
            </a:r>
          </a:p>
          <a:p>
            <a:pPr algn="just">
              <a:buSzPts val="1200"/>
            </a:pPr>
            <a:endParaRPr lang="fr-FR" sz="1100">
              <a:latin typeface="Calibri" panose="020F0502020204030204" pitchFamily="34" charset="0"/>
              <a:ea typeface="Calibri" panose="020F0502020204030204" pitchFamily="34" charset="0"/>
              <a:cs typeface="Calibri" panose="020F0502020204030204" pitchFamily="34" charset="0"/>
              <a:sym typeface="Calibri"/>
            </a:endParaRPr>
          </a:p>
          <a:p>
            <a:pPr marL="171450" lvl="1" indent="-171450" algn="just">
              <a:buSzPts val="1200"/>
              <a:buFontTx/>
              <a:buChar char="-"/>
            </a:pPr>
            <a:endParaRPr lang="fr-FR" sz="1100" i="1">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10" name="ZoneTexte 9">
            <a:extLst>
              <a:ext uri="{FF2B5EF4-FFF2-40B4-BE49-F238E27FC236}">
                <a16:creationId xmlns:a16="http://schemas.microsoft.com/office/drawing/2014/main" id="{C30438BA-F55D-47E2-B20C-39B67BD8C751}"/>
              </a:ext>
            </a:extLst>
          </p:cNvPr>
          <p:cNvSpPr txBox="1"/>
          <p:nvPr/>
        </p:nvSpPr>
        <p:spPr>
          <a:xfrm>
            <a:off x="518351" y="3376822"/>
            <a:ext cx="3293165" cy="430887"/>
          </a:xfrm>
          <a:prstGeom prst="rect">
            <a:avLst/>
          </a:prstGeom>
          <a:noFill/>
        </p:spPr>
        <p:txBody>
          <a:bodyPr wrap="square">
            <a:spAutoFit/>
          </a:bodyPr>
          <a:lstStyle/>
          <a:p>
            <a:pPr marL="171450" indent="-171450" algn="just">
              <a:buSzPts val="1200"/>
              <a:buFont typeface="Wingdings" panose="05000000000000000000" pitchFamily="2" charset="2"/>
              <a:buChar char="Ø"/>
            </a:pPr>
            <a:r>
              <a:rPr lang="fr-FR" sz="1100" b="1" u="sng">
                <a:latin typeface="Calibri" panose="020F0502020204030204" pitchFamily="34" charset="0"/>
                <a:ea typeface="Calibri" panose="020F0502020204030204" pitchFamily="34" charset="0"/>
                <a:cs typeface="Calibri" panose="020F0502020204030204" pitchFamily="34" charset="0"/>
                <a:sym typeface="Calibri"/>
              </a:rPr>
              <a:t>Remplacer certaines parties du texte surlignées en jaune comme présenté ci-dessous :</a:t>
            </a:r>
          </a:p>
        </p:txBody>
      </p:sp>
      <p:pic>
        <p:nvPicPr>
          <p:cNvPr id="14" name="Image 13">
            <a:extLst>
              <a:ext uri="{FF2B5EF4-FFF2-40B4-BE49-F238E27FC236}">
                <a16:creationId xmlns:a16="http://schemas.microsoft.com/office/drawing/2014/main" id="{AE760716-F929-A37F-CAAD-0A94F5BCFE44}"/>
              </a:ext>
            </a:extLst>
          </p:cNvPr>
          <p:cNvPicPr>
            <a:picLocks noChangeAspect="1"/>
          </p:cNvPicPr>
          <p:nvPr/>
        </p:nvPicPr>
        <p:blipFill>
          <a:blip r:embed="rId6"/>
          <a:stretch>
            <a:fillRect/>
          </a:stretch>
        </p:blipFill>
        <p:spPr>
          <a:xfrm>
            <a:off x="5192571" y="3907613"/>
            <a:ext cx="3363461" cy="1030137"/>
          </a:xfrm>
          <a:custGeom>
            <a:avLst/>
            <a:gdLst>
              <a:gd name="connsiteX0" fmla="*/ 0 w 3363461"/>
              <a:gd name="connsiteY0" fmla="*/ 0 h 1030137"/>
              <a:gd name="connsiteX1" fmla="*/ 639058 w 3363461"/>
              <a:gd name="connsiteY1" fmla="*/ 0 h 1030137"/>
              <a:gd name="connsiteX2" fmla="*/ 1210846 w 3363461"/>
              <a:gd name="connsiteY2" fmla="*/ 0 h 1030137"/>
              <a:gd name="connsiteX3" fmla="*/ 1782634 w 3363461"/>
              <a:gd name="connsiteY3" fmla="*/ 0 h 1030137"/>
              <a:gd name="connsiteX4" fmla="*/ 2388057 w 3363461"/>
              <a:gd name="connsiteY4" fmla="*/ 0 h 1030137"/>
              <a:gd name="connsiteX5" fmla="*/ 3363461 w 3363461"/>
              <a:gd name="connsiteY5" fmla="*/ 0 h 1030137"/>
              <a:gd name="connsiteX6" fmla="*/ 3363461 w 3363461"/>
              <a:gd name="connsiteY6" fmla="*/ 515069 h 1030137"/>
              <a:gd name="connsiteX7" fmla="*/ 3363461 w 3363461"/>
              <a:gd name="connsiteY7" fmla="*/ 1030137 h 1030137"/>
              <a:gd name="connsiteX8" fmla="*/ 2657134 w 3363461"/>
              <a:gd name="connsiteY8" fmla="*/ 1030137 h 1030137"/>
              <a:gd name="connsiteX9" fmla="*/ 1917173 w 3363461"/>
              <a:gd name="connsiteY9" fmla="*/ 1030137 h 1030137"/>
              <a:gd name="connsiteX10" fmla="*/ 1278115 w 3363461"/>
              <a:gd name="connsiteY10" fmla="*/ 1030137 h 1030137"/>
              <a:gd name="connsiteX11" fmla="*/ 0 w 3363461"/>
              <a:gd name="connsiteY11" fmla="*/ 1030137 h 1030137"/>
              <a:gd name="connsiteX12" fmla="*/ 0 w 3363461"/>
              <a:gd name="connsiteY12" fmla="*/ 525370 h 1030137"/>
              <a:gd name="connsiteX13" fmla="*/ 0 w 3363461"/>
              <a:gd name="connsiteY13" fmla="*/ 0 h 1030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63461" h="1030137" fill="none" extrusionOk="0">
                <a:moveTo>
                  <a:pt x="0" y="0"/>
                </a:moveTo>
                <a:cubicBezTo>
                  <a:pt x="300903" y="26322"/>
                  <a:pt x="346122" y="15257"/>
                  <a:pt x="639058" y="0"/>
                </a:cubicBezTo>
                <a:cubicBezTo>
                  <a:pt x="931994" y="-15257"/>
                  <a:pt x="1074776" y="17413"/>
                  <a:pt x="1210846" y="0"/>
                </a:cubicBezTo>
                <a:cubicBezTo>
                  <a:pt x="1346916" y="-17413"/>
                  <a:pt x="1583541" y="-4910"/>
                  <a:pt x="1782634" y="0"/>
                </a:cubicBezTo>
                <a:cubicBezTo>
                  <a:pt x="1981727" y="4910"/>
                  <a:pt x="2091414" y="1218"/>
                  <a:pt x="2388057" y="0"/>
                </a:cubicBezTo>
                <a:cubicBezTo>
                  <a:pt x="2684700" y="-1218"/>
                  <a:pt x="2910447" y="18602"/>
                  <a:pt x="3363461" y="0"/>
                </a:cubicBezTo>
                <a:cubicBezTo>
                  <a:pt x="3381363" y="213057"/>
                  <a:pt x="3385740" y="406954"/>
                  <a:pt x="3363461" y="515069"/>
                </a:cubicBezTo>
                <a:cubicBezTo>
                  <a:pt x="3341182" y="623184"/>
                  <a:pt x="3366952" y="894247"/>
                  <a:pt x="3363461" y="1030137"/>
                </a:cubicBezTo>
                <a:cubicBezTo>
                  <a:pt x="3047842" y="1021299"/>
                  <a:pt x="2926787" y="1009626"/>
                  <a:pt x="2657134" y="1030137"/>
                </a:cubicBezTo>
                <a:cubicBezTo>
                  <a:pt x="2387481" y="1050648"/>
                  <a:pt x="2145650" y="1038416"/>
                  <a:pt x="1917173" y="1030137"/>
                </a:cubicBezTo>
                <a:cubicBezTo>
                  <a:pt x="1688696" y="1021858"/>
                  <a:pt x="1484564" y="1009808"/>
                  <a:pt x="1278115" y="1030137"/>
                </a:cubicBezTo>
                <a:cubicBezTo>
                  <a:pt x="1071666" y="1050466"/>
                  <a:pt x="620546" y="1014046"/>
                  <a:pt x="0" y="1030137"/>
                </a:cubicBezTo>
                <a:cubicBezTo>
                  <a:pt x="2399" y="894029"/>
                  <a:pt x="-18908" y="680396"/>
                  <a:pt x="0" y="525370"/>
                </a:cubicBezTo>
                <a:cubicBezTo>
                  <a:pt x="18908" y="370344"/>
                  <a:pt x="-3473" y="211824"/>
                  <a:pt x="0" y="0"/>
                </a:cubicBezTo>
                <a:close/>
              </a:path>
              <a:path w="3363461" h="1030137" stroke="0" extrusionOk="0">
                <a:moveTo>
                  <a:pt x="0" y="0"/>
                </a:moveTo>
                <a:cubicBezTo>
                  <a:pt x="311338" y="6816"/>
                  <a:pt x="501801" y="9773"/>
                  <a:pt x="739961" y="0"/>
                </a:cubicBezTo>
                <a:cubicBezTo>
                  <a:pt x="978121" y="-9773"/>
                  <a:pt x="1143022" y="7122"/>
                  <a:pt x="1479923" y="0"/>
                </a:cubicBezTo>
                <a:cubicBezTo>
                  <a:pt x="1816824" y="-7122"/>
                  <a:pt x="1908579" y="-9995"/>
                  <a:pt x="2118980" y="0"/>
                </a:cubicBezTo>
                <a:cubicBezTo>
                  <a:pt x="2329381" y="9995"/>
                  <a:pt x="2424946" y="-3264"/>
                  <a:pt x="2724403" y="0"/>
                </a:cubicBezTo>
                <a:cubicBezTo>
                  <a:pt x="3023860" y="3264"/>
                  <a:pt x="3209749" y="-17867"/>
                  <a:pt x="3363461" y="0"/>
                </a:cubicBezTo>
                <a:cubicBezTo>
                  <a:pt x="3373471" y="184672"/>
                  <a:pt x="3367003" y="293982"/>
                  <a:pt x="3363461" y="494466"/>
                </a:cubicBezTo>
                <a:cubicBezTo>
                  <a:pt x="3359919" y="694950"/>
                  <a:pt x="3375883" y="770853"/>
                  <a:pt x="3363461" y="1030137"/>
                </a:cubicBezTo>
                <a:cubicBezTo>
                  <a:pt x="3076320" y="1023896"/>
                  <a:pt x="2943684" y="1059408"/>
                  <a:pt x="2758038" y="1030137"/>
                </a:cubicBezTo>
                <a:cubicBezTo>
                  <a:pt x="2572392" y="1000866"/>
                  <a:pt x="2342948" y="1032808"/>
                  <a:pt x="2118980" y="1030137"/>
                </a:cubicBezTo>
                <a:cubicBezTo>
                  <a:pt x="1895012" y="1027466"/>
                  <a:pt x="1733190" y="994086"/>
                  <a:pt x="1379019" y="1030137"/>
                </a:cubicBezTo>
                <a:cubicBezTo>
                  <a:pt x="1024848" y="1066188"/>
                  <a:pt x="937450" y="1014582"/>
                  <a:pt x="639058" y="1030137"/>
                </a:cubicBezTo>
                <a:cubicBezTo>
                  <a:pt x="340666" y="1045692"/>
                  <a:pt x="159982" y="1041317"/>
                  <a:pt x="0" y="1030137"/>
                </a:cubicBezTo>
                <a:cubicBezTo>
                  <a:pt x="631" y="848079"/>
                  <a:pt x="20701" y="720824"/>
                  <a:pt x="0" y="515069"/>
                </a:cubicBezTo>
                <a:cubicBezTo>
                  <a:pt x="-20701" y="309314"/>
                  <a:pt x="-11641" y="226798"/>
                  <a:pt x="0" y="0"/>
                </a:cubicBezTo>
                <a:close/>
              </a:path>
            </a:pathLst>
          </a:custGeom>
          <a:ln>
            <a:solidFill>
              <a:schemeClr val="tx1"/>
            </a:solidFill>
            <a:extLst>
              <a:ext uri="{C807C97D-BFC1-408E-A445-0C87EB9F89A2}">
                <ask:lineSketchStyleProps xmlns:ask="http://schemas.microsoft.com/office/drawing/2018/sketchyshapes" sd="1809734054">
                  <a:prstGeom prst="rect">
                    <a:avLst/>
                  </a:prstGeom>
                  <ask:type>
                    <ask:lineSketchFreehand/>
                  </ask:type>
                </ask:lineSketchStyleProps>
              </a:ext>
            </a:extLst>
          </a:ln>
        </p:spPr>
      </p:pic>
      <p:sp>
        <p:nvSpPr>
          <p:cNvPr id="3" name="Espace réservé du numéro de diapositive 2">
            <a:extLst>
              <a:ext uri="{FF2B5EF4-FFF2-40B4-BE49-F238E27FC236}">
                <a16:creationId xmlns:a16="http://schemas.microsoft.com/office/drawing/2014/main" id="{EB4EE5BB-06A0-6BA3-9DD0-61B6AD0A05AB}"/>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34</a:t>
            </a:fld>
            <a:endParaRPr lang="fr-FR" sz="800" i="1">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139281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sp>
        <p:nvSpPr>
          <p:cNvPr id="609" name="Google Shape;609;g25a1a78a644_0_40"/>
          <p:cNvSpPr txBox="1">
            <a:spLocks noGrp="1"/>
          </p:cNvSpPr>
          <p:nvPr>
            <p:ph type="ctrTitle"/>
          </p:nvPr>
        </p:nvSpPr>
        <p:spPr>
          <a:xfrm>
            <a:off x="3268098" y="1041052"/>
            <a:ext cx="5499900" cy="1967226"/>
          </a:xfrm>
          <a:prstGeom prst="rect">
            <a:avLst/>
          </a:prstGeom>
          <a:noFill/>
          <a:ln>
            <a:noFill/>
          </a:ln>
        </p:spPr>
        <p:txBody>
          <a:bodyPr spcFirstLastPara="1" wrap="square" lIns="0" tIns="0" rIns="0" bIns="0" anchor="ctr" anchorCtr="0">
            <a:noAutofit/>
          </a:bodyPr>
          <a:lstStyle/>
          <a:p>
            <a:r>
              <a:rPr lang="fr-FR" sz="2500">
                <a:latin typeface="Calibri" panose="020F0502020204030204" pitchFamily="34" charset="0"/>
                <a:ea typeface="Calibri" panose="020F0502020204030204" pitchFamily="34" charset="0"/>
                <a:cs typeface="Calibri" panose="020F0502020204030204" pitchFamily="34" charset="0"/>
                <a:sym typeface="Open Sans"/>
              </a:rPr>
              <a:t>Phase 4</a:t>
            </a:r>
            <a:br>
              <a:rPr lang="fr-FR" sz="2500" b="0">
                <a:latin typeface="Calibri" panose="020F0502020204030204" pitchFamily="34" charset="0"/>
                <a:ea typeface="Calibri" panose="020F0502020204030204" pitchFamily="34" charset="0"/>
                <a:cs typeface="Calibri" panose="020F0502020204030204" pitchFamily="34" charset="0"/>
                <a:sym typeface="Open Sans"/>
              </a:rPr>
            </a:br>
            <a:r>
              <a:rPr lang="fr-FR" sz="2500" b="0">
                <a:latin typeface="Calibri" panose="020F0502020204030204" pitchFamily="34" charset="0"/>
                <a:ea typeface="Calibri" panose="020F0502020204030204" pitchFamily="34" charset="0"/>
                <a:cs typeface="Calibri" panose="020F0502020204030204" pitchFamily="34" charset="0"/>
                <a:sym typeface="Open Sans"/>
              </a:rPr>
              <a:t>	Maintien en conditions opérationnelles (MCO) du Système de management de la continuité d’activité (SMCA)</a:t>
            </a:r>
            <a:endParaRPr>
              <a:latin typeface="Calibri" panose="020F0502020204030204" pitchFamily="34" charset="0"/>
              <a:ea typeface="Calibri" panose="020F0502020204030204" pitchFamily="34" charset="0"/>
              <a:cs typeface="Calibri" panose="020F0502020204030204" pitchFamily="34" charset="0"/>
            </a:endParaRPr>
          </a:p>
        </p:txBody>
      </p:sp>
      <p:pic>
        <p:nvPicPr>
          <p:cNvPr id="611" name="Google Shape;611;g25a1a78a644_0_40"/>
          <p:cNvPicPr preferRelativeResize="0"/>
          <p:nvPr/>
        </p:nvPicPr>
        <p:blipFill rotWithShape="1">
          <a:blip r:embed="rId3">
            <a:alphaModFix/>
          </a:blip>
          <a:srcRect/>
          <a:stretch/>
        </p:blipFill>
        <p:spPr>
          <a:xfrm>
            <a:off x="8262275" y="93628"/>
            <a:ext cx="793801" cy="699401"/>
          </a:xfrm>
          <a:prstGeom prst="rect">
            <a:avLst/>
          </a:prstGeom>
          <a:noFill/>
          <a:ln>
            <a:noFill/>
          </a:ln>
        </p:spPr>
      </p:pic>
      <p:sp>
        <p:nvSpPr>
          <p:cNvPr id="2" name="Espace réservé du numéro de diapositive 2">
            <a:extLst>
              <a:ext uri="{FF2B5EF4-FFF2-40B4-BE49-F238E27FC236}">
                <a16:creationId xmlns:a16="http://schemas.microsoft.com/office/drawing/2014/main" id="{967B1339-18FA-64D5-D046-1553CADC715E}"/>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35</a:t>
            </a:fld>
            <a:endParaRPr lang="fr-FR" sz="800" i="1">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040145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sp>
        <p:nvSpPr>
          <p:cNvPr id="6" name="Rectangle 5">
            <a:extLst>
              <a:ext uri="{FF2B5EF4-FFF2-40B4-BE49-F238E27FC236}">
                <a16:creationId xmlns:a16="http://schemas.microsoft.com/office/drawing/2014/main" id="{8986D149-A359-9E33-E9D9-351C1CBB0E2E}"/>
              </a:ext>
            </a:extLst>
          </p:cNvPr>
          <p:cNvSpPr/>
          <p:nvPr/>
        </p:nvSpPr>
        <p:spPr>
          <a:xfrm>
            <a:off x="0" y="1713459"/>
            <a:ext cx="9144000" cy="3430041"/>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latin typeface="Calibri" panose="020F0502020204030204" pitchFamily="34" charset="0"/>
              <a:ea typeface="Calibri" panose="020F0502020204030204" pitchFamily="34" charset="0"/>
              <a:cs typeface="Calibri" panose="020F0502020204030204" pitchFamily="34" charset="0"/>
            </a:endParaRPr>
          </a:p>
        </p:txBody>
      </p:sp>
      <p:sp>
        <p:nvSpPr>
          <p:cNvPr id="5" name="Rectangle 4">
            <a:extLst>
              <a:ext uri="{FF2B5EF4-FFF2-40B4-BE49-F238E27FC236}">
                <a16:creationId xmlns:a16="http://schemas.microsoft.com/office/drawing/2014/main" id="{F3D835E3-9697-40CC-378E-88CC89EA5069}"/>
              </a:ext>
            </a:extLst>
          </p:cNvPr>
          <p:cNvSpPr/>
          <p:nvPr/>
        </p:nvSpPr>
        <p:spPr>
          <a:xfrm>
            <a:off x="0" y="795231"/>
            <a:ext cx="9144000" cy="91336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4" name="Google Shape;634;g259c8bb200e_0_832"/>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Que faire durant la phase 4 ?</a:t>
            </a:r>
            <a:endParaRPr>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638" name="Google Shape;638;g259c8bb200e_0_832"/>
          <p:cNvSpPr txBox="1"/>
          <p:nvPr/>
        </p:nvSpPr>
        <p:spPr>
          <a:xfrm>
            <a:off x="827584" y="884104"/>
            <a:ext cx="1660406" cy="820665"/>
          </a:xfrm>
          <a:prstGeom prst="rect">
            <a:avLst/>
          </a:prstGeom>
          <a:noFill/>
          <a:ln>
            <a:noFill/>
          </a:ln>
        </p:spPr>
        <p:txBody>
          <a:bodyPr spcFirstLastPara="1" wrap="square" lIns="91426" tIns="91426" rIns="91426" bIns="91426" anchor="ctr" anchorCtr="0">
            <a:noAutofit/>
          </a:bodyPr>
          <a:lstStyle/>
          <a:p>
            <a:pPr algn="ctr">
              <a:buSzPts val="1200"/>
            </a:pPr>
            <a:r>
              <a:rPr lang="fr-FR" sz="28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TO DO  </a:t>
            </a:r>
            <a:endParaRPr sz="28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9" name="ZoneTexte 8">
            <a:extLst>
              <a:ext uri="{FF2B5EF4-FFF2-40B4-BE49-F238E27FC236}">
                <a16:creationId xmlns:a16="http://schemas.microsoft.com/office/drawing/2014/main" id="{9DF2027A-1615-DDC2-4567-0C046E86EBB0}"/>
              </a:ext>
            </a:extLst>
          </p:cNvPr>
          <p:cNvSpPr txBox="1"/>
          <p:nvPr/>
        </p:nvSpPr>
        <p:spPr>
          <a:xfrm>
            <a:off x="881645" y="2335091"/>
            <a:ext cx="8144966" cy="307777"/>
          </a:xfrm>
          <a:prstGeom prst="rect">
            <a:avLst/>
          </a:prstGeom>
          <a:noFill/>
        </p:spPr>
        <p:txBody>
          <a:bodyPr wrap="square">
            <a:spAutoFit/>
          </a:bodyPr>
          <a:lstStyle/>
          <a:p>
            <a:pPr>
              <a:spcBef>
                <a:spcPts val="0"/>
              </a:spcBef>
              <a:buSzPts val="1400"/>
            </a:pPr>
            <a:r>
              <a:rPr lang="fr-FR" sz="1401" b="1">
                <a:latin typeface="Calibri" panose="020F0502020204030204" pitchFamily="34" charset="0"/>
                <a:ea typeface="Calibri" panose="020F0502020204030204" pitchFamily="34" charset="0"/>
                <a:cs typeface="Calibri" panose="020F0502020204030204" pitchFamily="34" charset="0"/>
                <a:sym typeface="Open Sans"/>
              </a:rPr>
              <a:t>Réaliser un RETEX et définir un plan d’actions d’amélioration du PCRA</a:t>
            </a:r>
          </a:p>
        </p:txBody>
      </p:sp>
      <p:sp>
        <p:nvSpPr>
          <p:cNvPr id="11" name="Espace réservé du numéro de diapositive 2">
            <a:extLst>
              <a:ext uri="{FF2B5EF4-FFF2-40B4-BE49-F238E27FC236}">
                <a16:creationId xmlns:a16="http://schemas.microsoft.com/office/drawing/2014/main" id="{CCB2BD9B-8D7D-7F4F-7899-77E7CFFE504C}"/>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36</a:t>
            </a:fld>
            <a:endParaRPr lang="fr-FR" sz="800" i="1">
              <a:latin typeface="Calibri" panose="020F0502020204030204" pitchFamily="34" charset="0"/>
              <a:ea typeface="Calibri" panose="020F0502020204030204" pitchFamily="34" charset="0"/>
              <a:cs typeface="Calibri" panose="020F0502020204030204" pitchFamily="34" charset="0"/>
            </a:endParaRPr>
          </a:p>
        </p:txBody>
      </p:sp>
      <p:pic>
        <p:nvPicPr>
          <p:cNvPr id="4" name="Graphique 3" descr="Notes Post-it avec un remplissage uni">
            <a:extLst>
              <a:ext uri="{FF2B5EF4-FFF2-40B4-BE49-F238E27FC236}">
                <a16:creationId xmlns:a16="http://schemas.microsoft.com/office/drawing/2014/main" id="{312D0B20-E225-6E77-9915-F79C91D9EFC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244" y="790369"/>
            <a:ext cx="914400" cy="914400"/>
          </a:xfrm>
          <a:prstGeom prst="rect">
            <a:avLst/>
          </a:prstGeom>
        </p:spPr>
      </p:pic>
      <p:pic>
        <p:nvPicPr>
          <p:cNvPr id="8" name="Graphique 7" descr="Badge 1 avec un remplissage uni">
            <a:extLst>
              <a:ext uri="{FF2B5EF4-FFF2-40B4-BE49-F238E27FC236}">
                <a16:creationId xmlns:a16="http://schemas.microsoft.com/office/drawing/2014/main" id="{5D5B7586-CB66-049E-78F8-D16924C1EE4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93645" y="1947847"/>
            <a:ext cx="288000" cy="288000"/>
          </a:xfrm>
          <a:prstGeom prst="rect">
            <a:avLst/>
          </a:prstGeom>
        </p:spPr>
      </p:pic>
      <p:sp>
        <p:nvSpPr>
          <p:cNvPr id="3" name="ZoneTexte 2">
            <a:extLst>
              <a:ext uri="{FF2B5EF4-FFF2-40B4-BE49-F238E27FC236}">
                <a16:creationId xmlns:a16="http://schemas.microsoft.com/office/drawing/2014/main" id="{529EEC1B-32E3-FDF4-258F-AD3448AF8870}"/>
              </a:ext>
            </a:extLst>
          </p:cNvPr>
          <p:cNvSpPr txBox="1"/>
          <p:nvPr/>
        </p:nvSpPr>
        <p:spPr>
          <a:xfrm>
            <a:off x="881644" y="2721539"/>
            <a:ext cx="8009940" cy="861903"/>
          </a:xfrm>
          <a:prstGeom prst="rect">
            <a:avLst/>
          </a:prstGeom>
          <a:noFill/>
        </p:spPr>
        <p:txBody>
          <a:bodyPr wrap="square">
            <a:spAutoFit/>
          </a:bodyPr>
          <a:lstStyle/>
          <a:p>
            <a:pPr>
              <a:spcBef>
                <a:spcPts val="0"/>
              </a:spcBef>
              <a:buSzPts val="1400"/>
            </a:pPr>
            <a:r>
              <a:rPr lang="fr-FR" sz="1401" b="1">
                <a:latin typeface="Calibri" panose="020F0502020204030204" pitchFamily="34" charset="0"/>
                <a:ea typeface="Calibri" panose="020F0502020204030204" pitchFamily="34" charset="0"/>
                <a:cs typeface="Calibri" panose="020F0502020204030204" pitchFamily="34" charset="0"/>
                <a:sym typeface="Open Sans"/>
              </a:rPr>
              <a:t>Maintenir en conditions opérationnelles (MCO) le SMCA</a:t>
            </a:r>
          </a:p>
          <a:p>
            <a:pPr indent="-317504">
              <a:spcBef>
                <a:spcPts val="0"/>
              </a:spcBef>
              <a:buSzPts val="1400"/>
              <a:buFont typeface="Wingdings" panose="05000000000000000000" pitchFamily="2" charset="2"/>
              <a:buChar char="§"/>
            </a:pPr>
            <a:r>
              <a:rPr lang="fr-FR" sz="1200">
                <a:latin typeface="Calibri" panose="020F0502020204030204" pitchFamily="34" charset="0"/>
                <a:ea typeface="Calibri" panose="020F0502020204030204" pitchFamily="34" charset="0"/>
                <a:cs typeface="Calibri" panose="020F0502020204030204" pitchFamily="34" charset="0"/>
                <a:sym typeface="Open Sans"/>
              </a:rPr>
              <a:t>Mettre à jour les solutions de continuité et de reprise d’actions des processus métier intégrés au PCRA</a:t>
            </a:r>
          </a:p>
          <a:p>
            <a:pPr indent="-317504">
              <a:spcBef>
                <a:spcPts val="0"/>
              </a:spcBef>
              <a:buSzPts val="1400"/>
              <a:buFont typeface="Wingdings" panose="05000000000000000000" pitchFamily="2" charset="2"/>
              <a:buChar char="§"/>
            </a:pPr>
            <a:r>
              <a:rPr lang="fr-FR" sz="1200">
                <a:latin typeface="Calibri" panose="020F0502020204030204" pitchFamily="34" charset="0"/>
                <a:ea typeface="Calibri" panose="020F0502020204030204" pitchFamily="34" charset="0"/>
                <a:cs typeface="Calibri" panose="020F0502020204030204" pitchFamily="34" charset="0"/>
                <a:sym typeface="Open Sans"/>
              </a:rPr>
              <a:t>Etendre le périmètre du PCRA en intégrant des processus métier supplémentaires</a:t>
            </a:r>
          </a:p>
          <a:p>
            <a:pPr indent="-317504">
              <a:spcBef>
                <a:spcPts val="0"/>
              </a:spcBef>
              <a:buSzPts val="1400"/>
              <a:buFont typeface="Wingdings" panose="05000000000000000000" pitchFamily="2" charset="2"/>
              <a:buChar char="§"/>
            </a:pPr>
            <a:r>
              <a:rPr lang="fr-FR" sz="1200">
                <a:latin typeface="Calibri" panose="020F0502020204030204" pitchFamily="34" charset="0"/>
                <a:ea typeface="Calibri" panose="020F0502020204030204" pitchFamily="34" charset="0"/>
                <a:cs typeface="Calibri" panose="020F0502020204030204" pitchFamily="34" charset="0"/>
                <a:sym typeface="Open Sans"/>
              </a:rPr>
              <a:t>Mettre à jour le PCRA cadre</a:t>
            </a:r>
          </a:p>
        </p:txBody>
      </p:sp>
      <p:sp>
        <p:nvSpPr>
          <p:cNvPr id="2" name="ZoneTexte 1">
            <a:extLst>
              <a:ext uri="{FF2B5EF4-FFF2-40B4-BE49-F238E27FC236}">
                <a16:creationId xmlns:a16="http://schemas.microsoft.com/office/drawing/2014/main" id="{B585D360-7FAC-FA9D-D03D-E6D6C00F78AB}"/>
              </a:ext>
            </a:extLst>
          </p:cNvPr>
          <p:cNvSpPr txBox="1"/>
          <p:nvPr/>
        </p:nvSpPr>
        <p:spPr>
          <a:xfrm>
            <a:off x="881645" y="1945866"/>
            <a:ext cx="8144966" cy="307777"/>
          </a:xfrm>
          <a:prstGeom prst="rect">
            <a:avLst/>
          </a:prstGeom>
          <a:noFill/>
        </p:spPr>
        <p:txBody>
          <a:bodyPr wrap="square">
            <a:spAutoFit/>
          </a:bodyPr>
          <a:lstStyle/>
          <a:p>
            <a:pPr>
              <a:spcBef>
                <a:spcPts val="0"/>
              </a:spcBef>
              <a:buSzPts val="1400"/>
            </a:pPr>
            <a:r>
              <a:rPr lang="fr-FR" sz="1401" b="1">
                <a:latin typeface="Calibri" panose="020F0502020204030204" pitchFamily="34" charset="0"/>
                <a:ea typeface="Calibri" panose="020F0502020204030204" pitchFamily="34" charset="0"/>
                <a:cs typeface="Calibri" panose="020F0502020204030204" pitchFamily="34" charset="0"/>
                <a:sym typeface="Open Sans"/>
              </a:rPr>
              <a:t>Réaliser un exercice de mise en situation d’une crise pour tester le PCRA</a:t>
            </a:r>
          </a:p>
        </p:txBody>
      </p:sp>
      <p:pic>
        <p:nvPicPr>
          <p:cNvPr id="7" name="Graphique 6" descr="Badge avec un remplissage uni">
            <a:extLst>
              <a:ext uri="{FF2B5EF4-FFF2-40B4-BE49-F238E27FC236}">
                <a16:creationId xmlns:a16="http://schemas.microsoft.com/office/drawing/2014/main" id="{D48F0B1F-56BC-1A3B-3242-1AD6E188710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93645" y="2333809"/>
            <a:ext cx="288000" cy="288000"/>
          </a:xfrm>
          <a:prstGeom prst="rect">
            <a:avLst/>
          </a:prstGeom>
        </p:spPr>
      </p:pic>
      <p:pic>
        <p:nvPicPr>
          <p:cNvPr id="12" name="Graphique 11" descr="Badge 3 avec un remplissage uni">
            <a:extLst>
              <a:ext uri="{FF2B5EF4-FFF2-40B4-BE49-F238E27FC236}">
                <a16:creationId xmlns:a16="http://schemas.microsoft.com/office/drawing/2014/main" id="{C64F229E-27DF-3D05-CACC-991CA92A48A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93644" y="2719771"/>
            <a:ext cx="288000" cy="288000"/>
          </a:xfrm>
          <a:prstGeom prst="rect">
            <a:avLst/>
          </a:prstGeom>
        </p:spPr>
      </p:pic>
    </p:spTree>
    <p:extLst>
      <p:ext uri="{BB962C8B-B14F-4D97-AF65-F5344CB8AC3E}">
        <p14:creationId xmlns:p14="http://schemas.microsoft.com/office/powerpoint/2010/main" val="4032359243"/>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g25be3e8fe75_0_1"/>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pPr marL="0" lvl="0" indent="0" algn="l" rtl="0">
              <a:lnSpc>
                <a:spcPct val="110000"/>
              </a:lnSpc>
              <a:spcBef>
                <a:spcPts val="0"/>
              </a:spcBef>
              <a:spcAft>
                <a:spcPts val="0"/>
              </a:spcAft>
              <a:buSzPts val="2000"/>
              <a:buNone/>
            </a:pPr>
            <a:r>
              <a:rPr lang="fr-FR">
                <a:latin typeface="Calibri" panose="020F0502020204030204" pitchFamily="34" charset="0"/>
                <a:ea typeface="Calibri" panose="020F0502020204030204" pitchFamily="34" charset="0"/>
                <a:cs typeface="Calibri" panose="020F0502020204030204" pitchFamily="34" charset="0"/>
                <a:sym typeface="Open Sans"/>
              </a:rPr>
              <a:t>Maintien en conditions opérationnelles (MCO) du SMCA</a:t>
            </a:r>
          </a:p>
        </p:txBody>
      </p:sp>
      <p:sp>
        <p:nvSpPr>
          <p:cNvPr id="4" name="Google Shape;188;g25a1c9d2219_0_187">
            <a:extLst>
              <a:ext uri="{FF2B5EF4-FFF2-40B4-BE49-F238E27FC236}">
                <a16:creationId xmlns:a16="http://schemas.microsoft.com/office/drawing/2014/main" id="{08481767-68EA-F132-7C7F-86452B9FD100}"/>
              </a:ext>
            </a:extLst>
          </p:cNvPr>
          <p:cNvSpPr txBox="1"/>
          <p:nvPr/>
        </p:nvSpPr>
        <p:spPr>
          <a:xfrm>
            <a:off x="246997" y="2589615"/>
            <a:ext cx="2875686" cy="1053023"/>
          </a:xfrm>
          <a:prstGeom prst="rect">
            <a:avLst/>
          </a:prstGeom>
          <a:noFill/>
          <a:ln>
            <a:noFill/>
          </a:ln>
        </p:spPr>
        <p:txBody>
          <a:bodyPr spcFirstLastPara="1" wrap="square" lIns="91425" tIns="91425" rIns="91425" bIns="91425" anchor="t" anchorCtr="0">
            <a:noAutofit/>
          </a:bodyPr>
          <a:lstStyle/>
          <a:p>
            <a:pPr marL="0" marR="0" lvl="0" indent="0" rtl="0">
              <a:lnSpc>
                <a:spcPct val="100000"/>
              </a:lnSpc>
              <a:spcBef>
                <a:spcPts val="0"/>
              </a:spcBef>
              <a:spcAft>
                <a:spcPts val="0"/>
              </a:spcAft>
              <a:buClr>
                <a:srgbClr val="000000"/>
              </a:buClr>
              <a:buSzPts val="1200"/>
              <a:buFont typeface="Arial"/>
              <a:buNone/>
            </a:pPr>
            <a:r>
              <a:rPr lang="fr-FR" sz="1200" b="1" i="0" u="none" strike="noStrike" cap="none">
                <a:solidFill>
                  <a:schemeClr val="accent2"/>
                </a:solidFill>
                <a:latin typeface="Calibri" panose="020F0502020204030204" pitchFamily="34" charset="0"/>
                <a:ea typeface="Calibri" panose="020F0502020204030204" pitchFamily="34" charset="0"/>
                <a:cs typeface="Calibri" panose="020F0502020204030204" pitchFamily="34" charset="0"/>
                <a:sym typeface="Calibri"/>
              </a:rPr>
              <a:t>Tests</a:t>
            </a:r>
            <a:endParaRPr sz="1200" b="1" i="0" u="none" strike="noStrike" cap="none">
              <a:solidFill>
                <a:schemeClr val="accent2"/>
              </a:solidFill>
              <a:latin typeface="Calibri" panose="020F0502020204030204" pitchFamily="34" charset="0"/>
              <a:ea typeface="Calibri" panose="020F0502020204030204" pitchFamily="34" charset="0"/>
              <a:cs typeface="Calibri" panose="020F0502020204030204" pitchFamily="34" charset="0"/>
              <a:sym typeface="Calibri"/>
            </a:endParaRPr>
          </a:p>
          <a:p>
            <a:pPr marL="0" marR="0" lvl="0" indent="0" rtl="0">
              <a:lnSpc>
                <a:spcPct val="100000"/>
              </a:lnSpc>
              <a:spcBef>
                <a:spcPts val="0"/>
              </a:spcBef>
              <a:spcAft>
                <a:spcPts val="0"/>
              </a:spcAft>
              <a:buClr>
                <a:srgbClr val="000000"/>
              </a:buClr>
              <a:buSzPts val="1200"/>
              <a:buFont typeface="Arial"/>
              <a:buNone/>
            </a:pPr>
            <a:r>
              <a:rPr lang="fr-F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Mise en situation courte et ciblée au niveau opérationnel (remontée d’alerte ; premiers réflexes en cas de cyberattaque ; …)</a:t>
            </a:r>
            <a:endParaRP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6" name="Google Shape;169;g25a1c9d2219_0_187">
            <a:extLst>
              <a:ext uri="{FF2B5EF4-FFF2-40B4-BE49-F238E27FC236}">
                <a16:creationId xmlns:a16="http://schemas.microsoft.com/office/drawing/2014/main" id="{6984077F-51FC-4AD7-1E3F-86266AE0C8D9}"/>
              </a:ext>
            </a:extLst>
          </p:cNvPr>
          <p:cNvSpPr/>
          <p:nvPr/>
        </p:nvSpPr>
        <p:spPr>
          <a:xfrm>
            <a:off x="178963" y="1488304"/>
            <a:ext cx="8794760" cy="261892"/>
          </a:xfrm>
          <a:prstGeom prst="roundRect">
            <a:avLst>
              <a:gd name="adj" fmla="val 16667"/>
            </a:avLst>
          </a:prstGeom>
          <a:solidFill>
            <a:srgbClr val="006AB2"/>
          </a:solidFill>
          <a:ln>
            <a:noFill/>
          </a:ln>
        </p:spPr>
        <p:txBody>
          <a:bodyPr spcFirstLastPara="1" wrap="square" lIns="108000" tIns="72000" rIns="108000" bIns="720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fr-FR"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Planification d’un exercice pour tester le PCRA</a:t>
            </a:r>
          </a:p>
        </p:txBody>
      </p:sp>
      <p:sp>
        <p:nvSpPr>
          <p:cNvPr id="7" name="Google Shape;216;g25a1c9d2219_0_187">
            <a:extLst>
              <a:ext uri="{FF2B5EF4-FFF2-40B4-BE49-F238E27FC236}">
                <a16:creationId xmlns:a16="http://schemas.microsoft.com/office/drawing/2014/main" id="{EC32212D-7243-D43F-1DE6-6240ADC7A7C3}"/>
              </a:ext>
            </a:extLst>
          </p:cNvPr>
          <p:cNvSpPr txBox="1"/>
          <p:nvPr/>
        </p:nvSpPr>
        <p:spPr>
          <a:xfrm>
            <a:off x="178963" y="1761415"/>
            <a:ext cx="8794760" cy="471600"/>
          </a:xfrm>
          <a:prstGeom prst="rect">
            <a:avLst/>
          </a:prstGeom>
          <a:noFill/>
          <a:ln>
            <a:noFill/>
          </a:ln>
        </p:spPr>
        <p:txBody>
          <a:bodyPr spcFirstLastPara="1" wrap="square" lIns="91425" tIns="91425" rIns="91425" bIns="91425" anchor="ctr" anchorCtr="0">
            <a:noAutofit/>
          </a:bodyPr>
          <a:lstStyle/>
          <a:p>
            <a:pPr marL="0" marR="0" lvl="0" indent="0" algn="just" rtl="0">
              <a:lnSpc>
                <a:spcPct val="100000"/>
              </a:lnSpc>
              <a:spcBef>
                <a:spcPts val="0"/>
              </a:spcBef>
              <a:spcAft>
                <a:spcPts val="0"/>
              </a:spcAft>
              <a:buClr>
                <a:srgbClr val="000000"/>
              </a:buClr>
              <a:buSzPts val="1200"/>
              <a:buFont typeface="Arial"/>
              <a:buNone/>
            </a:pPr>
            <a:r>
              <a:rPr lang="fr-F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Les exercices servent à </a:t>
            </a:r>
            <a:r>
              <a:rPr lang="fr-FR" sz="1200" b="1"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tester la faisabilité et l’opérationnalité des solutions de continuité d’activité définies</a:t>
            </a:r>
            <a:r>
              <a:rPr lang="fr-F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 ; à </a:t>
            </a:r>
            <a:r>
              <a:rPr lang="fr-FR" sz="1200" b="1"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rPr>
              <a:t>assimiler les missions propres à chaque fonction</a:t>
            </a:r>
            <a:r>
              <a:rPr lang="fr-F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 en cas d’événement perturbateur </a:t>
            </a:r>
            <a:r>
              <a:rPr lang="fr-F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textRoundtripDataId="8"/>
                  </a:ext>
                </a:extLst>
              </a:rPr>
              <a:t>;</a:t>
            </a:r>
            <a:r>
              <a:rPr lang="fr-F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 </a:t>
            </a:r>
            <a:r>
              <a:rPr lang="fr-FR" sz="1200" b="1"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à appréhender le pilotage global </a:t>
            </a:r>
            <a:r>
              <a:rPr lang="fr-F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rPr>
              <a:t>d’un dispositif de continuité d’activité.</a:t>
            </a:r>
            <a:endParaRPr lang="fr-F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grpSp>
        <p:nvGrpSpPr>
          <p:cNvPr id="8" name="Google Shape;172;g25a1c9d2219_0_187">
            <a:extLst>
              <a:ext uri="{FF2B5EF4-FFF2-40B4-BE49-F238E27FC236}">
                <a16:creationId xmlns:a16="http://schemas.microsoft.com/office/drawing/2014/main" id="{DA020268-4B34-F93C-42EB-7FBDC227BE71}"/>
              </a:ext>
            </a:extLst>
          </p:cNvPr>
          <p:cNvGrpSpPr/>
          <p:nvPr/>
        </p:nvGrpSpPr>
        <p:grpSpPr>
          <a:xfrm>
            <a:off x="3673135" y="2390274"/>
            <a:ext cx="1629449" cy="1929405"/>
            <a:chOff x="2601499" y="3277034"/>
            <a:chExt cx="1629449" cy="1929405"/>
          </a:xfrm>
        </p:grpSpPr>
        <p:grpSp>
          <p:nvGrpSpPr>
            <p:cNvPr id="9" name="Google Shape;173;g25a1c9d2219_0_187">
              <a:extLst>
                <a:ext uri="{FF2B5EF4-FFF2-40B4-BE49-F238E27FC236}">
                  <a16:creationId xmlns:a16="http://schemas.microsoft.com/office/drawing/2014/main" id="{C40BB6BF-ED69-B7F4-3131-E47BC64A8582}"/>
                </a:ext>
              </a:extLst>
            </p:cNvPr>
            <p:cNvGrpSpPr/>
            <p:nvPr/>
          </p:nvGrpSpPr>
          <p:grpSpPr>
            <a:xfrm>
              <a:off x="2601499" y="3277034"/>
              <a:ext cx="1629449" cy="1929405"/>
              <a:chOff x="2896324" y="2791577"/>
              <a:chExt cx="1428840" cy="1890832"/>
            </a:xfrm>
          </p:grpSpPr>
          <p:grpSp>
            <p:nvGrpSpPr>
              <p:cNvPr id="15" name="Google Shape;174;g25a1c9d2219_0_187">
                <a:extLst>
                  <a:ext uri="{FF2B5EF4-FFF2-40B4-BE49-F238E27FC236}">
                    <a16:creationId xmlns:a16="http://schemas.microsoft.com/office/drawing/2014/main" id="{419D8D2D-16CC-EE34-B4FD-F2BE0FA4F826}"/>
                  </a:ext>
                </a:extLst>
              </p:cNvPr>
              <p:cNvGrpSpPr/>
              <p:nvPr/>
            </p:nvGrpSpPr>
            <p:grpSpPr>
              <a:xfrm>
                <a:off x="2905827" y="2791577"/>
                <a:ext cx="934398" cy="922381"/>
                <a:chOff x="3800349" y="1238762"/>
                <a:chExt cx="1098904" cy="1084772"/>
              </a:xfrm>
            </p:grpSpPr>
            <p:sp>
              <p:nvSpPr>
                <p:cNvPr id="22" name="Google Shape;175;g25a1c9d2219_0_187">
                  <a:extLst>
                    <a:ext uri="{FF2B5EF4-FFF2-40B4-BE49-F238E27FC236}">
                      <a16:creationId xmlns:a16="http://schemas.microsoft.com/office/drawing/2014/main" id="{6830DD1B-B86D-F8F5-76BE-9FDEF65C4925}"/>
                    </a:ext>
                  </a:extLst>
                </p:cNvPr>
                <p:cNvSpPr/>
                <p:nvPr/>
              </p:nvSpPr>
              <p:spPr>
                <a:xfrm>
                  <a:off x="3800349" y="1238762"/>
                  <a:ext cx="1098904" cy="1084772"/>
                </a:xfrm>
                <a:custGeom>
                  <a:avLst/>
                  <a:gdLst/>
                  <a:ahLst/>
                  <a:cxnLst/>
                  <a:rect l="l" t="t" r="r" b="b"/>
                  <a:pathLst>
                    <a:path w="45721" h="45133" extrusionOk="0">
                      <a:moveTo>
                        <a:pt x="22825" y="1"/>
                      </a:moveTo>
                      <a:cubicBezTo>
                        <a:pt x="22054" y="1"/>
                        <a:pt x="21283" y="295"/>
                        <a:pt x="20693" y="885"/>
                      </a:cubicBezTo>
                      <a:lnTo>
                        <a:pt x="1179" y="20482"/>
                      </a:lnTo>
                      <a:cubicBezTo>
                        <a:pt x="0" y="21661"/>
                        <a:pt x="0" y="23566"/>
                        <a:pt x="1179" y="24733"/>
                      </a:cubicBezTo>
                      <a:lnTo>
                        <a:pt x="20777" y="44259"/>
                      </a:lnTo>
                      <a:cubicBezTo>
                        <a:pt x="21364" y="44841"/>
                        <a:pt x="22133" y="45133"/>
                        <a:pt x="22900" y="45133"/>
                      </a:cubicBezTo>
                      <a:cubicBezTo>
                        <a:pt x="23672" y="45133"/>
                        <a:pt x="24442" y="44838"/>
                        <a:pt x="25027" y="44247"/>
                      </a:cubicBezTo>
                      <a:lnTo>
                        <a:pt x="32873" y="36377"/>
                      </a:lnTo>
                      <a:cubicBezTo>
                        <a:pt x="33053" y="36197"/>
                        <a:pt x="33283" y="36110"/>
                        <a:pt x="33511" y="36110"/>
                      </a:cubicBezTo>
                      <a:cubicBezTo>
                        <a:pt x="33810" y="36110"/>
                        <a:pt x="34108" y="36260"/>
                        <a:pt x="34290" y="36544"/>
                      </a:cubicBezTo>
                      <a:cubicBezTo>
                        <a:pt x="34743" y="37246"/>
                        <a:pt x="35112" y="38020"/>
                        <a:pt x="35409" y="38806"/>
                      </a:cubicBezTo>
                      <a:cubicBezTo>
                        <a:pt x="35588" y="39294"/>
                        <a:pt x="35909" y="39735"/>
                        <a:pt x="36362" y="40080"/>
                      </a:cubicBezTo>
                      <a:cubicBezTo>
                        <a:pt x="36890" y="40489"/>
                        <a:pt x="37508" y="40695"/>
                        <a:pt x="38128" y="40695"/>
                      </a:cubicBezTo>
                      <a:cubicBezTo>
                        <a:pt x="38682" y="40695"/>
                        <a:pt x="39237" y="40530"/>
                        <a:pt x="39731" y="40199"/>
                      </a:cubicBezTo>
                      <a:cubicBezTo>
                        <a:pt x="41303" y="39127"/>
                        <a:pt x="41446" y="36984"/>
                        <a:pt x="40172" y="35710"/>
                      </a:cubicBezTo>
                      <a:cubicBezTo>
                        <a:pt x="39862" y="35401"/>
                        <a:pt x="39505" y="35186"/>
                        <a:pt x="39112" y="35044"/>
                      </a:cubicBezTo>
                      <a:cubicBezTo>
                        <a:pt x="38326" y="34758"/>
                        <a:pt x="37564" y="34401"/>
                        <a:pt x="36862" y="33948"/>
                      </a:cubicBezTo>
                      <a:cubicBezTo>
                        <a:pt x="36374" y="33639"/>
                        <a:pt x="36279" y="32960"/>
                        <a:pt x="36695" y="32543"/>
                      </a:cubicBezTo>
                      <a:lnTo>
                        <a:pt x="44553" y="24661"/>
                      </a:lnTo>
                      <a:cubicBezTo>
                        <a:pt x="45720" y="23483"/>
                        <a:pt x="45720" y="21578"/>
                        <a:pt x="44542" y="20399"/>
                      </a:cubicBezTo>
                      <a:lnTo>
                        <a:pt x="24956" y="885"/>
                      </a:lnTo>
                      <a:cubicBezTo>
                        <a:pt x="24366" y="295"/>
                        <a:pt x="23595" y="1"/>
                        <a:pt x="22825" y="1"/>
                      </a:cubicBezTo>
                      <a:close/>
                    </a:path>
                  </a:pathLst>
                </a:custGeom>
                <a:solidFill>
                  <a:srgbClr val="FCE6F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p:txBody>
            </p:sp>
            <p:sp>
              <p:nvSpPr>
                <p:cNvPr id="23" name="Google Shape;176;g25a1c9d2219_0_187">
                  <a:extLst>
                    <a:ext uri="{FF2B5EF4-FFF2-40B4-BE49-F238E27FC236}">
                      <a16:creationId xmlns:a16="http://schemas.microsoft.com/office/drawing/2014/main" id="{7602DFC9-F032-31CB-7153-B53AF07CDB40}"/>
                    </a:ext>
                  </a:extLst>
                </p:cNvPr>
                <p:cNvSpPr/>
                <p:nvPr/>
              </p:nvSpPr>
              <p:spPr>
                <a:xfrm>
                  <a:off x="3884758" y="1311226"/>
                  <a:ext cx="287338" cy="287050"/>
                </a:xfrm>
                <a:custGeom>
                  <a:avLst/>
                  <a:gdLst/>
                  <a:ahLst/>
                  <a:cxnLst/>
                  <a:rect l="l" t="t" r="r" b="b"/>
                  <a:pathLst>
                    <a:path w="11955" h="11943" extrusionOk="0">
                      <a:moveTo>
                        <a:pt x="5978" y="1"/>
                      </a:moveTo>
                      <a:cubicBezTo>
                        <a:pt x="2679" y="1"/>
                        <a:pt x="1" y="2668"/>
                        <a:pt x="1" y="5966"/>
                      </a:cubicBezTo>
                      <a:cubicBezTo>
                        <a:pt x="1" y="9276"/>
                        <a:pt x="2679" y="11943"/>
                        <a:pt x="5978" y="11943"/>
                      </a:cubicBezTo>
                      <a:cubicBezTo>
                        <a:pt x="9276" y="11943"/>
                        <a:pt x="11954" y="9276"/>
                        <a:pt x="11954" y="5966"/>
                      </a:cubicBezTo>
                      <a:cubicBezTo>
                        <a:pt x="11954" y="2668"/>
                        <a:pt x="9276" y="1"/>
                        <a:pt x="5978" y="1"/>
                      </a:cubicBezTo>
                      <a:close/>
                    </a:path>
                  </a:pathLst>
                </a:custGeom>
                <a:solidFill>
                  <a:srgbClr val="FCE6F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p:txBody>
            </p:sp>
          </p:grpSp>
          <p:grpSp>
            <p:nvGrpSpPr>
              <p:cNvPr id="16" name="Google Shape;177;g25a1c9d2219_0_187">
                <a:extLst>
                  <a:ext uri="{FF2B5EF4-FFF2-40B4-BE49-F238E27FC236}">
                    <a16:creationId xmlns:a16="http://schemas.microsoft.com/office/drawing/2014/main" id="{05CB06D2-157E-04D0-D249-1490BC46304C}"/>
                  </a:ext>
                </a:extLst>
              </p:cNvPr>
              <p:cNvGrpSpPr/>
              <p:nvPr/>
            </p:nvGrpSpPr>
            <p:grpSpPr>
              <a:xfrm>
                <a:off x="3390766" y="3282853"/>
                <a:ext cx="934398" cy="922340"/>
                <a:chOff x="4370663" y="1816530"/>
                <a:chExt cx="1098904" cy="1084724"/>
              </a:xfrm>
            </p:grpSpPr>
            <p:sp>
              <p:nvSpPr>
                <p:cNvPr id="20" name="Google Shape;178;g25a1c9d2219_0_187">
                  <a:extLst>
                    <a:ext uri="{FF2B5EF4-FFF2-40B4-BE49-F238E27FC236}">
                      <a16:creationId xmlns:a16="http://schemas.microsoft.com/office/drawing/2014/main" id="{30DC2254-75D9-961D-542E-0FCD980567A3}"/>
                    </a:ext>
                  </a:extLst>
                </p:cNvPr>
                <p:cNvSpPr/>
                <p:nvPr/>
              </p:nvSpPr>
              <p:spPr>
                <a:xfrm>
                  <a:off x="4370663" y="1816530"/>
                  <a:ext cx="1098904" cy="1084724"/>
                </a:xfrm>
                <a:custGeom>
                  <a:avLst/>
                  <a:gdLst/>
                  <a:ahLst/>
                  <a:cxnLst/>
                  <a:rect l="l" t="t" r="r" b="b"/>
                  <a:pathLst>
                    <a:path w="45721" h="45131" extrusionOk="0">
                      <a:moveTo>
                        <a:pt x="22862" y="0"/>
                      </a:moveTo>
                      <a:cubicBezTo>
                        <a:pt x="22092" y="0"/>
                        <a:pt x="21324" y="295"/>
                        <a:pt x="20741" y="884"/>
                      </a:cubicBezTo>
                      <a:lnTo>
                        <a:pt x="12871" y="8742"/>
                      </a:lnTo>
                      <a:cubicBezTo>
                        <a:pt x="12698" y="8921"/>
                        <a:pt x="12472" y="9005"/>
                        <a:pt x="12246" y="9005"/>
                      </a:cubicBezTo>
                      <a:cubicBezTo>
                        <a:pt x="11945" y="9005"/>
                        <a:pt x="11643" y="8855"/>
                        <a:pt x="11466" y="8576"/>
                      </a:cubicBezTo>
                      <a:cubicBezTo>
                        <a:pt x="11014" y="7861"/>
                        <a:pt x="10645" y="7099"/>
                        <a:pt x="10347" y="6302"/>
                      </a:cubicBezTo>
                      <a:cubicBezTo>
                        <a:pt x="10168" y="5813"/>
                        <a:pt x="9847" y="5373"/>
                        <a:pt x="9394" y="5028"/>
                      </a:cubicBezTo>
                      <a:cubicBezTo>
                        <a:pt x="8866" y="4619"/>
                        <a:pt x="8248" y="4413"/>
                        <a:pt x="7630" y="4413"/>
                      </a:cubicBezTo>
                      <a:cubicBezTo>
                        <a:pt x="7078" y="4413"/>
                        <a:pt x="6526" y="4577"/>
                        <a:pt x="6037" y="4909"/>
                      </a:cubicBezTo>
                      <a:cubicBezTo>
                        <a:pt x="4465" y="5968"/>
                        <a:pt x="4310" y="8123"/>
                        <a:pt x="5584" y="9385"/>
                      </a:cubicBezTo>
                      <a:cubicBezTo>
                        <a:pt x="5894" y="9695"/>
                        <a:pt x="6251" y="9921"/>
                        <a:pt x="6632" y="10064"/>
                      </a:cubicBezTo>
                      <a:cubicBezTo>
                        <a:pt x="7418" y="10350"/>
                        <a:pt x="8180" y="10707"/>
                        <a:pt x="8882" y="11159"/>
                      </a:cubicBezTo>
                      <a:cubicBezTo>
                        <a:pt x="9383" y="11469"/>
                        <a:pt x="9466" y="12148"/>
                        <a:pt x="9049" y="12564"/>
                      </a:cubicBezTo>
                      <a:lnTo>
                        <a:pt x="1179" y="20434"/>
                      </a:lnTo>
                      <a:cubicBezTo>
                        <a:pt x="0" y="21613"/>
                        <a:pt x="0" y="23518"/>
                        <a:pt x="1179" y="24697"/>
                      </a:cubicBezTo>
                      <a:lnTo>
                        <a:pt x="20741" y="44247"/>
                      </a:lnTo>
                      <a:cubicBezTo>
                        <a:pt x="21324" y="44836"/>
                        <a:pt x="22092" y="45131"/>
                        <a:pt x="22862" y="45131"/>
                      </a:cubicBezTo>
                      <a:cubicBezTo>
                        <a:pt x="23631" y="45131"/>
                        <a:pt x="24402" y="44836"/>
                        <a:pt x="24992" y="44247"/>
                      </a:cubicBezTo>
                      <a:lnTo>
                        <a:pt x="44554" y="24697"/>
                      </a:lnTo>
                      <a:cubicBezTo>
                        <a:pt x="45720" y="23518"/>
                        <a:pt x="45720" y="21613"/>
                        <a:pt x="44554" y="20434"/>
                      </a:cubicBezTo>
                      <a:lnTo>
                        <a:pt x="24992" y="884"/>
                      </a:lnTo>
                      <a:cubicBezTo>
                        <a:pt x="24402" y="295"/>
                        <a:pt x="23631" y="0"/>
                        <a:pt x="22862" y="0"/>
                      </a:cubicBezTo>
                      <a:close/>
                    </a:path>
                  </a:pathLst>
                </a:custGeom>
                <a:solidFill>
                  <a:srgbClr val="E94C9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p:txBody>
            </p:sp>
            <p:sp>
              <p:nvSpPr>
                <p:cNvPr id="21" name="Google Shape;179;g25a1c9d2219_0_187">
                  <a:extLst>
                    <a:ext uri="{FF2B5EF4-FFF2-40B4-BE49-F238E27FC236}">
                      <a16:creationId xmlns:a16="http://schemas.microsoft.com/office/drawing/2014/main" id="{95D29FA6-023C-F1AE-E44D-B8ED9E0116D2}"/>
                    </a:ext>
                  </a:extLst>
                </p:cNvPr>
                <p:cNvSpPr/>
                <p:nvPr/>
              </p:nvSpPr>
              <p:spPr>
                <a:xfrm>
                  <a:off x="5055718" y="1904160"/>
                  <a:ext cx="287338" cy="287338"/>
                </a:xfrm>
                <a:custGeom>
                  <a:avLst/>
                  <a:gdLst/>
                  <a:ahLst/>
                  <a:cxnLst/>
                  <a:rect l="l" t="t" r="r" b="b"/>
                  <a:pathLst>
                    <a:path w="11955" h="11955" extrusionOk="0">
                      <a:moveTo>
                        <a:pt x="5978" y="0"/>
                      </a:moveTo>
                      <a:cubicBezTo>
                        <a:pt x="2680" y="0"/>
                        <a:pt x="1" y="2679"/>
                        <a:pt x="1" y="5977"/>
                      </a:cubicBezTo>
                      <a:cubicBezTo>
                        <a:pt x="1" y="9275"/>
                        <a:pt x="2680" y="11954"/>
                        <a:pt x="5978" y="11954"/>
                      </a:cubicBezTo>
                      <a:cubicBezTo>
                        <a:pt x="9276" y="11954"/>
                        <a:pt x="11955" y="9275"/>
                        <a:pt x="11955" y="5977"/>
                      </a:cubicBezTo>
                      <a:cubicBezTo>
                        <a:pt x="11955" y="2679"/>
                        <a:pt x="9276" y="0"/>
                        <a:pt x="5978" y="0"/>
                      </a:cubicBezTo>
                      <a:close/>
                    </a:path>
                  </a:pathLst>
                </a:custGeom>
                <a:solidFill>
                  <a:srgbClr val="E94C9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p:txBody>
            </p:sp>
          </p:grpSp>
          <p:grpSp>
            <p:nvGrpSpPr>
              <p:cNvPr id="17" name="Google Shape;180;g25a1c9d2219_0_187">
                <a:extLst>
                  <a:ext uri="{FF2B5EF4-FFF2-40B4-BE49-F238E27FC236}">
                    <a16:creationId xmlns:a16="http://schemas.microsoft.com/office/drawing/2014/main" id="{46C43F66-4B30-9223-2202-69EA0C55ED39}"/>
                  </a:ext>
                </a:extLst>
              </p:cNvPr>
              <p:cNvGrpSpPr/>
              <p:nvPr/>
            </p:nvGrpSpPr>
            <p:grpSpPr>
              <a:xfrm>
                <a:off x="2896324" y="3760007"/>
                <a:ext cx="934398" cy="922402"/>
                <a:chOff x="3789173" y="2377690"/>
                <a:chExt cx="1098904" cy="1084796"/>
              </a:xfrm>
            </p:grpSpPr>
            <p:sp>
              <p:nvSpPr>
                <p:cNvPr id="18" name="Google Shape;181;g25a1c9d2219_0_187">
                  <a:extLst>
                    <a:ext uri="{FF2B5EF4-FFF2-40B4-BE49-F238E27FC236}">
                      <a16:creationId xmlns:a16="http://schemas.microsoft.com/office/drawing/2014/main" id="{B1F91645-CE53-5BD0-ACED-4C9804CA69D0}"/>
                    </a:ext>
                  </a:extLst>
                </p:cNvPr>
                <p:cNvSpPr/>
                <p:nvPr/>
              </p:nvSpPr>
              <p:spPr>
                <a:xfrm>
                  <a:off x="3789173" y="2377690"/>
                  <a:ext cx="1098904" cy="1084796"/>
                </a:xfrm>
                <a:custGeom>
                  <a:avLst/>
                  <a:gdLst/>
                  <a:ahLst/>
                  <a:cxnLst/>
                  <a:rect l="l" t="t" r="r" b="b"/>
                  <a:pathLst>
                    <a:path w="45721" h="45134" extrusionOk="0">
                      <a:moveTo>
                        <a:pt x="22861" y="0"/>
                      </a:moveTo>
                      <a:cubicBezTo>
                        <a:pt x="22090" y="0"/>
                        <a:pt x="21319" y="295"/>
                        <a:pt x="20730" y="884"/>
                      </a:cubicBezTo>
                      <a:lnTo>
                        <a:pt x="1180" y="20446"/>
                      </a:lnTo>
                      <a:cubicBezTo>
                        <a:pt x="1" y="21613"/>
                        <a:pt x="1" y="23518"/>
                        <a:pt x="1180" y="24697"/>
                      </a:cubicBezTo>
                      <a:lnTo>
                        <a:pt x="20730" y="44259"/>
                      </a:lnTo>
                      <a:cubicBezTo>
                        <a:pt x="21319" y="44842"/>
                        <a:pt x="22090" y="45134"/>
                        <a:pt x="22861" y="45134"/>
                      </a:cubicBezTo>
                      <a:cubicBezTo>
                        <a:pt x="23632" y="45134"/>
                        <a:pt x="24403" y="44842"/>
                        <a:pt x="24992" y="44259"/>
                      </a:cubicBezTo>
                      <a:lnTo>
                        <a:pt x="44542" y="24697"/>
                      </a:lnTo>
                      <a:cubicBezTo>
                        <a:pt x="45721" y="23518"/>
                        <a:pt x="45721" y="21613"/>
                        <a:pt x="44542" y="20446"/>
                      </a:cubicBezTo>
                      <a:lnTo>
                        <a:pt x="36684" y="12576"/>
                      </a:lnTo>
                      <a:cubicBezTo>
                        <a:pt x="36267" y="12171"/>
                        <a:pt x="36363" y="11481"/>
                        <a:pt x="36851" y="11171"/>
                      </a:cubicBezTo>
                      <a:cubicBezTo>
                        <a:pt x="37565" y="10719"/>
                        <a:pt x="38327" y="10350"/>
                        <a:pt x="39125" y="10052"/>
                      </a:cubicBezTo>
                      <a:cubicBezTo>
                        <a:pt x="39613" y="9874"/>
                        <a:pt x="40054" y="9552"/>
                        <a:pt x="40399" y="9100"/>
                      </a:cubicBezTo>
                      <a:cubicBezTo>
                        <a:pt x="41173" y="8099"/>
                        <a:pt x="41220" y="6778"/>
                        <a:pt x="40518" y="5730"/>
                      </a:cubicBezTo>
                      <a:cubicBezTo>
                        <a:pt x="39932" y="4868"/>
                        <a:pt x="39013" y="4436"/>
                        <a:pt x="38094" y="4436"/>
                      </a:cubicBezTo>
                      <a:cubicBezTo>
                        <a:pt x="37349" y="4436"/>
                        <a:pt x="36606" y="4720"/>
                        <a:pt x="36041" y="5290"/>
                      </a:cubicBezTo>
                      <a:cubicBezTo>
                        <a:pt x="35732" y="5587"/>
                        <a:pt x="35505" y="5956"/>
                        <a:pt x="35362" y="6337"/>
                      </a:cubicBezTo>
                      <a:cubicBezTo>
                        <a:pt x="35077" y="7123"/>
                        <a:pt x="34720" y="7885"/>
                        <a:pt x="34267" y="8588"/>
                      </a:cubicBezTo>
                      <a:cubicBezTo>
                        <a:pt x="34091" y="8872"/>
                        <a:pt x="33797" y="9021"/>
                        <a:pt x="33498" y="9021"/>
                      </a:cubicBezTo>
                      <a:cubicBezTo>
                        <a:pt x="33271" y="9021"/>
                        <a:pt x="33042" y="8934"/>
                        <a:pt x="32862" y="8754"/>
                      </a:cubicBezTo>
                      <a:lnTo>
                        <a:pt x="24992" y="884"/>
                      </a:lnTo>
                      <a:cubicBezTo>
                        <a:pt x="24403" y="295"/>
                        <a:pt x="23632" y="0"/>
                        <a:pt x="22861" y="0"/>
                      </a:cubicBezTo>
                      <a:close/>
                    </a:path>
                  </a:pathLst>
                </a:custGeom>
                <a:solidFill>
                  <a:srgbClr val="006AB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p:txBody>
            </p:sp>
            <p:sp>
              <p:nvSpPr>
                <p:cNvPr id="19" name="Google Shape;182;g25a1c9d2219_0_187">
                  <a:extLst>
                    <a:ext uri="{FF2B5EF4-FFF2-40B4-BE49-F238E27FC236}">
                      <a16:creationId xmlns:a16="http://schemas.microsoft.com/office/drawing/2014/main" id="{31EAC6D4-E078-84BC-BE01-C7A50888CF3D}"/>
                    </a:ext>
                  </a:extLst>
                </p:cNvPr>
                <p:cNvSpPr/>
                <p:nvPr/>
              </p:nvSpPr>
              <p:spPr>
                <a:xfrm>
                  <a:off x="3885623" y="2465897"/>
                  <a:ext cx="287050" cy="287338"/>
                </a:xfrm>
                <a:custGeom>
                  <a:avLst/>
                  <a:gdLst/>
                  <a:ahLst/>
                  <a:cxnLst/>
                  <a:rect l="l" t="t" r="r" b="b"/>
                  <a:pathLst>
                    <a:path w="11943" h="11955" extrusionOk="0">
                      <a:moveTo>
                        <a:pt x="5977" y="0"/>
                      </a:moveTo>
                      <a:cubicBezTo>
                        <a:pt x="2679" y="0"/>
                        <a:pt x="0" y="2679"/>
                        <a:pt x="0" y="5977"/>
                      </a:cubicBezTo>
                      <a:cubicBezTo>
                        <a:pt x="0" y="9275"/>
                        <a:pt x="2679" y="11954"/>
                        <a:pt x="5977" y="11954"/>
                      </a:cubicBezTo>
                      <a:cubicBezTo>
                        <a:pt x="9275" y="11954"/>
                        <a:pt x="11942" y="9275"/>
                        <a:pt x="11942" y="5977"/>
                      </a:cubicBezTo>
                      <a:cubicBezTo>
                        <a:pt x="11942" y="2679"/>
                        <a:pt x="9275" y="0"/>
                        <a:pt x="5977" y="0"/>
                      </a:cubicBezTo>
                      <a:close/>
                    </a:path>
                  </a:pathLst>
                </a:custGeom>
                <a:solidFill>
                  <a:srgbClr val="006AB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p:txBody>
            </p:sp>
          </p:grpSp>
        </p:grpSp>
        <p:grpSp>
          <p:nvGrpSpPr>
            <p:cNvPr id="10" name="Google Shape;183;g25a1c9d2219_0_187">
              <a:extLst>
                <a:ext uri="{FF2B5EF4-FFF2-40B4-BE49-F238E27FC236}">
                  <a16:creationId xmlns:a16="http://schemas.microsoft.com/office/drawing/2014/main" id="{EE0974B4-D8A7-D0A8-75F7-2D6CFC11BBF2}"/>
                </a:ext>
              </a:extLst>
            </p:cNvPr>
            <p:cNvGrpSpPr/>
            <p:nvPr/>
          </p:nvGrpSpPr>
          <p:grpSpPr>
            <a:xfrm>
              <a:off x="3509956" y="4005974"/>
              <a:ext cx="471587" cy="471562"/>
              <a:chOff x="2685825" y="840375"/>
              <a:chExt cx="481900" cy="481825"/>
            </a:xfrm>
          </p:grpSpPr>
          <p:sp>
            <p:nvSpPr>
              <p:cNvPr id="13" name="Google Shape;184;g25a1c9d2219_0_187">
                <a:extLst>
                  <a:ext uri="{FF2B5EF4-FFF2-40B4-BE49-F238E27FC236}">
                    <a16:creationId xmlns:a16="http://schemas.microsoft.com/office/drawing/2014/main" id="{FB756D69-A24D-27C4-5A94-A7FE4B5D10FA}"/>
                  </a:ext>
                </a:extLst>
              </p:cNvPr>
              <p:cNvSpPr/>
              <p:nvPr/>
            </p:nvSpPr>
            <p:spPr>
              <a:xfrm>
                <a:off x="2685825" y="840375"/>
                <a:ext cx="481900" cy="481825"/>
              </a:xfrm>
              <a:custGeom>
                <a:avLst/>
                <a:gdLst/>
                <a:ahLst/>
                <a:cxnLst/>
                <a:rect l="l" t="t" r="r" b="b"/>
                <a:pathLst>
                  <a:path w="19276" h="19273" extrusionOk="0">
                    <a:moveTo>
                      <a:pt x="9600" y="4592"/>
                    </a:moveTo>
                    <a:cubicBezTo>
                      <a:pt x="12403" y="4592"/>
                      <a:pt x="14683" y="6872"/>
                      <a:pt x="14683" y="9675"/>
                    </a:cubicBezTo>
                    <a:cubicBezTo>
                      <a:pt x="14683" y="12476"/>
                      <a:pt x="12403" y="14755"/>
                      <a:pt x="9600" y="14755"/>
                    </a:cubicBezTo>
                    <a:cubicBezTo>
                      <a:pt x="6799" y="14755"/>
                      <a:pt x="4520" y="12476"/>
                      <a:pt x="4520" y="9675"/>
                    </a:cubicBezTo>
                    <a:cubicBezTo>
                      <a:pt x="4520" y="6872"/>
                      <a:pt x="6799" y="4592"/>
                      <a:pt x="9600" y="4592"/>
                    </a:cubicBezTo>
                    <a:close/>
                    <a:moveTo>
                      <a:pt x="8471" y="0"/>
                    </a:moveTo>
                    <a:cubicBezTo>
                      <a:pt x="8212" y="0"/>
                      <a:pt x="7986" y="175"/>
                      <a:pt x="7923" y="428"/>
                    </a:cubicBezTo>
                    <a:lnTo>
                      <a:pt x="7691" y="1427"/>
                    </a:lnTo>
                    <a:cubicBezTo>
                      <a:pt x="6778" y="1635"/>
                      <a:pt x="5908" y="1993"/>
                      <a:pt x="5116" y="2490"/>
                    </a:cubicBezTo>
                    <a:lnTo>
                      <a:pt x="4300" y="2002"/>
                    </a:lnTo>
                    <a:cubicBezTo>
                      <a:pt x="4210" y="1949"/>
                      <a:pt x="4110" y="1922"/>
                      <a:pt x="4010" y="1922"/>
                    </a:cubicBezTo>
                    <a:cubicBezTo>
                      <a:pt x="3864" y="1922"/>
                      <a:pt x="3719" y="1978"/>
                      <a:pt x="3611" y="2087"/>
                    </a:cubicBezTo>
                    <a:lnTo>
                      <a:pt x="2015" y="3683"/>
                    </a:lnTo>
                    <a:cubicBezTo>
                      <a:pt x="1831" y="3866"/>
                      <a:pt x="1798" y="4153"/>
                      <a:pt x="1930" y="4372"/>
                    </a:cubicBezTo>
                    <a:lnTo>
                      <a:pt x="2418" y="5188"/>
                    </a:lnTo>
                    <a:cubicBezTo>
                      <a:pt x="1921" y="5980"/>
                      <a:pt x="1563" y="6851"/>
                      <a:pt x="1355" y="7766"/>
                    </a:cubicBezTo>
                    <a:lnTo>
                      <a:pt x="431" y="7995"/>
                    </a:lnTo>
                    <a:cubicBezTo>
                      <a:pt x="178" y="8058"/>
                      <a:pt x="0" y="8284"/>
                      <a:pt x="3" y="8546"/>
                    </a:cubicBezTo>
                    <a:lnTo>
                      <a:pt x="3" y="10804"/>
                    </a:lnTo>
                    <a:cubicBezTo>
                      <a:pt x="0" y="11060"/>
                      <a:pt x="178" y="11286"/>
                      <a:pt x="428" y="11349"/>
                    </a:cubicBezTo>
                    <a:lnTo>
                      <a:pt x="1352" y="11581"/>
                    </a:lnTo>
                    <a:cubicBezTo>
                      <a:pt x="1560" y="12494"/>
                      <a:pt x="1921" y="13364"/>
                      <a:pt x="2418" y="14159"/>
                    </a:cubicBezTo>
                    <a:lnTo>
                      <a:pt x="1927" y="14972"/>
                    </a:lnTo>
                    <a:cubicBezTo>
                      <a:pt x="1795" y="15195"/>
                      <a:pt x="1831" y="15478"/>
                      <a:pt x="2012" y="15662"/>
                    </a:cubicBezTo>
                    <a:lnTo>
                      <a:pt x="3611" y="17261"/>
                    </a:lnTo>
                    <a:cubicBezTo>
                      <a:pt x="3720" y="17368"/>
                      <a:pt x="3864" y="17424"/>
                      <a:pt x="4011" y="17424"/>
                    </a:cubicBezTo>
                    <a:cubicBezTo>
                      <a:pt x="4110" y="17424"/>
                      <a:pt x="4210" y="17398"/>
                      <a:pt x="4300" y="17345"/>
                    </a:cubicBezTo>
                    <a:lnTo>
                      <a:pt x="5113" y="16854"/>
                    </a:lnTo>
                    <a:cubicBezTo>
                      <a:pt x="5908" y="17351"/>
                      <a:pt x="6778" y="17712"/>
                      <a:pt x="7691" y="17920"/>
                    </a:cubicBezTo>
                    <a:lnTo>
                      <a:pt x="7923" y="18844"/>
                    </a:lnTo>
                    <a:cubicBezTo>
                      <a:pt x="7983" y="19094"/>
                      <a:pt x="8212" y="19272"/>
                      <a:pt x="8471" y="19272"/>
                    </a:cubicBezTo>
                    <a:lnTo>
                      <a:pt x="10729" y="19272"/>
                    </a:lnTo>
                    <a:cubicBezTo>
                      <a:pt x="10988" y="19272"/>
                      <a:pt x="11214" y="19097"/>
                      <a:pt x="11277" y="18844"/>
                    </a:cubicBezTo>
                    <a:lnTo>
                      <a:pt x="11509" y="17920"/>
                    </a:lnTo>
                    <a:cubicBezTo>
                      <a:pt x="12421" y="17712"/>
                      <a:pt x="13292" y="17354"/>
                      <a:pt x="14084" y="16857"/>
                    </a:cubicBezTo>
                    <a:lnTo>
                      <a:pt x="14900" y="17345"/>
                    </a:lnTo>
                    <a:cubicBezTo>
                      <a:pt x="14989" y="17399"/>
                      <a:pt x="15090" y="17425"/>
                      <a:pt x="15190" y="17425"/>
                    </a:cubicBezTo>
                    <a:cubicBezTo>
                      <a:pt x="15336" y="17425"/>
                      <a:pt x="15480" y="17369"/>
                      <a:pt x="15589" y="17261"/>
                    </a:cubicBezTo>
                    <a:lnTo>
                      <a:pt x="17185" y="15665"/>
                    </a:lnTo>
                    <a:cubicBezTo>
                      <a:pt x="17369" y="15481"/>
                      <a:pt x="17402" y="15195"/>
                      <a:pt x="17270" y="14975"/>
                    </a:cubicBezTo>
                    <a:lnTo>
                      <a:pt x="16782" y="14159"/>
                    </a:lnTo>
                    <a:cubicBezTo>
                      <a:pt x="17279" y="13367"/>
                      <a:pt x="17637" y="12497"/>
                      <a:pt x="17845" y="11584"/>
                    </a:cubicBezTo>
                    <a:lnTo>
                      <a:pt x="18844" y="11352"/>
                    </a:lnTo>
                    <a:cubicBezTo>
                      <a:pt x="19097" y="11289"/>
                      <a:pt x="19275" y="11063"/>
                      <a:pt x="19275" y="10804"/>
                    </a:cubicBezTo>
                    <a:lnTo>
                      <a:pt x="19275" y="8546"/>
                    </a:lnTo>
                    <a:cubicBezTo>
                      <a:pt x="19275" y="8287"/>
                      <a:pt x="19097" y="8061"/>
                      <a:pt x="18847" y="7998"/>
                    </a:cubicBezTo>
                    <a:lnTo>
                      <a:pt x="17848" y="7766"/>
                    </a:lnTo>
                    <a:cubicBezTo>
                      <a:pt x="17640" y="6854"/>
                      <a:pt x="17279" y="5983"/>
                      <a:pt x="16782" y="5188"/>
                    </a:cubicBezTo>
                    <a:lnTo>
                      <a:pt x="17273" y="4375"/>
                    </a:lnTo>
                    <a:cubicBezTo>
                      <a:pt x="17405" y="4153"/>
                      <a:pt x="17369" y="3869"/>
                      <a:pt x="17188" y="3686"/>
                    </a:cubicBezTo>
                    <a:lnTo>
                      <a:pt x="15589" y="2090"/>
                    </a:lnTo>
                    <a:cubicBezTo>
                      <a:pt x="15480" y="1980"/>
                      <a:pt x="15335" y="1923"/>
                      <a:pt x="15188" y="1923"/>
                    </a:cubicBezTo>
                    <a:cubicBezTo>
                      <a:pt x="15089" y="1923"/>
                      <a:pt x="14989" y="1949"/>
                      <a:pt x="14900" y="2002"/>
                    </a:cubicBezTo>
                    <a:lnTo>
                      <a:pt x="14087" y="2493"/>
                    </a:lnTo>
                    <a:cubicBezTo>
                      <a:pt x="13292" y="1996"/>
                      <a:pt x="12421" y="1635"/>
                      <a:pt x="11509" y="1427"/>
                    </a:cubicBezTo>
                    <a:lnTo>
                      <a:pt x="11277" y="428"/>
                    </a:lnTo>
                    <a:cubicBezTo>
                      <a:pt x="11217" y="178"/>
                      <a:pt x="10988" y="0"/>
                      <a:pt x="10729"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191919"/>
                  </a:solidFill>
                  <a:latin typeface="Calibri" panose="020F0502020204030204" pitchFamily="34" charset="0"/>
                  <a:ea typeface="Calibri" panose="020F0502020204030204" pitchFamily="34" charset="0"/>
                  <a:cs typeface="Calibri" panose="020F0502020204030204" pitchFamily="34" charset="0"/>
                  <a:sym typeface="Arial"/>
                </a:endParaRPr>
              </a:p>
            </p:txBody>
          </p:sp>
          <p:sp>
            <p:nvSpPr>
              <p:cNvPr id="14" name="Google Shape;185;g25a1c9d2219_0_187">
                <a:extLst>
                  <a:ext uri="{FF2B5EF4-FFF2-40B4-BE49-F238E27FC236}">
                    <a16:creationId xmlns:a16="http://schemas.microsoft.com/office/drawing/2014/main" id="{4DFBA2F6-C709-C62A-033A-70173EDA50B3}"/>
                  </a:ext>
                </a:extLst>
              </p:cNvPr>
              <p:cNvSpPr/>
              <p:nvPr/>
            </p:nvSpPr>
            <p:spPr>
              <a:xfrm>
                <a:off x="2819200" y="983400"/>
                <a:ext cx="205475" cy="197625"/>
              </a:xfrm>
              <a:custGeom>
                <a:avLst/>
                <a:gdLst/>
                <a:ahLst/>
                <a:cxnLst/>
                <a:rect l="l" t="t" r="r" b="b"/>
                <a:pathLst>
                  <a:path w="8219" h="7905" extrusionOk="0">
                    <a:moveTo>
                      <a:pt x="4265" y="1129"/>
                    </a:moveTo>
                    <a:cubicBezTo>
                      <a:pt x="4629" y="1129"/>
                      <a:pt x="4996" y="1199"/>
                      <a:pt x="5346" y="1343"/>
                    </a:cubicBezTo>
                    <a:cubicBezTo>
                      <a:pt x="6400" y="1780"/>
                      <a:pt x="7089" y="2810"/>
                      <a:pt x="7089" y="3954"/>
                    </a:cubicBezTo>
                    <a:cubicBezTo>
                      <a:pt x="7086" y="5511"/>
                      <a:pt x="5825" y="6773"/>
                      <a:pt x="4265" y="6776"/>
                    </a:cubicBezTo>
                    <a:cubicBezTo>
                      <a:pt x="3124" y="6776"/>
                      <a:pt x="2094" y="6089"/>
                      <a:pt x="1657" y="5032"/>
                    </a:cubicBezTo>
                    <a:cubicBezTo>
                      <a:pt x="1221" y="3978"/>
                      <a:pt x="1461" y="2765"/>
                      <a:pt x="2268" y="1958"/>
                    </a:cubicBezTo>
                    <a:cubicBezTo>
                      <a:pt x="2808" y="1416"/>
                      <a:pt x="3530" y="1129"/>
                      <a:pt x="4265" y="1129"/>
                    </a:cubicBezTo>
                    <a:close/>
                    <a:moveTo>
                      <a:pt x="4265" y="0"/>
                    </a:moveTo>
                    <a:cubicBezTo>
                      <a:pt x="2666" y="0"/>
                      <a:pt x="1227" y="964"/>
                      <a:pt x="612" y="2440"/>
                    </a:cubicBezTo>
                    <a:cubicBezTo>
                      <a:pt x="1" y="3918"/>
                      <a:pt x="341" y="5616"/>
                      <a:pt x="1470" y="6749"/>
                    </a:cubicBezTo>
                    <a:cubicBezTo>
                      <a:pt x="2226" y="7504"/>
                      <a:pt x="3237" y="7905"/>
                      <a:pt x="4265" y="7905"/>
                    </a:cubicBezTo>
                    <a:cubicBezTo>
                      <a:pt x="4774" y="7905"/>
                      <a:pt x="5288" y="7806"/>
                      <a:pt x="5777" y="7604"/>
                    </a:cubicBezTo>
                    <a:cubicBezTo>
                      <a:pt x="7255" y="6993"/>
                      <a:pt x="8219" y="5550"/>
                      <a:pt x="8219" y="3954"/>
                    </a:cubicBezTo>
                    <a:cubicBezTo>
                      <a:pt x="8216" y="1771"/>
                      <a:pt x="6448" y="3"/>
                      <a:pt x="4265" y="0"/>
                    </a:cubicBezTo>
                    <a:close/>
                  </a:path>
                </a:pathLst>
              </a:cu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191919"/>
                  </a:solidFill>
                  <a:latin typeface="Calibri" panose="020F0502020204030204" pitchFamily="34" charset="0"/>
                  <a:ea typeface="Calibri" panose="020F0502020204030204" pitchFamily="34" charset="0"/>
                  <a:cs typeface="Calibri" panose="020F0502020204030204" pitchFamily="34" charset="0"/>
                  <a:sym typeface="Arial"/>
                </a:endParaRPr>
              </a:p>
            </p:txBody>
          </p:sp>
        </p:grpSp>
        <p:pic>
          <p:nvPicPr>
            <p:cNvPr id="11" name="Google Shape;186;g25a1c9d2219_0_187">
              <a:extLst>
                <a:ext uri="{FF2B5EF4-FFF2-40B4-BE49-F238E27FC236}">
                  <a16:creationId xmlns:a16="http://schemas.microsoft.com/office/drawing/2014/main" id="{6F984B4B-00F5-027A-88F4-285677DE8ED5}"/>
                </a:ext>
              </a:extLst>
            </p:cNvPr>
            <p:cNvPicPr preferRelativeResize="0"/>
            <p:nvPr/>
          </p:nvPicPr>
          <p:blipFill rotWithShape="1">
            <a:blip r:embed="rId3">
              <a:alphaModFix/>
            </a:blip>
            <a:srcRect/>
            <a:stretch/>
          </p:blipFill>
          <p:spPr>
            <a:xfrm>
              <a:off x="2887340" y="3455588"/>
              <a:ext cx="471601" cy="471598"/>
            </a:xfrm>
            <a:prstGeom prst="rect">
              <a:avLst/>
            </a:prstGeom>
            <a:noFill/>
            <a:ln>
              <a:noFill/>
            </a:ln>
          </p:spPr>
        </p:pic>
        <p:pic>
          <p:nvPicPr>
            <p:cNvPr id="12" name="Google Shape;187;g25a1c9d2219_0_187">
              <a:extLst>
                <a:ext uri="{FF2B5EF4-FFF2-40B4-BE49-F238E27FC236}">
                  <a16:creationId xmlns:a16="http://schemas.microsoft.com/office/drawing/2014/main" id="{6C2C068B-4D18-51C7-9F07-41CBB91ED4EA}"/>
                </a:ext>
              </a:extLst>
            </p:cNvPr>
            <p:cNvPicPr preferRelativeResize="0"/>
            <p:nvPr/>
          </p:nvPicPr>
          <p:blipFill rotWithShape="1">
            <a:blip r:embed="rId4">
              <a:alphaModFix/>
            </a:blip>
            <a:srcRect/>
            <a:stretch/>
          </p:blipFill>
          <p:spPr>
            <a:xfrm>
              <a:off x="2887358" y="4529399"/>
              <a:ext cx="471601" cy="471598"/>
            </a:xfrm>
            <a:prstGeom prst="rect">
              <a:avLst/>
            </a:prstGeom>
            <a:noFill/>
            <a:ln>
              <a:noFill/>
            </a:ln>
          </p:spPr>
        </p:pic>
      </p:grpSp>
      <p:sp>
        <p:nvSpPr>
          <p:cNvPr id="24" name="Google Shape;189;g25a1c9d2219_0_187">
            <a:extLst>
              <a:ext uri="{FF2B5EF4-FFF2-40B4-BE49-F238E27FC236}">
                <a16:creationId xmlns:a16="http://schemas.microsoft.com/office/drawing/2014/main" id="{6FF0AA58-1B45-128B-8D5A-2FF0C25D4E5C}"/>
              </a:ext>
            </a:extLst>
          </p:cNvPr>
          <p:cNvSpPr txBox="1"/>
          <p:nvPr/>
        </p:nvSpPr>
        <p:spPr>
          <a:xfrm>
            <a:off x="5735364" y="2578447"/>
            <a:ext cx="3020478" cy="725100"/>
          </a:xfrm>
          <a:prstGeom prst="rect">
            <a:avLst/>
          </a:prstGeom>
          <a:noFill/>
          <a:ln>
            <a:noFill/>
          </a:ln>
        </p:spPr>
        <p:txBody>
          <a:bodyPr spcFirstLastPara="1" wrap="square" lIns="91425" tIns="91425" rIns="91425" bIns="91425" anchor="t" anchorCtr="0">
            <a:noAutofit/>
          </a:bodyPr>
          <a:lstStyle/>
          <a:p>
            <a:pPr marL="0" marR="0" lvl="0" indent="0" rtl="0">
              <a:lnSpc>
                <a:spcPct val="100000"/>
              </a:lnSpc>
              <a:spcBef>
                <a:spcPts val="0"/>
              </a:spcBef>
              <a:spcAft>
                <a:spcPts val="0"/>
              </a:spcAft>
              <a:buClr>
                <a:srgbClr val="000000"/>
              </a:buClr>
              <a:buSzPts val="1200"/>
              <a:buFont typeface="Arial"/>
              <a:buNone/>
            </a:pPr>
            <a:r>
              <a:rPr lang="fr-FR" sz="1200" b="1" i="0" u="none" strike="noStrike" cap="none">
                <a:solidFill>
                  <a:srgbClr val="E94C96"/>
                </a:solidFill>
                <a:latin typeface="Calibri" panose="020F0502020204030204" pitchFamily="34" charset="0"/>
                <a:ea typeface="Calibri" panose="020F0502020204030204" pitchFamily="34" charset="0"/>
                <a:cs typeface="Calibri" panose="020F0502020204030204" pitchFamily="34" charset="0"/>
                <a:sym typeface="Calibri"/>
              </a:rPr>
              <a:t>Exercice sur table</a:t>
            </a:r>
            <a:endParaRPr sz="1200" b="1" i="0" u="none" strike="noStrike" cap="none">
              <a:solidFill>
                <a:srgbClr val="E94C96"/>
              </a:solidFill>
              <a:latin typeface="Calibri" panose="020F0502020204030204" pitchFamily="34" charset="0"/>
              <a:ea typeface="Calibri" panose="020F0502020204030204" pitchFamily="34" charset="0"/>
              <a:cs typeface="Calibri" panose="020F0502020204030204" pitchFamily="34" charset="0"/>
              <a:sym typeface="Calibri"/>
            </a:endParaRPr>
          </a:p>
          <a:p>
            <a:pPr marL="0" marR="0" lvl="0" indent="0" rtl="0">
              <a:lnSpc>
                <a:spcPct val="100000"/>
              </a:lnSpc>
              <a:spcBef>
                <a:spcPts val="0"/>
              </a:spcBef>
              <a:spcAft>
                <a:spcPts val="0"/>
              </a:spcAft>
              <a:buClr>
                <a:srgbClr val="000000"/>
              </a:buClr>
              <a:buSzPts val="1200"/>
              <a:buFont typeface="Arial"/>
              <a:buNone/>
            </a:pPr>
            <a:r>
              <a:rPr lang="fr-F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Simule l’ensemble des parties concernées et des événements (réflexion sur le répertoire de réponses ; réévaluation des besoins ; pistes d’amélioration ; …)</a:t>
            </a:r>
            <a:endParaRP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25" name="Google Shape;190;g25a1c9d2219_0_187">
            <a:extLst>
              <a:ext uri="{FF2B5EF4-FFF2-40B4-BE49-F238E27FC236}">
                <a16:creationId xmlns:a16="http://schemas.microsoft.com/office/drawing/2014/main" id="{C20DFE65-371A-B701-446C-F08307491C50}"/>
              </a:ext>
            </a:extLst>
          </p:cNvPr>
          <p:cNvSpPr txBox="1"/>
          <p:nvPr/>
        </p:nvSpPr>
        <p:spPr>
          <a:xfrm>
            <a:off x="177271" y="4131797"/>
            <a:ext cx="8794760" cy="987600"/>
          </a:xfrm>
          <a:prstGeom prst="rect">
            <a:avLst/>
          </a:prstGeom>
          <a:noFill/>
          <a:ln>
            <a:noFill/>
          </a:ln>
        </p:spPr>
        <p:txBody>
          <a:bodyPr spcFirstLastPara="1" wrap="square" lIns="91425" tIns="91425" rIns="91425" bIns="91425" anchor="t" anchorCtr="0">
            <a:noAutofit/>
          </a:bodyPr>
          <a:lstStyle/>
          <a:p>
            <a:pPr marL="0" marR="0" lvl="0" indent="0" rtl="0">
              <a:lnSpc>
                <a:spcPct val="100000"/>
              </a:lnSpc>
              <a:spcBef>
                <a:spcPts val="0"/>
              </a:spcBef>
              <a:spcAft>
                <a:spcPts val="0"/>
              </a:spcAft>
              <a:buClr>
                <a:srgbClr val="000000"/>
              </a:buClr>
              <a:buSzPts val="1200"/>
              <a:buFont typeface="Arial"/>
              <a:buNone/>
            </a:pPr>
            <a:r>
              <a:rPr lang="fr-FR" sz="1200" b="1" i="0" u="none" strike="noStrike" cap="none">
                <a:solidFill>
                  <a:srgbClr val="006AB2"/>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Exercice terrain</a:t>
            </a:r>
            <a:endParaRPr lang="fr-FR" sz="1200" b="1" i="0" u="none" strike="noStrike" cap="none">
              <a:solidFill>
                <a:srgbClr val="006AB2"/>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endParaRPr>
          </a:p>
          <a:p>
            <a:pPr marL="0" marR="0" lvl="0" indent="0" rtl="0">
              <a:lnSpc>
                <a:spcPct val="100000"/>
              </a:lnSpc>
              <a:spcBef>
                <a:spcPts val="0"/>
              </a:spcBef>
              <a:spcAft>
                <a:spcPts val="0"/>
              </a:spcAft>
              <a:buClr>
                <a:srgbClr val="000000"/>
              </a:buClr>
              <a:buSzPts val="1200"/>
              <a:buFont typeface="Arial"/>
              <a:buNone/>
            </a:pPr>
            <a:r>
              <a:rPr lang="fr-FR" sz="1200">
                <a:latin typeface="Calibri" panose="020F0502020204030204" pitchFamily="34" charset="0"/>
                <a:ea typeface="Calibri" panose="020F0502020204030204" pitchFamily="34" charset="0"/>
                <a:cs typeface="Calibri" panose="020F0502020204030204" pitchFamily="34" charset="0"/>
                <a:sym typeface="Calibri"/>
              </a:rPr>
              <a:t>Simule en temps réel l’indisponibilité d’une ou plusieurs ressources critiques et teste la mise en œuvre des solutions de continuité d’activité à l’échelle des services d'activité (niveau opérationnel). Il est également possible d’y éprouver la coordination et la conduite (niveau tactique) ainsi que le pilotage (niveau stratégique).</a:t>
            </a:r>
            <a:endParaRPr lang="fr-F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graphicFrame>
        <p:nvGraphicFramePr>
          <p:cNvPr id="49" name="Tableau 48">
            <a:extLst>
              <a:ext uri="{FF2B5EF4-FFF2-40B4-BE49-F238E27FC236}">
                <a16:creationId xmlns:a16="http://schemas.microsoft.com/office/drawing/2014/main" id="{8E177B7C-E929-287B-39BB-9C3D6DBD3871}"/>
              </a:ext>
            </a:extLst>
          </p:cNvPr>
          <p:cNvGraphicFramePr>
            <a:graphicFrameLocks noGrp="1"/>
          </p:cNvGraphicFramePr>
          <p:nvPr>
            <p:extLst>
              <p:ext uri="{D42A27DB-BD31-4B8C-83A1-F6EECF244321}">
                <p14:modId xmlns:p14="http://schemas.microsoft.com/office/powerpoint/2010/main" val="509259058"/>
              </p:ext>
            </p:extLst>
          </p:nvPr>
        </p:nvGraphicFramePr>
        <p:xfrm>
          <a:off x="219879" y="740276"/>
          <a:ext cx="8535963" cy="701040"/>
        </p:xfrm>
        <a:graphic>
          <a:graphicData uri="http://schemas.openxmlformats.org/drawingml/2006/table">
            <a:tbl>
              <a:tblPr/>
              <a:tblGrid>
                <a:gridCol w="759065">
                  <a:extLst>
                    <a:ext uri="{9D8B030D-6E8A-4147-A177-3AD203B41FA5}">
                      <a16:colId xmlns:a16="http://schemas.microsoft.com/office/drawing/2014/main" val="249435118"/>
                    </a:ext>
                  </a:extLst>
                </a:gridCol>
                <a:gridCol w="7776898">
                  <a:extLst>
                    <a:ext uri="{9D8B030D-6E8A-4147-A177-3AD203B41FA5}">
                      <a16:colId xmlns:a16="http://schemas.microsoft.com/office/drawing/2014/main" val="786810385"/>
                    </a:ext>
                  </a:extLst>
                </a:gridCol>
              </a:tblGrid>
              <a:tr h="304800">
                <a:tc>
                  <a:txBody>
                    <a:bodyPr/>
                    <a:lstStyle/>
                    <a:p>
                      <a:pPr algn="ctr" fontAlgn="ctr"/>
                      <a:r>
                        <a:rPr lang="fr-FR" sz="1000" b="1" i="0" u="none" strike="noStrike">
                          <a:solidFill>
                            <a:srgbClr val="000000"/>
                          </a:solidFill>
                          <a:effectLst/>
                          <a:latin typeface="Open Sans" panose="020B0606030504020204" pitchFamily="34" charset="0"/>
                        </a:rPr>
                        <a:t>Objectif : </a:t>
                      </a:r>
                    </a:p>
                  </a:txBody>
                  <a:tcPr marL="0" marR="0" marT="0" marB="0" anchor="ctr">
                    <a:lnL>
                      <a:noFill/>
                    </a:lnL>
                    <a:lnR>
                      <a:noFill/>
                    </a:lnR>
                    <a:lnT>
                      <a:noFill/>
                    </a:lnT>
                    <a:lnB>
                      <a:noFill/>
                    </a:lnB>
                    <a:solidFill>
                      <a:srgbClr val="F28DBC"/>
                    </a:solidFill>
                  </a:tcPr>
                </a:tc>
                <a:tc>
                  <a:txBody>
                    <a:bodyPr/>
                    <a:lstStyle/>
                    <a:p>
                      <a:pPr marL="0" marR="0" lvl="0" indent="0" algn="just" rtl="0">
                        <a:lnSpc>
                          <a:spcPct val="100000"/>
                        </a:lnSpc>
                        <a:spcBef>
                          <a:spcPts val="0"/>
                        </a:spcBef>
                        <a:spcAft>
                          <a:spcPts val="0"/>
                        </a:spcAft>
                        <a:buClr>
                          <a:srgbClr val="000000"/>
                        </a:buClr>
                        <a:buSzPts val="1200"/>
                        <a:buFont typeface="Arial"/>
                        <a:buNone/>
                      </a:pPr>
                      <a:r>
                        <a:rPr lang="fr-FR" sz="1000" b="0" i="0" u="none" strike="noStrike" cap="none">
                          <a:solidFill>
                            <a:srgbClr val="000000"/>
                          </a:solidFill>
                          <a:latin typeface="Calibri"/>
                          <a:ea typeface="Calibri"/>
                          <a:cs typeface="Calibri"/>
                          <a:sym typeface="Calibri"/>
                        </a:rPr>
                        <a:t>Le maintien en conditions opérationnelles (MCO) comprend toutes les actions qui vont permettre d’éprouver et de maintenir à jour le Système de Management de la Continuité d’Activité (SMCA). Il s’agit d’un processus d’amélioration continue indispensable pour s’assurer de disposer, le jour de la crise, d’une véritable capacité de continuité d’activité. Le MCO du PCRA consiste également à étendre le périmètre de couverture d’activité du PCRA en y intégrant des processus métier complémentaires.</a:t>
                      </a:r>
                    </a:p>
                  </a:txBody>
                  <a:tcPr marL="45720" marR="45720" anchor="ctr">
                    <a:lnL>
                      <a:noFill/>
                    </a:lnL>
                    <a:lnR>
                      <a:noFill/>
                    </a:lnR>
                    <a:lnT>
                      <a:noFill/>
                    </a:lnT>
                    <a:lnB>
                      <a:noFill/>
                    </a:lnB>
                    <a:solidFill>
                      <a:srgbClr val="F3F3F3"/>
                    </a:solidFill>
                  </a:tcPr>
                </a:tc>
                <a:extLst>
                  <a:ext uri="{0D108BD9-81ED-4DB2-BD59-A6C34878D82A}">
                    <a16:rowId xmlns:a16="http://schemas.microsoft.com/office/drawing/2014/main" val="2268718697"/>
                  </a:ext>
                </a:extLst>
              </a:tr>
            </a:tbl>
          </a:graphicData>
        </a:graphic>
      </p:graphicFrame>
      <p:sp>
        <p:nvSpPr>
          <p:cNvPr id="2" name="Espace réservé du numéro de diapositive 2">
            <a:extLst>
              <a:ext uri="{FF2B5EF4-FFF2-40B4-BE49-F238E27FC236}">
                <a16:creationId xmlns:a16="http://schemas.microsoft.com/office/drawing/2014/main" id="{14824C3A-BB22-E7DF-5872-D85FC4EACEF1}"/>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37</a:t>
            </a:fld>
            <a:endParaRPr lang="fr-FR" sz="800" i="1">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567258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grpSp>
        <p:nvGrpSpPr>
          <p:cNvPr id="4" name="Google Shape;191;g25a1c9d2219_0_187">
            <a:extLst>
              <a:ext uri="{FF2B5EF4-FFF2-40B4-BE49-F238E27FC236}">
                <a16:creationId xmlns:a16="http://schemas.microsoft.com/office/drawing/2014/main" id="{8923EB37-22BB-70EE-6E14-B5CBBAE5D403}"/>
              </a:ext>
            </a:extLst>
          </p:cNvPr>
          <p:cNvGrpSpPr/>
          <p:nvPr/>
        </p:nvGrpSpPr>
        <p:grpSpPr>
          <a:xfrm>
            <a:off x="6435369" y="3274024"/>
            <a:ext cx="926884" cy="926831"/>
            <a:chOff x="6874648" y="1309710"/>
            <a:chExt cx="1777002" cy="1776900"/>
          </a:xfrm>
        </p:grpSpPr>
        <p:sp>
          <p:nvSpPr>
            <p:cNvPr id="5" name="Google Shape;192;g25a1c9d2219_0_187">
              <a:extLst>
                <a:ext uri="{FF2B5EF4-FFF2-40B4-BE49-F238E27FC236}">
                  <a16:creationId xmlns:a16="http://schemas.microsoft.com/office/drawing/2014/main" id="{763FCFB1-8727-4C6A-E69E-E5CD2107BF83}"/>
                </a:ext>
              </a:extLst>
            </p:cNvPr>
            <p:cNvSpPr/>
            <p:nvPr/>
          </p:nvSpPr>
          <p:spPr>
            <a:xfrm>
              <a:off x="6874750" y="1309710"/>
              <a:ext cx="1776900" cy="1776900"/>
            </a:xfrm>
            <a:prstGeom prst="donut">
              <a:avLst>
                <a:gd name="adj" fmla="val 17680"/>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p:txBody>
        </p:sp>
        <p:sp>
          <p:nvSpPr>
            <p:cNvPr id="6" name="Google Shape;193;g25a1c9d2219_0_187">
              <a:extLst>
                <a:ext uri="{FF2B5EF4-FFF2-40B4-BE49-F238E27FC236}">
                  <a16:creationId xmlns:a16="http://schemas.microsoft.com/office/drawing/2014/main" id="{373F521F-E23E-7351-F2C4-056D0F71D7C2}"/>
                </a:ext>
              </a:extLst>
            </p:cNvPr>
            <p:cNvSpPr/>
            <p:nvPr/>
          </p:nvSpPr>
          <p:spPr>
            <a:xfrm rot="5400000">
              <a:off x="6874648" y="1309710"/>
              <a:ext cx="1776900" cy="1776900"/>
            </a:xfrm>
            <a:prstGeom prst="blockArc">
              <a:avLst>
                <a:gd name="adj1" fmla="val 5418848"/>
                <a:gd name="adj2" fmla="val 10784843"/>
                <a:gd name="adj3" fmla="val 16534"/>
              </a:avLst>
            </a:prstGeom>
            <a:solidFill>
              <a:srgbClr val="006AB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p:txBody>
        </p:sp>
      </p:grpSp>
      <p:grpSp>
        <p:nvGrpSpPr>
          <p:cNvPr id="7" name="Google Shape;194;g25a1c9d2219_0_187">
            <a:extLst>
              <a:ext uri="{FF2B5EF4-FFF2-40B4-BE49-F238E27FC236}">
                <a16:creationId xmlns:a16="http://schemas.microsoft.com/office/drawing/2014/main" id="{FC848FE2-4A2D-4A0E-D4CC-03292C9541AB}"/>
              </a:ext>
            </a:extLst>
          </p:cNvPr>
          <p:cNvGrpSpPr/>
          <p:nvPr/>
        </p:nvGrpSpPr>
        <p:grpSpPr>
          <a:xfrm>
            <a:off x="6403654" y="2014531"/>
            <a:ext cx="926884" cy="926831"/>
            <a:chOff x="4750448" y="1309710"/>
            <a:chExt cx="1777002" cy="1776900"/>
          </a:xfrm>
        </p:grpSpPr>
        <p:sp>
          <p:nvSpPr>
            <p:cNvPr id="8" name="Google Shape;195;g25a1c9d2219_0_187">
              <a:extLst>
                <a:ext uri="{FF2B5EF4-FFF2-40B4-BE49-F238E27FC236}">
                  <a16:creationId xmlns:a16="http://schemas.microsoft.com/office/drawing/2014/main" id="{D0C2AB04-6113-19DD-0F21-689353EDF3A9}"/>
                </a:ext>
              </a:extLst>
            </p:cNvPr>
            <p:cNvSpPr/>
            <p:nvPr/>
          </p:nvSpPr>
          <p:spPr>
            <a:xfrm>
              <a:off x="4750550" y="1309710"/>
              <a:ext cx="1776900" cy="1776900"/>
            </a:xfrm>
            <a:prstGeom prst="donut">
              <a:avLst>
                <a:gd name="adj" fmla="val 17680"/>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p:txBody>
        </p:sp>
        <p:sp>
          <p:nvSpPr>
            <p:cNvPr id="9" name="Google Shape;196;g25a1c9d2219_0_187">
              <a:extLst>
                <a:ext uri="{FF2B5EF4-FFF2-40B4-BE49-F238E27FC236}">
                  <a16:creationId xmlns:a16="http://schemas.microsoft.com/office/drawing/2014/main" id="{1AE74F04-700C-CC0C-AE07-AAD1CDA8B516}"/>
                </a:ext>
              </a:extLst>
            </p:cNvPr>
            <p:cNvSpPr/>
            <p:nvPr/>
          </p:nvSpPr>
          <p:spPr>
            <a:xfrm rot="5400000">
              <a:off x="4750448" y="1309710"/>
              <a:ext cx="1776900" cy="1776900"/>
            </a:xfrm>
            <a:prstGeom prst="blockArc">
              <a:avLst>
                <a:gd name="adj1" fmla="val 16367990"/>
                <a:gd name="adj2" fmla="val 21589112"/>
                <a:gd name="adj3" fmla="val 17415"/>
              </a:avLst>
            </a:pr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p:txBody>
        </p:sp>
      </p:grpSp>
      <p:grpSp>
        <p:nvGrpSpPr>
          <p:cNvPr id="10" name="Google Shape;197;g25a1c9d2219_0_187">
            <a:extLst>
              <a:ext uri="{FF2B5EF4-FFF2-40B4-BE49-F238E27FC236}">
                <a16:creationId xmlns:a16="http://schemas.microsoft.com/office/drawing/2014/main" id="{74B4A29D-578A-43C5-F904-C4FD8373AB3B}"/>
              </a:ext>
            </a:extLst>
          </p:cNvPr>
          <p:cNvGrpSpPr/>
          <p:nvPr/>
        </p:nvGrpSpPr>
        <p:grpSpPr>
          <a:xfrm>
            <a:off x="1528586" y="3284684"/>
            <a:ext cx="926884" cy="926831"/>
            <a:chOff x="2626248" y="1309710"/>
            <a:chExt cx="1777002" cy="1776900"/>
          </a:xfrm>
        </p:grpSpPr>
        <p:sp>
          <p:nvSpPr>
            <p:cNvPr id="11" name="Google Shape;198;g25a1c9d2219_0_187">
              <a:extLst>
                <a:ext uri="{FF2B5EF4-FFF2-40B4-BE49-F238E27FC236}">
                  <a16:creationId xmlns:a16="http://schemas.microsoft.com/office/drawing/2014/main" id="{92FBBC9D-9689-63A9-8085-9A312D98FB1C}"/>
                </a:ext>
              </a:extLst>
            </p:cNvPr>
            <p:cNvSpPr/>
            <p:nvPr/>
          </p:nvSpPr>
          <p:spPr>
            <a:xfrm>
              <a:off x="2626350" y="1309710"/>
              <a:ext cx="1776900" cy="1776900"/>
            </a:xfrm>
            <a:prstGeom prst="donut">
              <a:avLst>
                <a:gd name="adj" fmla="val 17680"/>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p:txBody>
        </p:sp>
        <p:sp>
          <p:nvSpPr>
            <p:cNvPr id="12" name="Google Shape;199;g25a1c9d2219_0_187">
              <a:extLst>
                <a:ext uri="{FF2B5EF4-FFF2-40B4-BE49-F238E27FC236}">
                  <a16:creationId xmlns:a16="http://schemas.microsoft.com/office/drawing/2014/main" id="{36A47654-384A-A259-CE3B-D02DD966F24F}"/>
                </a:ext>
              </a:extLst>
            </p:cNvPr>
            <p:cNvSpPr/>
            <p:nvPr/>
          </p:nvSpPr>
          <p:spPr>
            <a:xfrm rot="5400000">
              <a:off x="2626248" y="1309710"/>
              <a:ext cx="1776900" cy="1776900"/>
            </a:xfrm>
            <a:prstGeom prst="blockArc">
              <a:avLst>
                <a:gd name="adj1" fmla="val 41073"/>
                <a:gd name="adj2" fmla="val 5350016"/>
                <a:gd name="adj3" fmla="val 17270"/>
              </a:avLst>
            </a:prstGeom>
            <a:solidFill>
              <a:schemeClr val="accen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p:txBody>
        </p:sp>
      </p:grpSp>
      <p:sp>
        <p:nvSpPr>
          <p:cNvPr id="13" name="Google Shape;200;g25a1c9d2219_0_187">
            <a:extLst>
              <a:ext uri="{FF2B5EF4-FFF2-40B4-BE49-F238E27FC236}">
                <a16:creationId xmlns:a16="http://schemas.microsoft.com/office/drawing/2014/main" id="{51BBF166-289C-1F37-95A6-87AD0B59EC02}"/>
              </a:ext>
            </a:extLst>
          </p:cNvPr>
          <p:cNvSpPr txBox="1"/>
          <p:nvPr/>
        </p:nvSpPr>
        <p:spPr>
          <a:xfrm>
            <a:off x="1693162" y="3603325"/>
            <a:ext cx="598200" cy="2895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18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Fira Sans Extra Condensed SemiBold"/>
              </a:rPr>
              <a:t>25%</a:t>
            </a:r>
            <a:endParaRPr sz="18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Fira Sans Extra Condensed SemiBold"/>
            </a:endParaRPr>
          </a:p>
        </p:txBody>
      </p:sp>
      <p:sp>
        <p:nvSpPr>
          <p:cNvPr id="14" name="Google Shape;201;g25a1c9d2219_0_187">
            <a:extLst>
              <a:ext uri="{FF2B5EF4-FFF2-40B4-BE49-F238E27FC236}">
                <a16:creationId xmlns:a16="http://schemas.microsoft.com/office/drawing/2014/main" id="{8DE48AF9-38BD-6DE2-178D-A8241BCB14A2}"/>
              </a:ext>
            </a:extLst>
          </p:cNvPr>
          <p:cNvSpPr txBox="1"/>
          <p:nvPr/>
        </p:nvSpPr>
        <p:spPr>
          <a:xfrm>
            <a:off x="6568364" y="2333172"/>
            <a:ext cx="598200" cy="2895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18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Fira Sans Extra Condensed SemiBold"/>
              </a:rPr>
              <a:t>25%</a:t>
            </a:r>
            <a:endParaRPr sz="18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Fira Sans Extra Condensed SemiBold"/>
            </a:endParaRPr>
          </a:p>
        </p:txBody>
      </p:sp>
      <p:sp>
        <p:nvSpPr>
          <p:cNvPr id="15" name="Google Shape;202;g25a1c9d2219_0_187">
            <a:extLst>
              <a:ext uri="{FF2B5EF4-FFF2-40B4-BE49-F238E27FC236}">
                <a16:creationId xmlns:a16="http://schemas.microsoft.com/office/drawing/2014/main" id="{12C9EFAB-EB7E-AFCA-9B55-5BCBA5C3B4FF}"/>
              </a:ext>
            </a:extLst>
          </p:cNvPr>
          <p:cNvSpPr txBox="1"/>
          <p:nvPr/>
        </p:nvSpPr>
        <p:spPr>
          <a:xfrm>
            <a:off x="6600213" y="3592665"/>
            <a:ext cx="598200" cy="2895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18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Fira Sans Extra Condensed SemiBold"/>
              </a:rPr>
              <a:t>25%</a:t>
            </a:r>
            <a:endParaRPr sz="18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Fira Sans Extra Condensed SemiBold"/>
            </a:endParaRPr>
          </a:p>
        </p:txBody>
      </p:sp>
      <p:grpSp>
        <p:nvGrpSpPr>
          <p:cNvPr id="16" name="Google Shape;203;g25a1c9d2219_0_187">
            <a:extLst>
              <a:ext uri="{FF2B5EF4-FFF2-40B4-BE49-F238E27FC236}">
                <a16:creationId xmlns:a16="http://schemas.microsoft.com/office/drawing/2014/main" id="{ABB7F215-63C1-A2D6-169A-8D9128A746CB}"/>
              </a:ext>
            </a:extLst>
          </p:cNvPr>
          <p:cNvGrpSpPr/>
          <p:nvPr/>
        </p:nvGrpSpPr>
        <p:grpSpPr>
          <a:xfrm>
            <a:off x="1528673" y="2014621"/>
            <a:ext cx="926939" cy="926886"/>
            <a:chOff x="577988" y="7257178"/>
            <a:chExt cx="1243546" cy="1243475"/>
          </a:xfrm>
        </p:grpSpPr>
        <p:grpSp>
          <p:nvGrpSpPr>
            <p:cNvPr id="17" name="Google Shape;204;g25a1c9d2219_0_187">
              <a:extLst>
                <a:ext uri="{FF2B5EF4-FFF2-40B4-BE49-F238E27FC236}">
                  <a16:creationId xmlns:a16="http://schemas.microsoft.com/office/drawing/2014/main" id="{0425A05E-B95F-A6A0-E0A7-E794F66043F9}"/>
                </a:ext>
              </a:extLst>
            </p:cNvPr>
            <p:cNvGrpSpPr/>
            <p:nvPr/>
          </p:nvGrpSpPr>
          <p:grpSpPr>
            <a:xfrm>
              <a:off x="577988" y="7257178"/>
              <a:ext cx="1243546" cy="1243475"/>
              <a:chOff x="502060" y="1309710"/>
              <a:chExt cx="1777002" cy="1776900"/>
            </a:xfrm>
          </p:grpSpPr>
          <p:sp>
            <p:nvSpPr>
              <p:cNvPr id="19" name="Google Shape;205;g25a1c9d2219_0_187">
                <a:extLst>
                  <a:ext uri="{FF2B5EF4-FFF2-40B4-BE49-F238E27FC236}">
                    <a16:creationId xmlns:a16="http://schemas.microsoft.com/office/drawing/2014/main" id="{6E0D13BD-A4E9-8932-C8D6-9CCF947414B4}"/>
                  </a:ext>
                </a:extLst>
              </p:cNvPr>
              <p:cNvSpPr/>
              <p:nvPr/>
            </p:nvSpPr>
            <p:spPr>
              <a:xfrm>
                <a:off x="502162" y="1309710"/>
                <a:ext cx="1776900" cy="1776900"/>
              </a:xfrm>
              <a:prstGeom prst="donut">
                <a:avLst>
                  <a:gd name="adj" fmla="val 17680"/>
                </a:avLst>
              </a:prstGeom>
              <a:solidFill>
                <a:srgbClr val="EFEFEF"/>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p:txBody>
          </p:sp>
          <p:sp>
            <p:nvSpPr>
              <p:cNvPr id="20" name="Google Shape;206;g25a1c9d2219_0_187">
                <a:extLst>
                  <a:ext uri="{FF2B5EF4-FFF2-40B4-BE49-F238E27FC236}">
                    <a16:creationId xmlns:a16="http://schemas.microsoft.com/office/drawing/2014/main" id="{8B672D76-8DFD-E973-1FDC-C17EBB7274E5}"/>
                  </a:ext>
                </a:extLst>
              </p:cNvPr>
              <p:cNvSpPr/>
              <p:nvPr/>
            </p:nvSpPr>
            <p:spPr>
              <a:xfrm rot="5400000">
                <a:off x="502060" y="1309710"/>
                <a:ext cx="1776900" cy="1776900"/>
              </a:xfrm>
              <a:prstGeom prst="blockArc">
                <a:avLst>
                  <a:gd name="adj1" fmla="val 10800000"/>
                  <a:gd name="adj2" fmla="val 16077851"/>
                  <a:gd name="adj3" fmla="val 13981"/>
                </a:avLst>
              </a:prstGeom>
              <a:solidFill>
                <a:srgbClr val="FCE6F0"/>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p:txBody>
          </p:sp>
        </p:grpSp>
        <p:sp>
          <p:nvSpPr>
            <p:cNvPr id="18" name="Google Shape;207;g25a1c9d2219_0_187">
              <a:extLst>
                <a:ext uri="{FF2B5EF4-FFF2-40B4-BE49-F238E27FC236}">
                  <a16:creationId xmlns:a16="http://schemas.microsoft.com/office/drawing/2014/main" id="{A6912BF2-B039-4D57-271A-7408BC207955}"/>
                </a:ext>
              </a:extLst>
            </p:cNvPr>
            <p:cNvSpPr txBox="1"/>
            <p:nvPr/>
          </p:nvSpPr>
          <p:spPr>
            <a:xfrm>
              <a:off x="799494" y="7684615"/>
              <a:ext cx="802500" cy="3885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fr-FR" sz="18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Fira Sans Extra Condensed SemiBold"/>
                </a:rPr>
                <a:t>25%</a:t>
              </a:r>
              <a:endParaRPr sz="18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Fira Sans Extra Condensed SemiBold"/>
              </a:endParaRPr>
            </a:p>
          </p:txBody>
        </p:sp>
      </p:grpSp>
      <p:sp>
        <p:nvSpPr>
          <p:cNvPr id="21" name="Google Shape;208;g25a1c9d2219_0_187">
            <a:extLst>
              <a:ext uri="{FF2B5EF4-FFF2-40B4-BE49-F238E27FC236}">
                <a16:creationId xmlns:a16="http://schemas.microsoft.com/office/drawing/2014/main" id="{05CE33C9-0FD1-48F3-EE0F-C0C0C193FC58}"/>
              </a:ext>
            </a:extLst>
          </p:cNvPr>
          <p:cNvSpPr/>
          <p:nvPr/>
        </p:nvSpPr>
        <p:spPr>
          <a:xfrm>
            <a:off x="2755892" y="2135633"/>
            <a:ext cx="1268400" cy="615300"/>
          </a:xfrm>
          <a:prstGeom prst="roundRect">
            <a:avLst>
              <a:gd name="adj" fmla="val 11702"/>
            </a:avLst>
          </a:prstGeom>
          <a:solidFill>
            <a:srgbClr val="F9CBE0"/>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fr-FR" sz="1100" b="0" i="0" u="none" strike="noStrike" cap="none">
                <a:solidFill>
                  <a:schemeClr val="bg1"/>
                </a:solidFill>
                <a:latin typeface="Calibri" panose="020F0502020204030204" pitchFamily="34" charset="0"/>
                <a:ea typeface="Calibri" panose="020F0502020204030204" pitchFamily="34" charset="0"/>
                <a:cs typeface="Calibri" panose="020F0502020204030204" pitchFamily="34" charset="0"/>
                <a:sym typeface="Open Sans SemiBold"/>
              </a:rPr>
              <a:t>Acquérir des bonnes pratiques</a:t>
            </a:r>
            <a:endParaRPr sz="1100" b="0" i="0" u="none" strike="noStrike" cap="none">
              <a:solidFill>
                <a:schemeClr val="bg1"/>
              </a:solidFill>
              <a:latin typeface="Calibri" panose="020F0502020204030204" pitchFamily="34" charset="0"/>
              <a:ea typeface="Calibri" panose="020F0502020204030204" pitchFamily="34" charset="0"/>
              <a:cs typeface="Calibri" panose="020F0502020204030204" pitchFamily="34" charset="0"/>
              <a:sym typeface="Open Sans SemiBold"/>
            </a:endParaRPr>
          </a:p>
        </p:txBody>
      </p:sp>
      <p:sp>
        <p:nvSpPr>
          <p:cNvPr id="22" name="Google Shape;209;g25a1c9d2219_0_187">
            <a:extLst>
              <a:ext uri="{FF2B5EF4-FFF2-40B4-BE49-F238E27FC236}">
                <a16:creationId xmlns:a16="http://schemas.microsoft.com/office/drawing/2014/main" id="{C0325472-4F50-9EA6-87EE-EA000C1B1DF5}"/>
              </a:ext>
            </a:extLst>
          </p:cNvPr>
          <p:cNvSpPr/>
          <p:nvPr/>
        </p:nvSpPr>
        <p:spPr>
          <a:xfrm>
            <a:off x="2763390" y="3463908"/>
            <a:ext cx="1268400" cy="615300"/>
          </a:xfrm>
          <a:prstGeom prst="roundRect">
            <a:avLst>
              <a:gd name="adj" fmla="val 11702"/>
            </a:avLst>
          </a:prstGeom>
          <a:solidFill>
            <a:schemeClr val="accent2"/>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fr-FR" sz="1100" b="0" i="0" u="none" strike="noStrike" cap="none">
                <a:solidFill>
                  <a:schemeClr val="bg1"/>
                </a:solidFill>
                <a:latin typeface="Calibri" panose="020F0502020204030204" pitchFamily="34" charset="0"/>
                <a:ea typeface="Calibri" panose="020F0502020204030204" pitchFamily="34" charset="0"/>
                <a:cs typeface="Calibri" panose="020F0502020204030204" pitchFamily="34" charset="0"/>
                <a:sym typeface="Open Sans SemiBold"/>
              </a:rPr>
              <a:t>Identifier les  lacunes</a:t>
            </a:r>
            <a:endParaRPr sz="1100" b="0" i="0" u="none" strike="noStrike" cap="none">
              <a:solidFill>
                <a:schemeClr val="bg1"/>
              </a:solidFill>
              <a:latin typeface="Calibri" panose="020F0502020204030204" pitchFamily="34" charset="0"/>
              <a:ea typeface="Calibri" panose="020F0502020204030204" pitchFamily="34" charset="0"/>
              <a:cs typeface="Calibri" panose="020F0502020204030204" pitchFamily="34" charset="0"/>
              <a:sym typeface="Open Sans SemiBold"/>
            </a:endParaRPr>
          </a:p>
        </p:txBody>
      </p:sp>
      <p:sp>
        <p:nvSpPr>
          <p:cNvPr id="23" name="Google Shape;210;g25a1c9d2219_0_187">
            <a:extLst>
              <a:ext uri="{FF2B5EF4-FFF2-40B4-BE49-F238E27FC236}">
                <a16:creationId xmlns:a16="http://schemas.microsoft.com/office/drawing/2014/main" id="{75798E3E-A1AD-AE1B-EF08-C888C1E8CF40}"/>
              </a:ext>
            </a:extLst>
          </p:cNvPr>
          <p:cNvSpPr/>
          <p:nvPr/>
        </p:nvSpPr>
        <p:spPr>
          <a:xfrm>
            <a:off x="4803913" y="2168146"/>
            <a:ext cx="1268400" cy="615300"/>
          </a:xfrm>
          <a:prstGeom prst="roundRect">
            <a:avLst>
              <a:gd name="adj" fmla="val 11702"/>
            </a:avLst>
          </a:prstGeom>
          <a:solidFill>
            <a:schemeClr val="accent5"/>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fr-FR" sz="1100" b="0" i="0" u="none" strike="noStrike" cap="none">
                <a:solidFill>
                  <a:schemeClr val="bg1"/>
                </a:solidFill>
                <a:latin typeface="Calibri" panose="020F0502020204030204" pitchFamily="34" charset="0"/>
                <a:ea typeface="Calibri" panose="020F0502020204030204" pitchFamily="34" charset="0"/>
                <a:cs typeface="Calibri" panose="020F0502020204030204" pitchFamily="34" charset="0"/>
                <a:sym typeface="Open Sans SemiBold"/>
              </a:rPr>
              <a:t>Cibler les efforts</a:t>
            </a:r>
            <a:endParaRPr sz="1100" b="0" i="0" u="none" strike="noStrike" cap="none">
              <a:solidFill>
                <a:schemeClr val="bg1"/>
              </a:solidFill>
              <a:latin typeface="Calibri" panose="020F0502020204030204" pitchFamily="34" charset="0"/>
              <a:ea typeface="Calibri" panose="020F0502020204030204" pitchFamily="34" charset="0"/>
              <a:cs typeface="Calibri" panose="020F0502020204030204" pitchFamily="34" charset="0"/>
              <a:sym typeface="Open Sans SemiBold"/>
            </a:endParaRPr>
          </a:p>
        </p:txBody>
      </p:sp>
      <p:sp>
        <p:nvSpPr>
          <p:cNvPr id="24" name="Google Shape;211;g25a1c9d2219_0_187">
            <a:extLst>
              <a:ext uri="{FF2B5EF4-FFF2-40B4-BE49-F238E27FC236}">
                <a16:creationId xmlns:a16="http://schemas.microsoft.com/office/drawing/2014/main" id="{21739F26-62DD-1C88-1559-D9DB8CE52367}"/>
              </a:ext>
            </a:extLst>
          </p:cNvPr>
          <p:cNvSpPr/>
          <p:nvPr/>
        </p:nvSpPr>
        <p:spPr>
          <a:xfrm>
            <a:off x="4858673" y="3463908"/>
            <a:ext cx="1268400" cy="615300"/>
          </a:xfrm>
          <a:prstGeom prst="roundRect">
            <a:avLst>
              <a:gd name="adj" fmla="val 11702"/>
            </a:avLst>
          </a:prstGeom>
          <a:solidFill>
            <a:srgbClr val="006AB2"/>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fr-FR" sz="1100" b="0" i="0" u="none" strike="noStrike" cap="none">
                <a:solidFill>
                  <a:schemeClr val="bg1"/>
                </a:solidFill>
                <a:latin typeface="Calibri" panose="020F0502020204030204" pitchFamily="34" charset="0"/>
                <a:ea typeface="Calibri" panose="020F0502020204030204" pitchFamily="34" charset="0"/>
                <a:cs typeface="Calibri" panose="020F0502020204030204" pitchFamily="34" charset="0"/>
                <a:sym typeface="Open Sans SemiBold"/>
              </a:rPr>
              <a:t>Mettre en oeuvre le plan d’actions</a:t>
            </a:r>
            <a:endParaRPr sz="1100" b="0" i="0" u="none" strike="noStrike" cap="none">
              <a:solidFill>
                <a:schemeClr val="bg1"/>
              </a:solidFill>
              <a:latin typeface="Calibri" panose="020F0502020204030204" pitchFamily="34" charset="0"/>
              <a:ea typeface="Calibri" panose="020F0502020204030204" pitchFamily="34" charset="0"/>
              <a:cs typeface="Calibri" panose="020F0502020204030204" pitchFamily="34" charset="0"/>
              <a:sym typeface="Open Sans SemiBold"/>
            </a:endParaRPr>
          </a:p>
        </p:txBody>
      </p:sp>
      <p:cxnSp>
        <p:nvCxnSpPr>
          <p:cNvPr id="25" name="Google Shape;212;g25a1c9d2219_0_187">
            <a:extLst>
              <a:ext uri="{FF2B5EF4-FFF2-40B4-BE49-F238E27FC236}">
                <a16:creationId xmlns:a16="http://schemas.microsoft.com/office/drawing/2014/main" id="{165D7AB9-4015-79C8-56AD-7E9322BA6D61}"/>
              </a:ext>
            </a:extLst>
          </p:cNvPr>
          <p:cNvCxnSpPr/>
          <p:nvPr/>
        </p:nvCxnSpPr>
        <p:spPr>
          <a:xfrm>
            <a:off x="2484005" y="2475808"/>
            <a:ext cx="217200" cy="0"/>
          </a:xfrm>
          <a:prstGeom prst="straightConnector1">
            <a:avLst/>
          </a:prstGeom>
          <a:noFill/>
          <a:ln w="19050" cap="flat" cmpd="sng">
            <a:solidFill>
              <a:srgbClr val="000000"/>
            </a:solidFill>
            <a:prstDash val="dash"/>
            <a:round/>
            <a:headEnd type="none" w="sm" len="sm"/>
            <a:tailEnd type="none" w="sm" len="sm"/>
          </a:ln>
        </p:spPr>
      </p:cxnSp>
      <p:cxnSp>
        <p:nvCxnSpPr>
          <p:cNvPr id="26" name="Google Shape;213;g25a1c9d2219_0_187">
            <a:extLst>
              <a:ext uri="{FF2B5EF4-FFF2-40B4-BE49-F238E27FC236}">
                <a16:creationId xmlns:a16="http://schemas.microsoft.com/office/drawing/2014/main" id="{29774170-F651-0549-25B7-1D695BB10C37}"/>
              </a:ext>
            </a:extLst>
          </p:cNvPr>
          <p:cNvCxnSpPr/>
          <p:nvPr/>
        </p:nvCxnSpPr>
        <p:spPr>
          <a:xfrm>
            <a:off x="2484017" y="3771558"/>
            <a:ext cx="217200" cy="0"/>
          </a:xfrm>
          <a:prstGeom prst="straightConnector1">
            <a:avLst/>
          </a:prstGeom>
          <a:noFill/>
          <a:ln w="19050" cap="flat" cmpd="sng">
            <a:solidFill>
              <a:srgbClr val="000000"/>
            </a:solidFill>
            <a:prstDash val="dash"/>
            <a:round/>
            <a:headEnd type="none" w="sm" len="sm"/>
            <a:tailEnd type="none" w="sm" len="sm"/>
          </a:ln>
        </p:spPr>
      </p:cxnSp>
      <p:cxnSp>
        <p:nvCxnSpPr>
          <p:cNvPr id="27" name="Google Shape;214;g25a1c9d2219_0_187">
            <a:extLst>
              <a:ext uri="{FF2B5EF4-FFF2-40B4-BE49-F238E27FC236}">
                <a16:creationId xmlns:a16="http://schemas.microsoft.com/office/drawing/2014/main" id="{105F96DB-B1C2-6E0A-4B51-9614FBFAD478}"/>
              </a:ext>
            </a:extLst>
          </p:cNvPr>
          <p:cNvCxnSpPr/>
          <p:nvPr/>
        </p:nvCxnSpPr>
        <p:spPr>
          <a:xfrm>
            <a:off x="6156255" y="2454908"/>
            <a:ext cx="217200" cy="0"/>
          </a:xfrm>
          <a:prstGeom prst="straightConnector1">
            <a:avLst/>
          </a:prstGeom>
          <a:noFill/>
          <a:ln w="19050" cap="flat" cmpd="sng">
            <a:solidFill>
              <a:srgbClr val="000000"/>
            </a:solidFill>
            <a:prstDash val="dash"/>
            <a:round/>
            <a:headEnd type="none" w="sm" len="sm"/>
            <a:tailEnd type="none" w="sm" len="sm"/>
          </a:ln>
        </p:spPr>
      </p:cxnSp>
      <p:cxnSp>
        <p:nvCxnSpPr>
          <p:cNvPr id="28" name="Google Shape;215;g25a1c9d2219_0_187">
            <a:extLst>
              <a:ext uri="{FF2B5EF4-FFF2-40B4-BE49-F238E27FC236}">
                <a16:creationId xmlns:a16="http://schemas.microsoft.com/office/drawing/2014/main" id="{4904BC6E-80ED-6DC6-56E4-F6E4561B1854}"/>
              </a:ext>
            </a:extLst>
          </p:cNvPr>
          <p:cNvCxnSpPr/>
          <p:nvPr/>
        </p:nvCxnSpPr>
        <p:spPr>
          <a:xfrm>
            <a:off x="6211005" y="3771558"/>
            <a:ext cx="217200" cy="0"/>
          </a:xfrm>
          <a:prstGeom prst="straightConnector1">
            <a:avLst/>
          </a:prstGeom>
          <a:noFill/>
          <a:ln w="19050" cap="flat" cmpd="sng">
            <a:solidFill>
              <a:srgbClr val="000000"/>
            </a:solidFill>
            <a:prstDash val="dash"/>
            <a:round/>
            <a:headEnd type="none" w="sm" len="sm"/>
            <a:tailEnd type="none" w="sm" len="sm"/>
          </a:ln>
        </p:spPr>
      </p:cxnSp>
      <p:sp>
        <p:nvSpPr>
          <p:cNvPr id="30" name="Google Shape;171;g25a1c9d2219_0_187">
            <a:extLst>
              <a:ext uri="{FF2B5EF4-FFF2-40B4-BE49-F238E27FC236}">
                <a16:creationId xmlns:a16="http://schemas.microsoft.com/office/drawing/2014/main" id="{34C02B62-A398-D926-AF30-17F9E94247E3}"/>
              </a:ext>
            </a:extLst>
          </p:cNvPr>
          <p:cNvSpPr/>
          <p:nvPr/>
        </p:nvSpPr>
        <p:spPr>
          <a:xfrm>
            <a:off x="265043" y="840638"/>
            <a:ext cx="8626541" cy="308100"/>
          </a:xfrm>
          <a:prstGeom prst="roundRect">
            <a:avLst>
              <a:gd name="adj" fmla="val 16667"/>
            </a:avLst>
          </a:prstGeom>
          <a:solidFill>
            <a:srgbClr val="006AB2"/>
          </a:solidFill>
          <a:ln>
            <a:noFill/>
          </a:ln>
        </p:spPr>
        <p:txBody>
          <a:bodyPr spcFirstLastPara="1" wrap="square" lIns="108000" tIns="72000" rIns="108000" bIns="720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fr-FR"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Le retour d’expérience (RETEX)</a:t>
            </a:r>
            <a:endParaRPr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31" name="Google Shape;217;g25a1c9d2219_0_187">
            <a:extLst>
              <a:ext uri="{FF2B5EF4-FFF2-40B4-BE49-F238E27FC236}">
                <a16:creationId xmlns:a16="http://schemas.microsoft.com/office/drawing/2014/main" id="{75D9411F-C9AB-E321-6D1E-628B3146760F}"/>
              </a:ext>
            </a:extLst>
          </p:cNvPr>
          <p:cNvSpPr txBox="1"/>
          <p:nvPr/>
        </p:nvSpPr>
        <p:spPr>
          <a:xfrm>
            <a:off x="258728" y="1145895"/>
            <a:ext cx="8626541" cy="471600"/>
          </a:xfrm>
          <a:prstGeom prst="rect">
            <a:avLst/>
          </a:prstGeom>
          <a:noFill/>
          <a:ln>
            <a:noFill/>
          </a:ln>
        </p:spPr>
        <p:txBody>
          <a:bodyPr spcFirstLastPara="1" wrap="square" lIns="91425" tIns="91425" rIns="91425" bIns="91425" anchor="t" anchorCtr="0">
            <a:noAutofit/>
          </a:bodyPr>
          <a:lstStyle/>
          <a:p>
            <a:pPr marL="0" marR="0" lvl="0" indent="0" algn="just" rtl="0">
              <a:lnSpc>
                <a:spcPct val="100000"/>
              </a:lnSpc>
              <a:spcBef>
                <a:spcPts val="0"/>
              </a:spcBef>
              <a:spcAft>
                <a:spcPts val="0"/>
              </a:spcAft>
              <a:buClr>
                <a:srgbClr val="000000"/>
              </a:buClr>
              <a:buSzPts val="1200"/>
              <a:buFont typeface="Arial"/>
              <a:buNone/>
            </a:pPr>
            <a:r>
              <a:rPr lang="fr-F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Le RETEX est un rapport écrit se réalisant suite à un exercice ou à une crise réelle. Il conduit à questionner le dispositif dans son ensemble, pour </a:t>
            </a:r>
            <a:r>
              <a:rPr lang="fr-FR" sz="1200" b="1"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pérenniser les bonnes pratiques</a:t>
            </a:r>
            <a:r>
              <a:rPr lang="fr-F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 </a:t>
            </a:r>
            <a:r>
              <a:rPr lang="fr-FR" sz="1200" b="1"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identifier les lacunes</a:t>
            </a:r>
            <a:r>
              <a:rPr lang="fr-F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 et </a:t>
            </a:r>
            <a:r>
              <a:rPr lang="fr-FR" sz="1200" b="1"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construire un plan d’action d’amélioration de continuité d’activité.</a:t>
            </a:r>
            <a:endParaRPr sz="1200" b="1"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35" name="Google Shape;414;g25be3e8fe75_0_1">
            <a:extLst>
              <a:ext uri="{FF2B5EF4-FFF2-40B4-BE49-F238E27FC236}">
                <a16:creationId xmlns:a16="http://schemas.microsoft.com/office/drawing/2014/main" id="{A478092F-4FEC-0335-2DBD-A00E7ED0B57F}"/>
              </a:ext>
            </a:extLst>
          </p:cNvPr>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pPr marL="0" lvl="0" indent="0" algn="l" rtl="0">
              <a:lnSpc>
                <a:spcPct val="110000"/>
              </a:lnSpc>
              <a:spcBef>
                <a:spcPts val="0"/>
              </a:spcBef>
              <a:spcAft>
                <a:spcPts val="0"/>
              </a:spcAft>
              <a:buSzPts val="2000"/>
              <a:buNone/>
            </a:pPr>
            <a:r>
              <a:rPr lang="fr-FR">
                <a:latin typeface="Calibri" panose="020F0502020204030204" pitchFamily="34" charset="0"/>
                <a:ea typeface="Calibri" panose="020F0502020204030204" pitchFamily="34" charset="0"/>
                <a:cs typeface="Calibri" panose="020F0502020204030204" pitchFamily="34" charset="0"/>
                <a:sym typeface="Open Sans"/>
              </a:rPr>
              <a:t>Maintien en conditions opérationnelles (MCO) du SMCA</a:t>
            </a:r>
            <a:endParaRPr>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2" name="Espace réservé du numéro de diapositive 2">
            <a:extLst>
              <a:ext uri="{FF2B5EF4-FFF2-40B4-BE49-F238E27FC236}">
                <a16:creationId xmlns:a16="http://schemas.microsoft.com/office/drawing/2014/main" id="{210D1AE1-B461-7C3F-E729-AAB366AFA836}"/>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38</a:t>
            </a:fld>
            <a:endParaRPr lang="fr-FR" sz="800" i="1">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157531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2" name="Google Shape;227;g25a1c9d2219_0_479">
            <a:extLst>
              <a:ext uri="{FF2B5EF4-FFF2-40B4-BE49-F238E27FC236}">
                <a16:creationId xmlns:a16="http://schemas.microsoft.com/office/drawing/2014/main" id="{74F78656-30F4-6FCC-D62C-60E0E430E568}"/>
              </a:ext>
            </a:extLst>
          </p:cNvPr>
          <p:cNvSpPr/>
          <p:nvPr/>
        </p:nvSpPr>
        <p:spPr>
          <a:xfrm>
            <a:off x="252414" y="733599"/>
            <a:ext cx="8639169" cy="224336"/>
          </a:xfrm>
          <a:prstGeom prst="roundRect">
            <a:avLst>
              <a:gd name="adj" fmla="val 16667"/>
            </a:avLst>
          </a:prstGeom>
          <a:solidFill>
            <a:srgbClr val="006AB2"/>
          </a:solidFill>
          <a:ln>
            <a:noFill/>
          </a:ln>
        </p:spPr>
        <p:txBody>
          <a:bodyPr spcFirstLastPara="1" wrap="square" lIns="108000" tIns="72000" rIns="108000" bIns="720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fr-FR"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Actualisation</a:t>
            </a:r>
            <a:r>
              <a:rPr lang="fr-FR" sz="1600"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 </a:t>
            </a:r>
            <a:endParaRPr sz="1600"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32" name="Google Shape;235;g25a1c9d2219_0_479">
            <a:extLst>
              <a:ext uri="{FF2B5EF4-FFF2-40B4-BE49-F238E27FC236}">
                <a16:creationId xmlns:a16="http://schemas.microsoft.com/office/drawing/2014/main" id="{68FEEF89-2710-9047-028E-33069473FC0C}"/>
              </a:ext>
            </a:extLst>
          </p:cNvPr>
          <p:cNvSpPr txBox="1"/>
          <p:nvPr/>
        </p:nvSpPr>
        <p:spPr>
          <a:xfrm>
            <a:off x="252411" y="937428"/>
            <a:ext cx="8639169" cy="412636"/>
          </a:xfrm>
          <a:prstGeom prst="rect">
            <a:avLst/>
          </a:prstGeom>
          <a:noFill/>
          <a:ln>
            <a:noFill/>
          </a:ln>
        </p:spPr>
        <p:txBody>
          <a:bodyPr spcFirstLastPara="1" wrap="square" lIns="91425" tIns="91425" rIns="91425" bIns="91425" anchor="ctr" anchorCtr="0">
            <a:noAutofit/>
          </a:bodyPr>
          <a:lstStyle/>
          <a:p>
            <a:pPr marL="0" marR="0" lvl="0" indent="0" algn="just" rtl="0">
              <a:lnSpc>
                <a:spcPct val="100000"/>
              </a:lnSpc>
              <a:spcBef>
                <a:spcPts val="0"/>
              </a:spcBef>
              <a:spcAft>
                <a:spcPts val="0"/>
              </a:spcAft>
              <a:buClr>
                <a:srgbClr val="000000"/>
              </a:buClr>
              <a:buSzPts val="1200"/>
              <a:buFont typeface="Arial"/>
              <a:buNone/>
            </a:pPr>
            <a:r>
              <a:rPr lang="fr-FR" sz="1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L’organisation, les outils et les technologies évoluent naturellement au sein d’un établissement au fil du temps. Le </a:t>
            </a:r>
            <a:r>
              <a:rPr lang="fr-FR" sz="1000" b="0" i="0"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Système de Management de la Continuité d’Activité</a:t>
            </a:r>
            <a:r>
              <a:rPr lang="fr-FR" sz="1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 doit donc être mis à jour de manière régulière pour rester cohérent. Les fréquences d’actualisation préconisées sont les suivantes.</a:t>
            </a:r>
            <a:endParaRPr sz="1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graphicFrame>
        <p:nvGraphicFramePr>
          <p:cNvPr id="33" name="Google Shape;228;g25a1c9d2219_0_479">
            <a:extLst>
              <a:ext uri="{FF2B5EF4-FFF2-40B4-BE49-F238E27FC236}">
                <a16:creationId xmlns:a16="http://schemas.microsoft.com/office/drawing/2014/main" id="{3E9C6130-B37F-E3D9-A2ED-666584AC3DBC}"/>
              </a:ext>
            </a:extLst>
          </p:cNvPr>
          <p:cNvGraphicFramePr/>
          <p:nvPr>
            <p:extLst>
              <p:ext uri="{D42A27DB-BD31-4B8C-83A1-F6EECF244321}">
                <p14:modId xmlns:p14="http://schemas.microsoft.com/office/powerpoint/2010/main" val="3318032724"/>
              </p:ext>
            </p:extLst>
          </p:nvPr>
        </p:nvGraphicFramePr>
        <p:xfrm>
          <a:off x="937767" y="1323334"/>
          <a:ext cx="7180587" cy="666330"/>
        </p:xfrm>
        <a:graphic>
          <a:graphicData uri="http://schemas.openxmlformats.org/drawingml/2006/table">
            <a:tbl>
              <a:tblPr>
                <a:noFill/>
              </a:tblPr>
              <a:tblGrid>
                <a:gridCol w="1348425">
                  <a:extLst>
                    <a:ext uri="{9D8B030D-6E8A-4147-A177-3AD203B41FA5}">
                      <a16:colId xmlns:a16="http://schemas.microsoft.com/office/drawing/2014/main" val="20000"/>
                    </a:ext>
                  </a:extLst>
                </a:gridCol>
                <a:gridCol w="1656351">
                  <a:extLst>
                    <a:ext uri="{9D8B030D-6E8A-4147-A177-3AD203B41FA5}">
                      <a16:colId xmlns:a16="http://schemas.microsoft.com/office/drawing/2014/main" val="20001"/>
                    </a:ext>
                  </a:extLst>
                </a:gridCol>
                <a:gridCol w="1477384">
                  <a:extLst>
                    <a:ext uri="{9D8B030D-6E8A-4147-A177-3AD203B41FA5}">
                      <a16:colId xmlns:a16="http://schemas.microsoft.com/office/drawing/2014/main" val="20002"/>
                    </a:ext>
                  </a:extLst>
                </a:gridCol>
                <a:gridCol w="1477154">
                  <a:extLst>
                    <a:ext uri="{9D8B030D-6E8A-4147-A177-3AD203B41FA5}">
                      <a16:colId xmlns:a16="http://schemas.microsoft.com/office/drawing/2014/main" val="20003"/>
                    </a:ext>
                  </a:extLst>
                </a:gridCol>
                <a:gridCol w="1221273">
                  <a:extLst>
                    <a:ext uri="{9D8B030D-6E8A-4147-A177-3AD203B41FA5}">
                      <a16:colId xmlns:a16="http://schemas.microsoft.com/office/drawing/2014/main" val="20004"/>
                    </a:ext>
                  </a:extLst>
                </a:gridCol>
              </a:tblGrid>
              <a:tr h="0">
                <a:tc>
                  <a:txBody>
                    <a:bodyPr/>
                    <a:lstStyle/>
                    <a:p>
                      <a:pPr marL="0" marR="0" lvl="0" indent="0" algn="ctr" rtl="0">
                        <a:lnSpc>
                          <a:spcPct val="100000"/>
                        </a:lnSpc>
                        <a:spcBef>
                          <a:spcPts val="0"/>
                        </a:spcBef>
                        <a:spcAft>
                          <a:spcPts val="0"/>
                        </a:spcAft>
                        <a:buClr>
                          <a:srgbClr val="000000"/>
                        </a:buClr>
                        <a:buSzPts val="1200"/>
                        <a:buFont typeface="Arial"/>
                        <a:buNone/>
                      </a:pPr>
                      <a:endParaRPr sz="8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91425" marR="91425" marT="91425" marB="91425">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bg1">
                        <a:alpha val="85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fr-F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rPr>
                        <a:t>Annuaires</a:t>
                      </a:r>
                      <a:endParaRPr lang="fr-F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91425" marR="91425" marT="36000" marB="36000"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2">
                        <a:alpha val="85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fr-F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
                            </a:ext>
                          </a:extLst>
                        </a:rPr>
                        <a:t>BIA</a:t>
                      </a:r>
                      <a:endParaRPr lang="fr-F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91425" marR="91425" marT="36000" marB="36000"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2">
                        <a:alpha val="85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fr-F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
                            </a:ext>
                          </a:extLst>
                        </a:rPr>
                        <a:t>Solutions de continuité et de reprise d’activité</a:t>
                      </a:r>
                      <a:endParaRPr lang="fr-F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91425" marR="91425" marT="36000" marB="36000"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2">
                        <a:alpha val="85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fr-F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PCRA cadre</a:t>
                      </a:r>
                      <a:endParaRP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91425" marR="91425" marT="36000" marB="36000"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2">
                        <a:alpha val="85000"/>
                      </a:schemeClr>
                    </a:solidFill>
                  </a:tcPr>
                </a:tc>
                <a:extLst>
                  <a:ext uri="{0D108BD9-81ED-4DB2-BD59-A6C34878D82A}">
                    <a16:rowId xmlns:a16="http://schemas.microsoft.com/office/drawing/2014/main" val="10000"/>
                  </a:ext>
                </a:extLst>
              </a:tr>
              <a:tr h="288000">
                <a:tc>
                  <a:txBody>
                    <a:bodyPr/>
                    <a:lstStyle/>
                    <a:p>
                      <a:pPr marL="0" marR="0" lvl="0" indent="0" algn="ctr" rtl="0">
                        <a:lnSpc>
                          <a:spcPct val="100000"/>
                        </a:lnSpc>
                        <a:spcBef>
                          <a:spcPts val="0"/>
                        </a:spcBef>
                        <a:spcAft>
                          <a:spcPts val="0"/>
                        </a:spcAft>
                        <a:buClr>
                          <a:srgbClr val="000000"/>
                        </a:buClr>
                        <a:buSzPts val="1200"/>
                        <a:buFont typeface="Arial"/>
                        <a:buNone/>
                      </a:pPr>
                      <a:r>
                        <a:rPr lang="fr-F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Echéance</a:t>
                      </a:r>
                      <a:endParaRP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91425" marR="91425" marT="91425" marB="91425">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chemeClr val="accent2">
                        <a:alpha val="85000"/>
                      </a:scheme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fr-FR" sz="900" b="1"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Semestrielle</a:t>
                      </a:r>
                      <a:endParaRPr sz="900" b="1"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91425" marR="91425" marT="91425" marB="91425">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F3F3F3">
                        <a:alpha val="85000"/>
                      </a:srgb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fr-FR" sz="900" b="1"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Annuelle</a:t>
                      </a:r>
                      <a:endParaRPr sz="900" b="1"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91425" marR="91425" marT="91425" marB="91425">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F3F3F3">
                        <a:alpha val="85000"/>
                      </a:srgb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fr-FR" sz="900" b="1"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Annuelle</a:t>
                      </a:r>
                      <a:endParaRPr sz="900" b="1"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91425" marR="91425" marT="91425" marB="91425">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F3F3F3">
                        <a:alpha val="85000"/>
                      </a:srgb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fr-FR" sz="900" b="1"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Annuelle</a:t>
                      </a:r>
                      <a:endParaRPr sz="900" b="1"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91425" marR="91425" marT="91425" marB="91425">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F3F3F3">
                        <a:alpha val="85000"/>
                      </a:srgbClr>
                    </a:solidFill>
                  </a:tcPr>
                </a:tc>
                <a:extLst>
                  <a:ext uri="{0D108BD9-81ED-4DB2-BD59-A6C34878D82A}">
                    <a16:rowId xmlns:a16="http://schemas.microsoft.com/office/drawing/2014/main" val="10001"/>
                  </a:ext>
                </a:extLst>
              </a:tr>
            </a:tbl>
          </a:graphicData>
        </a:graphic>
      </p:graphicFrame>
      <p:sp>
        <p:nvSpPr>
          <p:cNvPr id="34" name="Google Shape;230;g25a1c9d2219_0_479">
            <a:extLst>
              <a:ext uri="{FF2B5EF4-FFF2-40B4-BE49-F238E27FC236}">
                <a16:creationId xmlns:a16="http://schemas.microsoft.com/office/drawing/2014/main" id="{11871559-0777-105E-4FCA-76DB145FF8DE}"/>
              </a:ext>
            </a:extLst>
          </p:cNvPr>
          <p:cNvSpPr/>
          <p:nvPr/>
        </p:nvSpPr>
        <p:spPr>
          <a:xfrm>
            <a:off x="252411" y="2042060"/>
            <a:ext cx="8639166" cy="257380"/>
          </a:xfrm>
          <a:prstGeom prst="roundRect">
            <a:avLst>
              <a:gd name="adj" fmla="val 16667"/>
            </a:avLst>
          </a:prstGeom>
          <a:solidFill>
            <a:srgbClr val="006AB2"/>
          </a:solidFill>
          <a:ln>
            <a:noFill/>
          </a:ln>
        </p:spPr>
        <p:txBody>
          <a:bodyPr spcFirstLastPara="1" wrap="square" lIns="108000" tIns="72000" rIns="108000" bIns="720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fr-FR"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Plan d’action</a:t>
            </a:r>
            <a:endParaRPr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35" name="Google Shape;233;g25a1c9d2219_0_479">
            <a:extLst>
              <a:ext uri="{FF2B5EF4-FFF2-40B4-BE49-F238E27FC236}">
                <a16:creationId xmlns:a16="http://schemas.microsoft.com/office/drawing/2014/main" id="{A56004D8-E162-65A4-56B6-EDFCD970053A}"/>
              </a:ext>
            </a:extLst>
          </p:cNvPr>
          <p:cNvSpPr txBox="1"/>
          <p:nvPr/>
        </p:nvSpPr>
        <p:spPr>
          <a:xfrm>
            <a:off x="252411" y="2299440"/>
            <a:ext cx="8639166" cy="568248"/>
          </a:xfrm>
          <a:prstGeom prst="rect">
            <a:avLst/>
          </a:prstGeom>
          <a:noFill/>
          <a:ln>
            <a:noFill/>
          </a:ln>
        </p:spPr>
        <p:txBody>
          <a:bodyPr spcFirstLastPara="1" wrap="square" lIns="91425" tIns="91425" rIns="91425" bIns="91425" anchor="ctr" anchorCtr="0">
            <a:noAutofit/>
          </a:bodyPr>
          <a:lstStyle/>
          <a:p>
            <a:pPr marL="0" marR="0" lvl="0" indent="0" algn="just" rtl="0">
              <a:lnSpc>
                <a:spcPct val="100000"/>
              </a:lnSpc>
              <a:spcBef>
                <a:spcPts val="0"/>
              </a:spcBef>
              <a:spcAft>
                <a:spcPts val="0"/>
              </a:spcAft>
              <a:buClr>
                <a:srgbClr val="000000"/>
              </a:buClr>
              <a:buSzPts val="1200"/>
              <a:buFont typeface="Arial"/>
              <a:buNone/>
            </a:pPr>
            <a:r>
              <a:rPr lang="fr-FR" sz="1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Construit au cours de la réalisation du Plan de Continuité et de Reprise d’Activité, il est enrichi par les retours d’expérience et vise à </a:t>
            </a:r>
            <a:r>
              <a:rPr lang="fr-FR" sz="1000" b="1"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identifier les fragilités, proposer des actions de résolution et les prioriser</a:t>
            </a:r>
            <a:r>
              <a:rPr lang="fr-FR" sz="1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 La planification et l’exécution des actions vont renforcer la robustesse du </a:t>
            </a:r>
            <a:r>
              <a:rPr lang="fr-FR" sz="1000" b="0" i="0"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Calibri"/>
              </a:rPr>
              <a:t>Système de Management de la Continuité d’Activité</a:t>
            </a:r>
            <a:r>
              <a:rPr lang="fr-FR" sz="1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a:t>
            </a:r>
            <a:endParaRPr sz="10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graphicFrame>
        <p:nvGraphicFramePr>
          <p:cNvPr id="36" name="Google Shape;232;g25a1c9d2219_0_479">
            <a:extLst>
              <a:ext uri="{FF2B5EF4-FFF2-40B4-BE49-F238E27FC236}">
                <a16:creationId xmlns:a16="http://schemas.microsoft.com/office/drawing/2014/main" id="{07279C4E-AD3A-2904-30D5-6C0999235B2F}"/>
              </a:ext>
            </a:extLst>
          </p:cNvPr>
          <p:cNvGraphicFramePr/>
          <p:nvPr>
            <p:extLst>
              <p:ext uri="{D42A27DB-BD31-4B8C-83A1-F6EECF244321}">
                <p14:modId xmlns:p14="http://schemas.microsoft.com/office/powerpoint/2010/main" val="1269955419"/>
              </p:ext>
            </p:extLst>
          </p:nvPr>
        </p:nvGraphicFramePr>
        <p:xfrm>
          <a:off x="560064" y="2867688"/>
          <a:ext cx="8023860" cy="2226415"/>
        </p:xfrm>
        <a:graphic>
          <a:graphicData uri="http://schemas.openxmlformats.org/drawingml/2006/table">
            <a:tbl>
              <a:tblPr>
                <a:noFill/>
              </a:tblPr>
              <a:tblGrid>
                <a:gridCol w="1401107">
                  <a:extLst>
                    <a:ext uri="{9D8B030D-6E8A-4147-A177-3AD203B41FA5}">
                      <a16:colId xmlns:a16="http://schemas.microsoft.com/office/drawing/2014/main" val="20000"/>
                    </a:ext>
                  </a:extLst>
                </a:gridCol>
                <a:gridCol w="1106300">
                  <a:extLst>
                    <a:ext uri="{9D8B030D-6E8A-4147-A177-3AD203B41FA5}">
                      <a16:colId xmlns:a16="http://schemas.microsoft.com/office/drawing/2014/main" val="20001"/>
                    </a:ext>
                  </a:extLst>
                </a:gridCol>
                <a:gridCol w="1527882">
                  <a:extLst>
                    <a:ext uri="{9D8B030D-6E8A-4147-A177-3AD203B41FA5}">
                      <a16:colId xmlns:a16="http://schemas.microsoft.com/office/drawing/2014/main" val="20002"/>
                    </a:ext>
                  </a:extLst>
                </a:gridCol>
                <a:gridCol w="1622792">
                  <a:extLst>
                    <a:ext uri="{9D8B030D-6E8A-4147-A177-3AD203B41FA5}">
                      <a16:colId xmlns:a16="http://schemas.microsoft.com/office/drawing/2014/main" val="20003"/>
                    </a:ext>
                  </a:extLst>
                </a:gridCol>
                <a:gridCol w="1324564">
                  <a:extLst>
                    <a:ext uri="{9D8B030D-6E8A-4147-A177-3AD203B41FA5}">
                      <a16:colId xmlns:a16="http://schemas.microsoft.com/office/drawing/2014/main" val="20004"/>
                    </a:ext>
                  </a:extLst>
                </a:gridCol>
                <a:gridCol w="1041215">
                  <a:extLst>
                    <a:ext uri="{9D8B030D-6E8A-4147-A177-3AD203B41FA5}">
                      <a16:colId xmlns:a16="http://schemas.microsoft.com/office/drawing/2014/main" val="20005"/>
                    </a:ext>
                  </a:extLst>
                </a:gridCol>
              </a:tblGrid>
              <a:tr h="287833">
                <a:tc>
                  <a:txBody>
                    <a:bodyPr/>
                    <a:lstStyle/>
                    <a:p>
                      <a:pPr marL="0" marR="0" lvl="0" indent="0" algn="ctr" rtl="0">
                        <a:lnSpc>
                          <a:spcPct val="100000"/>
                        </a:lnSpc>
                        <a:spcBef>
                          <a:spcPts val="0"/>
                        </a:spcBef>
                        <a:spcAft>
                          <a:spcPts val="0"/>
                        </a:spcAft>
                        <a:buClr>
                          <a:srgbClr val="000000"/>
                        </a:buClr>
                        <a:buSzPts val="1200"/>
                        <a:buFont typeface="Arial"/>
                        <a:buNone/>
                      </a:pPr>
                      <a:r>
                        <a:rPr lang="fr-F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Service d'activité / Fonction support </a:t>
                      </a:r>
                      <a:endParaRP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6AB2">
                        <a:alpha val="85000"/>
                      </a:srgbClr>
                    </a:solidFill>
                  </a:tcPr>
                </a:tc>
                <a:tc>
                  <a:txBody>
                    <a:bodyPr/>
                    <a:lstStyle/>
                    <a:p>
                      <a:pPr marL="0" marR="0" lvl="0" indent="0" algn="ctr" rtl="0">
                        <a:lnSpc>
                          <a:spcPct val="100000"/>
                        </a:lnSpc>
                        <a:spcBef>
                          <a:spcPts val="0"/>
                        </a:spcBef>
                        <a:spcAft>
                          <a:spcPts val="0"/>
                        </a:spcAft>
                        <a:buNone/>
                      </a:pPr>
                      <a:r>
                        <a:rPr lang="fr-FR" sz="900" b="1">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Porteur </a:t>
                      </a:r>
                      <a:endParaRP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6AB2">
                        <a:alpha val="85000"/>
                      </a:srgb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fr-F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Activités</a:t>
                      </a:r>
                      <a:endParaRP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6AB2">
                        <a:alpha val="85000"/>
                      </a:srgb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fr-F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Fragilité </a:t>
                      </a:r>
                      <a:endParaRP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6AB2">
                        <a:alpha val="85000"/>
                      </a:srgb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fr-F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Action </a:t>
                      </a:r>
                      <a:endParaRP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6AB2">
                        <a:alpha val="85000"/>
                      </a:srgbClr>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fr-F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Echéance</a:t>
                      </a:r>
                      <a:endParaRP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6AB2">
                        <a:alpha val="85000"/>
                      </a:srgbClr>
                    </a:solidFill>
                  </a:tcPr>
                </a:tc>
                <a:extLst>
                  <a:ext uri="{0D108BD9-81ED-4DB2-BD59-A6C34878D82A}">
                    <a16:rowId xmlns:a16="http://schemas.microsoft.com/office/drawing/2014/main" val="10000"/>
                  </a:ext>
                </a:extLst>
              </a:tr>
              <a:tr h="183166">
                <a:tc gridSpan="6">
                  <a:txBody>
                    <a:bodyPr/>
                    <a:lstStyle/>
                    <a:p>
                      <a:pPr marL="0" marR="0" lvl="0" indent="0" algn="l" rtl="0">
                        <a:lnSpc>
                          <a:spcPct val="100000"/>
                        </a:lnSpc>
                        <a:spcBef>
                          <a:spcPts val="0"/>
                        </a:spcBef>
                        <a:spcAft>
                          <a:spcPts val="0"/>
                        </a:spcAft>
                        <a:buClr>
                          <a:srgbClr val="000000"/>
                        </a:buClr>
                        <a:buSzPts val="1200"/>
                        <a:buFont typeface="Arial"/>
                        <a:buNone/>
                      </a:pPr>
                      <a:r>
                        <a:rPr lang="fr-F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Indisponibilité des infrastructures </a:t>
                      </a:r>
                      <a:endParaRP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2">
                        <a:alpha val="85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1"/>
                  </a:ext>
                </a:extLst>
              </a:tr>
              <a:tr h="392499">
                <a:tc>
                  <a:txBody>
                    <a:bodyPr/>
                    <a:lstStyle/>
                    <a:p>
                      <a:pPr marL="0" marR="0" lvl="0" indent="0" algn="l" rtl="0">
                        <a:lnSpc>
                          <a:spcPct val="100000"/>
                        </a:lnSpc>
                        <a:spcBef>
                          <a:spcPts val="0"/>
                        </a:spcBef>
                        <a:spcAft>
                          <a:spcPts val="0"/>
                        </a:spcAft>
                        <a:buClr>
                          <a:srgbClr val="000000"/>
                        </a:buClr>
                        <a:buSzPts val="1200"/>
                        <a:buFont typeface="Arial"/>
                        <a:buNone/>
                      </a:pPr>
                      <a:r>
                        <a:rPr lang="fr-FR" sz="900"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Direction des ressources humaines</a:t>
                      </a:r>
                      <a:endParaRPr sz="900"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tc>
                  <a:txBody>
                    <a:bodyPr/>
                    <a:lstStyle/>
                    <a:p>
                      <a:pPr marL="0" marR="0" lvl="0" indent="0" algn="l" rtl="0">
                        <a:lnSpc>
                          <a:spcPct val="100000"/>
                        </a:lnSpc>
                        <a:spcBef>
                          <a:spcPts val="0"/>
                        </a:spcBef>
                        <a:spcAft>
                          <a:spcPts val="0"/>
                        </a:spcAft>
                        <a:buNone/>
                      </a:pPr>
                      <a:endParaRPr sz="900"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fr-FR" sz="900"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Paie</a:t>
                      </a:r>
                      <a:endParaRPr sz="900"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fr-FR" sz="900"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Clé de signature électronique située dans le bureau de la DRH</a:t>
                      </a:r>
                      <a:endParaRPr sz="900"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fr-FR" sz="900"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Disposer d’un double hors site</a:t>
                      </a:r>
                      <a:endParaRPr sz="900"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tc>
                  <a:txBody>
                    <a:bodyPr/>
                    <a:lstStyle/>
                    <a:p>
                      <a:pPr marL="0" marR="0" lvl="0" indent="0" algn="l" rtl="0">
                        <a:lnSpc>
                          <a:spcPct val="100000"/>
                        </a:lnSpc>
                        <a:spcBef>
                          <a:spcPts val="0"/>
                        </a:spcBef>
                        <a:spcAft>
                          <a:spcPts val="0"/>
                        </a:spcAft>
                        <a:buClr>
                          <a:srgbClr val="000000"/>
                        </a:buClr>
                        <a:buSzPts val="1200"/>
                        <a:buFont typeface="Arial"/>
                        <a:buNone/>
                      </a:pPr>
                      <a:r>
                        <a:rPr lang="fr-FR" sz="900"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3 mois</a:t>
                      </a:r>
                      <a:endParaRPr sz="900" u="none" strike="noStrike" cap="none">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extLst>
                  <a:ext uri="{0D108BD9-81ED-4DB2-BD59-A6C34878D82A}">
                    <a16:rowId xmlns:a16="http://schemas.microsoft.com/office/drawing/2014/main" val="10002"/>
                  </a:ext>
                </a:extLst>
              </a:tr>
              <a:tr h="183166">
                <a:tc gridSpan="6">
                  <a:txBody>
                    <a:bodyPr/>
                    <a:lstStyle/>
                    <a:p>
                      <a:pPr marL="0" marR="0" lvl="0" indent="0" algn="l" rtl="0">
                        <a:lnSpc>
                          <a:spcPct val="100000"/>
                        </a:lnSpc>
                        <a:spcBef>
                          <a:spcPts val="0"/>
                        </a:spcBef>
                        <a:spcAft>
                          <a:spcPts val="0"/>
                        </a:spcAft>
                        <a:buClr>
                          <a:srgbClr val="000000"/>
                        </a:buClr>
                        <a:buSzPts val="1200"/>
                        <a:buFont typeface="Arial"/>
                        <a:buNone/>
                      </a:pPr>
                      <a:r>
                        <a:rPr lang="fr-F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Indisponibilité des ressources humaines</a:t>
                      </a:r>
                      <a:endParaRPr sz="900" u="none" strike="noStrike" cap="none">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2">
                        <a:alpha val="85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3"/>
                  </a:ext>
                </a:extLst>
              </a:tr>
              <a:tr h="183166">
                <a:tc>
                  <a:txBody>
                    <a:bodyPr/>
                    <a:lstStyle/>
                    <a:p>
                      <a:pPr marL="0" marR="0" lvl="0" indent="0" algn="l" rtl="0">
                        <a:lnSpc>
                          <a:spcPct val="100000"/>
                        </a:lnSpc>
                        <a:spcBef>
                          <a:spcPts val="0"/>
                        </a:spcBef>
                        <a:spcAft>
                          <a:spcPts val="0"/>
                        </a:spcAft>
                        <a:buClr>
                          <a:srgbClr val="000000"/>
                        </a:buClr>
                        <a:buSzPts val="1200"/>
                        <a:buFont typeface="Arial"/>
                        <a:buNone/>
                      </a:pPr>
                      <a:endParaRPr sz="5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tc>
                  <a:txBody>
                    <a:bodyPr/>
                    <a:lstStyle/>
                    <a:p>
                      <a:pPr marL="0" marR="0" lvl="0" indent="0" algn="l" rtl="0">
                        <a:lnSpc>
                          <a:spcPct val="100000"/>
                        </a:lnSpc>
                        <a:spcBef>
                          <a:spcPts val="0"/>
                        </a:spcBef>
                        <a:spcAft>
                          <a:spcPts val="0"/>
                        </a:spcAft>
                        <a:buNone/>
                      </a:pPr>
                      <a:endParaRPr sz="5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500" u="none" strike="noStrike" cap="none">
                        <a:latin typeface="Calibri" panose="020F0502020204030204" pitchFamily="34" charset="0"/>
                        <a:ea typeface="Calibri" panose="020F0502020204030204" pitchFamily="34" charset="0"/>
                        <a:cs typeface="Calibri" panose="020F0502020204030204" pitchFamily="34" charset="0"/>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500" u="none" strike="noStrike" cap="none">
                        <a:latin typeface="Calibri" panose="020F0502020204030204" pitchFamily="34" charset="0"/>
                        <a:ea typeface="Calibri" panose="020F0502020204030204" pitchFamily="34" charset="0"/>
                        <a:cs typeface="Calibri" panose="020F0502020204030204" pitchFamily="34" charset="0"/>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500" u="none" strike="noStrike" cap="none">
                        <a:latin typeface="Calibri" panose="020F0502020204030204" pitchFamily="34" charset="0"/>
                        <a:ea typeface="Calibri" panose="020F0502020204030204" pitchFamily="34" charset="0"/>
                        <a:cs typeface="Calibri" panose="020F0502020204030204" pitchFamily="34" charset="0"/>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500" u="none" strike="noStrike" cap="none">
                        <a:latin typeface="Calibri" panose="020F0502020204030204" pitchFamily="34" charset="0"/>
                        <a:ea typeface="Calibri" panose="020F0502020204030204" pitchFamily="34" charset="0"/>
                        <a:cs typeface="Calibri" panose="020F0502020204030204" pitchFamily="34" charset="0"/>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extLst>
                  <a:ext uri="{0D108BD9-81ED-4DB2-BD59-A6C34878D82A}">
                    <a16:rowId xmlns:a16="http://schemas.microsoft.com/office/drawing/2014/main" val="10004"/>
                  </a:ext>
                </a:extLst>
              </a:tr>
              <a:tr h="185295">
                <a:tc gridSpan="6">
                  <a:txBody>
                    <a:bodyPr/>
                    <a:lstStyle/>
                    <a:p>
                      <a:pPr marL="0" marR="0" lvl="0" indent="0" algn="l" rtl="0">
                        <a:lnSpc>
                          <a:spcPct val="100000"/>
                        </a:lnSpc>
                        <a:spcBef>
                          <a:spcPts val="0"/>
                        </a:spcBef>
                        <a:spcAft>
                          <a:spcPts val="0"/>
                        </a:spcAft>
                        <a:buClr>
                          <a:schemeClr val="dk1"/>
                        </a:buClr>
                        <a:buSzPts val="1100"/>
                        <a:buFont typeface="Arial"/>
                        <a:buNone/>
                      </a:pPr>
                      <a:r>
                        <a:rPr lang="fr-F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Indisponibilité des systèmes d’information</a:t>
                      </a:r>
                      <a:endParaRP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2">
                        <a:alpha val="85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5"/>
                  </a:ext>
                </a:extLst>
              </a:tr>
              <a:tr h="185295">
                <a:tc>
                  <a:txBody>
                    <a:bodyPr/>
                    <a:lstStyle/>
                    <a:p>
                      <a:pPr marL="0" marR="0" lvl="0" indent="0" algn="l" rtl="0">
                        <a:lnSpc>
                          <a:spcPct val="100000"/>
                        </a:lnSpc>
                        <a:spcBef>
                          <a:spcPts val="0"/>
                        </a:spcBef>
                        <a:spcAft>
                          <a:spcPts val="0"/>
                        </a:spcAft>
                        <a:buClr>
                          <a:srgbClr val="000000"/>
                        </a:buClr>
                        <a:buSzPts val="1200"/>
                        <a:buFont typeface="Arial"/>
                        <a:buNone/>
                      </a:pPr>
                      <a:endParaRPr sz="5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tc>
                  <a:txBody>
                    <a:bodyPr/>
                    <a:lstStyle/>
                    <a:p>
                      <a:pPr marL="0" marR="0" lvl="0" indent="0" algn="l" rtl="0">
                        <a:lnSpc>
                          <a:spcPct val="100000"/>
                        </a:lnSpc>
                        <a:spcBef>
                          <a:spcPts val="0"/>
                        </a:spcBef>
                        <a:spcAft>
                          <a:spcPts val="0"/>
                        </a:spcAft>
                        <a:buNone/>
                      </a:pPr>
                      <a:endParaRPr sz="5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500" u="none" strike="noStrike" cap="none">
                        <a:latin typeface="Calibri" panose="020F0502020204030204" pitchFamily="34" charset="0"/>
                        <a:ea typeface="Calibri" panose="020F0502020204030204" pitchFamily="34" charset="0"/>
                        <a:cs typeface="Calibri" panose="020F0502020204030204" pitchFamily="34" charset="0"/>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500" u="none" strike="noStrike" cap="none">
                        <a:latin typeface="Calibri" panose="020F0502020204030204" pitchFamily="34" charset="0"/>
                        <a:ea typeface="Calibri" panose="020F0502020204030204" pitchFamily="34" charset="0"/>
                        <a:cs typeface="Calibri" panose="020F0502020204030204" pitchFamily="34" charset="0"/>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500" u="none" strike="noStrike" cap="none">
                        <a:latin typeface="Calibri" panose="020F0502020204030204" pitchFamily="34" charset="0"/>
                        <a:ea typeface="Calibri" panose="020F0502020204030204" pitchFamily="34" charset="0"/>
                        <a:cs typeface="Calibri" panose="020F0502020204030204" pitchFamily="34" charset="0"/>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500" u="none" strike="noStrike" cap="none">
                        <a:latin typeface="Calibri" panose="020F0502020204030204" pitchFamily="34" charset="0"/>
                        <a:ea typeface="Calibri" panose="020F0502020204030204" pitchFamily="34" charset="0"/>
                        <a:cs typeface="Calibri" panose="020F0502020204030204" pitchFamily="34" charset="0"/>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extLst>
                  <a:ext uri="{0D108BD9-81ED-4DB2-BD59-A6C34878D82A}">
                    <a16:rowId xmlns:a16="http://schemas.microsoft.com/office/drawing/2014/main" val="10006"/>
                  </a:ext>
                </a:extLst>
              </a:tr>
              <a:tr h="185295">
                <a:tc gridSpan="6">
                  <a:txBody>
                    <a:bodyPr/>
                    <a:lstStyle/>
                    <a:p>
                      <a:pPr marL="0" marR="0" lvl="0" indent="0" algn="l" rtl="0">
                        <a:lnSpc>
                          <a:spcPct val="100000"/>
                        </a:lnSpc>
                        <a:spcBef>
                          <a:spcPts val="0"/>
                        </a:spcBef>
                        <a:spcAft>
                          <a:spcPts val="0"/>
                        </a:spcAft>
                        <a:buClr>
                          <a:srgbClr val="000000"/>
                        </a:buClr>
                        <a:buSzPts val="1200"/>
                        <a:buFont typeface="Arial"/>
                        <a:buNone/>
                      </a:pPr>
                      <a:r>
                        <a:rPr lang="fr-F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Indisponibilité des prestataires</a:t>
                      </a:r>
                      <a:endParaRPr sz="9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2">
                        <a:alpha val="85000"/>
                      </a:schemeClr>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7"/>
                  </a:ext>
                </a:extLst>
              </a:tr>
              <a:tr h="185295">
                <a:tc>
                  <a:txBody>
                    <a:bodyPr/>
                    <a:lstStyle/>
                    <a:p>
                      <a:pPr marL="0" marR="0" lvl="0" indent="0" algn="l" rtl="0">
                        <a:lnSpc>
                          <a:spcPct val="100000"/>
                        </a:lnSpc>
                        <a:spcBef>
                          <a:spcPts val="0"/>
                        </a:spcBef>
                        <a:spcAft>
                          <a:spcPts val="0"/>
                        </a:spcAft>
                        <a:buClr>
                          <a:srgbClr val="000000"/>
                        </a:buClr>
                        <a:buSzPts val="1200"/>
                        <a:buFont typeface="Arial"/>
                        <a:buNone/>
                      </a:pPr>
                      <a:endParaRPr sz="5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tc>
                  <a:txBody>
                    <a:bodyPr/>
                    <a:lstStyle/>
                    <a:p>
                      <a:pPr marL="0" marR="0" lvl="0" indent="0" algn="l" rtl="0">
                        <a:lnSpc>
                          <a:spcPct val="100000"/>
                        </a:lnSpc>
                        <a:spcBef>
                          <a:spcPts val="0"/>
                        </a:spcBef>
                        <a:spcAft>
                          <a:spcPts val="0"/>
                        </a:spcAft>
                        <a:buNone/>
                      </a:pPr>
                      <a:endParaRPr sz="500" b="1"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500" u="none" strike="noStrike" cap="none">
                        <a:latin typeface="Calibri" panose="020F0502020204030204" pitchFamily="34" charset="0"/>
                        <a:ea typeface="Calibri" panose="020F0502020204030204" pitchFamily="34" charset="0"/>
                        <a:cs typeface="Calibri" panose="020F0502020204030204" pitchFamily="34" charset="0"/>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500" u="none" strike="noStrike" cap="none">
                        <a:latin typeface="Calibri" panose="020F0502020204030204" pitchFamily="34" charset="0"/>
                        <a:ea typeface="Calibri" panose="020F0502020204030204" pitchFamily="34" charset="0"/>
                        <a:cs typeface="Calibri" panose="020F0502020204030204" pitchFamily="34" charset="0"/>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500" u="none" strike="noStrike" cap="none">
                        <a:latin typeface="Calibri" panose="020F0502020204030204" pitchFamily="34" charset="0"/>
                        <a:ea typeface="Calibri" panose="020F0502020204030204" pitchFamily="34" charset="0"/>
                        <a:cs typeface="Calibri" panose="020F0502020204030204" pitchFamily="34" charset="0"/>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tc>
                  <a:txBody>
                    <a:bodyPr/>
                    <a:lstStyle/>
                    <a:p>
                      <a:pPr marL="0" marR="0" lvl="0" indent="0" algn="l" rtl="0">
                        <a:lnSpc>
                          <a:spcPct val="100000"/>
                        </a:lnSpc>
                        <a:spcBef>
                          <a:spcPts val="0"/>
                        </a:spcBef>
                        <a:spcAft>
                          <a:spcPts val="0"/>
                        </a:spcAft>
                        <a:buClr>
                          <a:srgbClr val="000000"/>
                        </a:buClr>
                        <a:buSzPts val="1400"/>
                        <a:buFont typeface="Arial"/>
                        <a:buNone/>
                      </a:pPr>
                      <a:endParaRPr sz="500" u="none" strike="noStrike" cap="none">
                        <a:latin typeface="Calibri" panose="020F0502020204030204" pitchFamily="34" charset="0"/>
                        <a:ea typeface="Calibri" panose="020F0502020204030204" pitchFamily="34" charset="0"/>
                        <a:cs typeface="Calibri" panose="020F0502020204030204" pitchFamily="34" charset="0"/>
                      </a:endParaRPr>
                    </a:p>
                  </a:txBody>
                  <a:tcPr marL="45720" marR="45720">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3F3F3">
                        <a:alpha val="85000"/>
                      </a:srgbClr>
                    </a:solidFill>
                  </a:tcPr>
                </a:tc>
                <a:extLst>
                  <a:ext uri="{0D108BD9-81ED-4DB2-BD59-A6C34878D82A}">
                    <a16:rowId xmlns:a16="http://schemas.microsoft.com/office/drawing/2014/main" val="10008"/>
                  </a:ext>
                </a:extLst>
              </a:tr>
            </a:tbl>
          </a:graphicData>
        </a:graphic>
      </p:graphicFrame>
      <p:sp>
        <p:nvSpPr>
          <p:cNvPr id="39" name="Google Shape;414;g25be3e8fe75_0_1">
            <a:extLst>
              <a:ext uri="{FF2B5EF4-FFF2-40B4-BE49-F238E27FC236}">
                <a16:creationId xmlns:a16="http://schemas.microsoft.com/office/drawing/2014/main" id="{399CDD70-20CE-19E7-3366-75A1998F3F22}"/>
              </a:ext>
            </a:extLst>
          </p:cNvPr>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pPr marL="0" lvl="0" indent="0" algn="l" rtl="0">
              <a:lnSpc>
                <a:spcPct val="110000"/>
              </a:lnSpc>
              <a:spcBef>
                <a:spcPts val="0"/>
              </a:spcBef>
              <a:spcAft>
                <a:spcPts val="0"/>
              </a:spcAft>
              <a:buSzPts val="2000"/>
              <a:buNone/>
            </a:pPr>
            <a:r>
              <a:rPr lang="fr-FR">
                <a:latin typeface="Calibri" panose="020F0502020204030204" pitchFamily="34" charset="0"/>
                <a:ea typeface="Calibri" panose="020F0502020204030204" pitchFamily="34" charset="0"/>
                <a:cs typeface="Calibri" panose="020F0502020204030204" pitchFamily="34" charset="0"/>
                <a:sym typeface="Open Sans"/>
              </a:rPr>
              <a:t>Maintien en conditions opérationnelles (MCO) du SMCA</a:t>
            </a:r>
            <a:endParaRPr>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3" name="Espace réservé du numéro de diapositive 2">
            <a:extLst>
              <a:ext uri="{FF2B5EF4-FFF2-40B4-BE49-F238E27FC236}">
                <a16:creationId xmlns:a16="http://schemas.microsoft.com/office/drawing/2014/main" id="{7174326F-F56D-F5EF-29E2-C1BCFFE7B779}"/>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39</a:t>
            </a:fld>
            <a:endParaRPr lang="fr-FR" sz="800" i="1">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37497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08"/>
        <p:cNvGrpSpPr/>
        <p:nvPr/>
      </p:nvGrpSpPr>
      <p:grpSpPr>
        <a:xfrm>
          <a:off x="0" y="0"/>
          <a:ext cx="0" cy="0"/>
          <a:chOff x="0" y="0"/>
          <a:chExt cx="0" cy="0"/>
        </a:xfrm>
      </p:grpSpPr>
      <p:sp>
        <p:nvSpPr>
          <p:cNvPr id="609" name="Google Shape;609;g25a1a78a644_0_40"/>
          <p:cNvSpPr txBox="1">
            <a:spLocks noGrp="1"/>
          </p:cNvSpPr>
          <p:nvPr>
            <p:ph type="ctrTitle"/>
          </p:nvPr>
        </p:nvSpPr>
        <p:spPr>
          <a:xfrm>
            <a:off x="3268098" y="1690374"/>
            <a:ext cx="5499900" cy="1032601"/>
          </a:xfrm>
          <a:prstGeom prst="rect">
            <a:avLst/>
          </a:prstGeom>
          <a:noFill/>
          <a:ln>
            <a:noFill/>
          </a:ln>
        </p:spPr>
        <p:txBody>
          <a:bodyPr spcFirstLastPara="1" wrap="square" lIns="0" tIns="0" rIns="0" bIns="0" anchor="ctr" anchorCtr="0">
            <a:noAutofit/>
          </a:bodyPr>
          <a:lstStyle/>
          <a:p>
            <a:r>
              <a:rPr lang="fr-FR" sz="2500">
                <a:latin typeface="Calibri" panose="020F0502020204030204" pitchFamily="34" charset="0"/>
                <a:ea typeface="Calibri" panose="020F0502020204030204" pitchFamily="34" charset="0"/>
                <a:cs typeface="Calibri" panose="020F0502020204030204" pitchFamily="34" charset="0"/>
                <a:sym typeface="Open Sans"/>
              </a:rPr>
              <a:t>Phase 1</a:t>
            </a:r>
            <a:br>
              <a:rPr lang="fr-FR" sz="2500" b="0">
                <a:latin typeface="Calibri" panose="020F0502020204030204" pitchFamily="34" charset="0"/>
                <a:ea typeface="Calibri" panose="020F0502020204030204" pitchFamily="34" charset="0"/>
                <a:cs typeface="Calibri" panose="020F0502020204030204" pitchFamily="34" charset="0"/>
                <a:sym typeface="Open Sans"/>
              </a:rPr>
            </a:br>
            <a:r>
              <a:rPr lang="fr-FR" sz="2500" b="0">
                <a:latin typeface="Calibri" panose="020F0502020204030204" pitchFamily="34" charset="0"/>
                <a:ea typeface="Calibri" panose="020F0502020204030204" pitchFamily="34" charset="0"/>
                <a:cs typeface="Calibri" panose="020F0502020204030204" pitchFamily="34" charset="0"/>
                <a:sym typeface="Open Sans"/>
              </a:rPr>
              <a:t>	Cadrage du projet</a:t>
            </a:r>
            <a:endParaRPr>
              <a:latin typeface="Calibri" panose="020F0502020204030204" pitchFamily="34" charset="0"/>
              <a:ea typeface="Calibri" panose="020F0502020204030204" pitchFamily="34" charset="0"/>
              <a:cs typeface="Calibri" panose="020F0502020204030204" pitchFamily="34" charset="0"/>
            </a:endParaRPr>
          </a:p>
        </p:txBody>
      </p:sp>
      <p:pic>
        <p:nvPicPr>
          <p:cNvPr id="611" name="Google Shape;611;g25a1a78a644_0_40"/>
          <p:cNvPicPr preferRelativeResize="0"/>
          <p:nvPr/>
        </p:nvPicPr>
        <p:blipFill rotWithShape="1">
          <a:blip r:embed="rId3">
            <a:alphaModFix/>
          </a:blip>
          <a:srcRect/>
          <a:stretch/>
        </p:blipFill>
        <p:spPr>
          <a:xfrm>
            <a:off x="8262275" y="93628"/>
            <a:ext cx="793801" cy="699401"/>
          </a:xfrm>
          <a:prstGeom prst="rect">
            <a:avLst/>
          </a:prstGeom>
          <a:noFill/>
          <a:ln>
            <a:noFill/>
          </a:ln>
        </p:spPr>
      </p:pic>
      <p:sp>
        <p:nvSpPr>
          <p:cNvPr id="2" name="Espace réservé du numéro de diapositive 2">
            <a:extLst>
              <a:ext uri="{FF2B5EF4-FFF2-40B4-BE49-F238E27FC236}">
                <a16:creationId xmlns:a16="http://schemas.microsoft.com/office/drawing/2014/main" id="{71556AC3-361B-FB49-CDD9-A8E838D3AD07}"/>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Open Sans" panose="020B0606030504020204" pitchFamily="34" charset="0"/>
                <a:ea typeface="Open Sans" panose="020B0606030504020204" pitchFamily="34" charset="0"/>
                <a:cs typeface="Open Sans" panose="020B0606030504020204" pitchFamily="34" charset="0"/>
              </a:rPr>
              <a:pPr algn="ctr"/>
              <a:t>4</a:t>
            </a:fld>
            <a:endParaRPr lang="fr-FR" sz="800" i="1">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5434877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2" name="ZoneTexte 1">
            <a:extLst>
              <a:ext uri="{FF2B5EF4-FFF2-40B4-BE49-F238E27FC236}">
                <a16:creationId xmlns:a16="http://schemas.microsoft.com/office/drawing/2014/main" id="{D77919AA-C185-CA60-1ACF-34FD45E411BF}"/>
              </a:ext>
            </a:extLst>
          </p:cNvPr>
          <p:cNvSpPr txBox="1"/>
          <p:nvPr/>
        </p:nvSpPr>
        <p:spPr>
          <a:xfrm>
            <a:off x="827429" y="1108869"/>
            <a:ext cx="8064000" cy="307777"/>
          </a:xfrm>
          <a:prstGeom prst="rect">
            <a:avLst/>
          </a:prstGeom>
          <a:solidFill>
            <a:srgbClr val="FDEEF5"/>
          </a:solidFill>
        </p:spPr>
        <p:txBody>
          <a:bodyPr wrap="square">
            <a:spAutoFit/>
          </a:bodyPr>
          <a:lstStyle/>
          <a:p>
            <a:pPr marR="0" lvl="0" algn="just" rtl="0">
              <a:lnSpc>
                <a:spcPct val="100000"/>
              </a:lnSpc>
              <a:spcBef>
                <a:spcPts val="0"/>
              </a:spcBef>
              <a:spcAft>
                <a:spcPts val="0"/>
              </a:spcAft>
              <a:buClr>
                <a:srgbClr val="000000"/>
              </a:buClr>
              <a:buSzPts val="1200"/>
            </a:pPr>
            <a:r>
              <a:rPr lang="fr-FR" sz="14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Utiliser le document Word </a:t>
            </a:r>
            <a:r>
              <a:rPr lang="fr-FR" sz="1400" b="1" i="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PCRA Cadre</a:t>
            </a:r>
            <a:endParaRPr lang="fr-FR" sz="14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p:txBody>
      </p:sp>
      <p:pic>
        <p:nvPicPr>
          <p:cNvPr id="4" name="Graphique 3" descr="Ampoule et crayon avec un remplissage uni">
            <a:extLst>
              <a:ext uri="{FF2B5EF4-FFF2-40B4-BE49-F238E27FC236}">
                <a16:creationId xmlns:a16="http://schemas.microsoft.com/office/drawing/2014/main" id="{25C6BC37-97C9-6B4A-5092-DD7EBDB3510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99035" y="1086923"/>
            <a:ext cx="351668" cy="351668"/>
          </a:xfrm>
          <a:prstGeom prst="rect">
            <a:avLst/>
          </a:prstGeom>
        </p:spPr>
      </p:pic>
      <p:graphicFrame>
        <p:nvGraphicFramePr>
          <p:cNvPr id="7" name="Tableau 6">
            <a:extLst>
              <a:ext uri="{FF2B5EF4-FFF2-40B4-BE49-F238E27FC236}">
                <a16:creationId xmlns:a16="http://schemas.microsoft.com/office/drawing/2014/main" id="{12F81FD2-974E-5B3B-7C6B-D202E4E3B5A2}"/>
              </a:ext>
            </a:extLst>
          </p:cNvPr>
          <p:cNvGraphicFramePr>
            <a:graphicFrameLocks noGrp="1"/>
          </p:cNvGraphicFramePr>
          <p:nvPr>
            <p:extLst>
              <p:ext uri="{D42A27DB-BD31-4B8C-83A1-F6EECF244321}">
                <p14:modId xmlns:p14="http://schemas.microsoft.com/office/powerpoint/2010/main" val="2499830528"/>
              </p:ext>
            </p:extLst>
          </p:nvPr>
        </p:nvGraphicFramePr>
        <p:xfrm>
          <a:off x="355466" y="1475791"/>
          <a:ext cx="8535963" cy="304800"/>
        </p:xfrm>
        <a:graphic>
          <a:graphicData uri="http://schemas.openxmlformats.org/drawingml/2006/table">
            <a:tbl>
              <a:tblPr/>
              <a:tblGrid>
                <a:gridCol w="759065">
                  <a:extLst>
                    <a:ext uri="{9D8B030D-6E8A-4147-A177-3AD203B41FA5}">
                      <a16:colId xmlns:a16="http://schemas.microsoft.com/office/drawing/2014/main" val="249435118"/>
                    </a:ext>
                  </a:extLst>
                </a:gridCol>
                <a:gridCol w="7776898">
                  <a:extLst>
                    <a:ext uri="{9D8B030D-6E8A-4147-A177-3AD203B41FA5}">
                      <a16:colId xmlns:a16="http://schemas.microsoft.com/office/drawing/2014/main" val="786810385"/>
                    </a:ext>
                  </a:extLst>
                </a:gridCol>
              </a:tblGrid>
              <a:tr h="304800">
                <a:tc>
                  <a:txBody>
                    <a:bodyPr/>
                    <a:lstStyle/>
                    <a:p>
                      <a:pPr algn="ctr" fontAlgn="ctr"/>
                      <a:r>
                        <a:rPr lang="fr-FR" sz="1000" b="1" i="0" u="none" strike="noStrike">
                          <a:solidFill>
                            <a:srgbClr val="000000"/>
                          </a:solidFill>
                          <a:effectLst/>
                          <a:latin typeface="Open Sans" panose="020B0606030504020204" pitchFamily="34" charset="0"/>
                        </a:rPr>
                        <a:t>Objectif : </a:t>
                      </a:r>
                    </a:p>
                  </a:txBody>
                  <a:tcPr marL="0" marR="0" marT="0" marB="0" anchor="ctr">
                    <a:lnL>
                      <a:noFill/>
                    </a:lnL>
                    <a:lnR>
                      <a:noFill/>
                    </a:lnR>
                    <a:lnT>
                      <a:noFill/>
                    </a:lnT>
                    <a:lnB>
                      <a:noFill/>
                    </a:lnB>
                    <a:solidFill>
                      <a:srgbClr val="F28DBC"/>
                    </a:solidFill>
                  </a:tcPr>
                </a:tc>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fr-FR" sz="1000" b="0" i="0" u="none" strike="noStrike">
                          <a:solidFill>
                            <a:srgbClr val="000000"/>
                          </a:solidFill>
                          <a:effectLst/>
                          <a:latin typeface="Open Sans" panose="020B0606030504020204" pitchFamily="34" charset="0"/>
                        </a:rPr>
                        <a:t>Disposer d’un PCRA à jour et actualisé régulièrement.</a:t>
                      </a:r>
                    </a:p>
                  </a:txBody>
                  <a:tcPr marL="45720" marR="45720" anchor="ctr">
                    <a:lnL>
                      <a:noFill/>
                    </a:lnL>
                    <a:lnR>
                      <a:noFill/>
                    </a:lnR>
                    <a:lnT>
                      <a:noFill/>
                    </a:lnT>
                    <a:lnB>
                      <a:noFill/>
                    </a:lnB>
                    <a:solidFill>
                      <a:srgbClr val="F3F3F3"/>
                    </a:solidFill>
                  </a:tcPr>
                </a:tc>
                <a:extLst>
                  <a:ext uri="{0D108BD9-81ED-4DB2-BD59-A6C34878D82A}">
                    <a16:rowId xmlns:a16="http://schemas.microsoft.com/office/drawing/2014/main" val="2268718697"/>
                  </a:ext>
                </a:extLst>
              </a:tr>
            </a:tbl>
          </a:graphicData>
        </a:graphic>
      </p:graphicFrame>
      <p:sp>
        <p:nvSpPr>
          <p:cNvPr id="8" name="Google Shape;146;g25baa7d1e39_0_0">
            <a:extLst>
              <a:ext uri="{FF2B5EF4-FFF2-40B4-BE49-F238E27FC236}">
                <a16:creationId xmlns:a16="http://schemas.microsoft.com/office/drawing/2014/main" id="{6B42D717-A6F3-B0B3-C1CF-2BA2D2FDF352}"/>
              </a:ext>
            </a:extLst>
          </p:cNvPr>
          <p:cNvSpPr txBox="1"/>
          <p:nvPr/>
        </p:nvSpPr>
        <p:spPr>
          <a:xfrm>
            <a:off x="310767" y="1885990"/>
            <a:ext cx="8760279" cy="1476920"/>
          </a:xfrm>
          <a:prstGeom prst="rect">
            <a:avLst/>
          </a:prstGeom>
          <a:noFill/>
          <a:ln>
            <a:noFill/>
          </a:ln>
        </p:spPr>
        <p:txBody>
          <a:bodyPr spcFirstLastPara="1" wrap="square" lIns="91425" tIns="91425" rIns="91425" bIns="91425" anchor="t" anchorCtr="0">
            <a:noAutofit/>
          </a:bodyPr>
          <a:lstStyle/>
          <a:p>
            <a:pPr algn="just">
              <a:buSzPts val="1200"/>
            </a:pPr>
            <a:r>
              <a:rPr lang="fr-FR" sz="1100" i="1">
                <a:latin typeface="Calibri" panose="020F0502020204030204" pitchFamily="34" charset="0"/>
                <a:ea typeface="Calibri" panose="020F0502020204030204" pitchFamily="34" charset="0"/>
                <a:cs typeface="Calibri" panose="020F0502020204030204" pitchFamily="34" charset="0"/>
                <a:sym typeface="Calibri"/>
              </a:rPr>
              <a:t>Compléter la dernière partie du PCRA Cadre  « Maintien en conditions opérationnelles » :</a:t>
            </a:r>
          </a:p>
          <a:p>
            <a:pPr algn="just">
              <a:buSzPts val="1200"/>
            </a:pPr>
            <a:endParaRPr lang="fr-FR" sz="1100" i="1">
              <a:latin typeface="Calibri" panose="020F0502020204030204" pitchFamily="34" charset="0"/>
              <a:ea typeface="Calibri" panose="020F0502020204030204" pitchFamily="34" charset="0"/>
              <a:cs typeface="Calibri" panose="020F0502020204030204" pitchFamily="34" charset="0"/>
              <a:sym typeface="Calibri"/>
            </a:endParaRPr>
          </a:p>
          <a:p>
            <a:pPr marL="171450" indent="171450" algn="just">
              <a:buSzPts val="1200"/>
              <a:buFont typeface="Arial" panose="020B0604020202020204" pitchFamily="34" charset="0"/>
              <a:buChar char="•"/>
            </a:pPr>
            <a:r>
              <a:rPr lang="fr-FR" sz="1100" i="1">
                <a:latin typeface="Calibri" panose="020F0502020204030204" pitchFamily="34" charset="0"/>
                <a:ea typeface="Calibri" panose="020F0502020204030204" pitchFamily="34" charset="0"/>
                <a:cs typeface="Calibri" panose="020F0502020204030204" pitchFamily="34" charset="0"/>
                <a:sym typeface="Calibri"/>
              </a:rPr>
              <a:t>Planification d’une campagne d’exercice</a:t>
            </a:r>
          </a:p>
          <a:p>
            <a:pPr marL="171450" indent="171450" algn="just">
              <a:buSzPts val="1200"/>
              <a:buFont typeface="Arial" panose="020B0604020202020204" pitchFamily="34" charset="0"/>
              <a:buChar char="•"/>
            </a:pPr>
            <a:r>
              <a:rPr lang="fr-FR" sz="1100" i="1">
                <a:latin typeface="Calibri" panose="020F0502020204030204" pitchFamily="34" charset="0"/>
                <a:ea typeface="Calibri" panose="020F0502020204030204" pitchFamily="34" charset="0"/>
                <a:cs typeface="Calibri" panose="020F0502020204030204" pitchFamily="34" charset="0"/>
                <a:sym typeface="Calibri"/>
              </a:rPr>
              <a:t>Capitalisation sur les retours d’expérience</a:t>
            </a:r>
          </a:p>
          <a:p>
            <a:pPr marL="171450" indent="171450" algn="just">
              <a:buSzPts val="1200"/>
              <a:buFont typeface="Arial" panose="020B0604020202020204" pitchFamily="34" charset="0"/>
              <a:buChar char="•"/>
            </a:pPr>
            <a:r>
              <a:rPr lang="fr-FR" sz="1100" i="1">
                <a:latin typeface="Calibri" panose="020F0502020204030204" pitchFamily="34" charset="0"/>
                <a:ea typeface="Calibri" panose="020F0502020204030204" pitchFamily="34" charset="0"/>
                <a:cs typeface="Calibri" panose="020F0502020204030204" pitchFamily="34" charset="0"/>
                <a:sym typeface="Calibri"/>
              </a:rPr>
              <a:t>Actualisation des données</a:t>
            </a:r>
          </a:p>
          <a:p>
            <a:pPr marL="171450" indent="171450" algn="just">
              <a:buSzPts val="1200"/>
              <a:buFont typeface="Arial" panose="020B0604020202020204" pitchFamily="34" charset="0"/>
              <a:buChar char="•"/>
            </a:pPr>
            <a:r>
              <a:rPr lang="fr-FR" sz="1100" i="1">
                <a:latin typeface="Calibri" panose="020F0502020204030204" pitchFamily="34" charset="0"/>
                <a:ea typeface="Calibri" panose="020F0502020204030204" pitchFamily="34" charset="0"/>
                <a:cs typeface="Calibri" panose="020F0502020204030204" pitchFamily="34" charset="0"/>
                <a:sym typeface="Calibri"/>
              </a:rPr>
              <a:t>Plan d’actions</a:t>
            </a:r>
          </a:p>
          <a:p>
            <a:pPr marL="171450" lvl="1" indent="-171450" algn="just">
              <a:buSzPts val="1200"/>
              <a:buFontTx/>
              <a:buChar char="-"/>
            </a:pPr>
            <a:endParaRPr lang="fr-FR" sz="1100" i="1">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3" name="Espace réservé du numéro de diapositive 2">
            <a:extLst>
              <a:ext uri="{FF2B5EF4-FFF2-40B4-BE49-F238E27FC236}">
                <a16:creationId xmlns:a16="http://schemas.microsoft.com/office/drawing/2014/main" id="{A5F33152-1B2D-5984-35BC-A64EB216E1BF}"/>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40</a:t>
            </a:fld>
            <a:endParaRPr lang="fr-FR" sz="800" i="1">
              <a:latin typeface="Calibri" panose="020F0502020204030204" pitchFamily="34" charset="0"/>
              <a:ea typeface="Calibri" panose="020F0502020204030204" pitchFamily="34" charset="0"/>
              <a:cs typeface="Calibri" panose="020F0502020204030204" pitchFamily="34" charset="0"/>
            </a:endParaRPr>
          </a:p>
        </p:txBody>
      </p:sp>
      <p:sp>
        <p:nvSpPr>
          <p:cNvPr id="5" name="Google Shape;414;g25be3e8fe75_0_1">
            <a:extLst>
              <a:ext uri="{FF2B5EF4-FFF2-40B4-BE49-F238E27FC236}">
                <a16:creationId xmlns:a16="http://schemas.microsoft.com/office/drawing/2014/main" id="{1463B8E9-99BF-F227-29E0-4ACC11713A4B}"/>
              </a:ext>
            </a:extLst>
          </p:cNvPr>
          <p:cNvSpPr txBox="1">
            <a:spLocks/>
          </p:cNvSpPr>
          <p:nvPr/>
        </p:nvSpPr>
        <p:spPr>
          <a:xfrm>
            <a:off x="827584" y="87474"/>
            <a:ext cx="8064000" cy="540000"/>
          </a:xfrm>
          <a:prstGeom prst="rect">
            <a:avLst/>
          </a:prstGeom>
          <a:noFill/>
          <a:ln>
            <a:noFill/>
          </a:ln>
        </p:spPr>
        <p:txBody>
          <a:bodyPr spcFirstLastPara="1" wrap="square" lIns="0" tIns="0" rIns="0" bIns="0" anchor="b" anchorCtr="0">
            <a:normAutofit/>
          </a:bodyPr>
          <a:lstStyle>
            <a:defPPr marR="0" lvl="0" algn="l" rtl="0">
              <a:lnSpc>
                <a:spcPct val="100000"/>
              </a:lnSpc>
              <a:spcBef>
                <a:spcPts val="0"/>
              </a:spcBef>
              <a:spcAft>
                <a:spcPts val="0"/>
              </a:spcAft>
            </a:defPPr>
            <a:lvl1pPr marR="0" lvl="0" algn="l" rtl="0">
              <a:lnSpc>
                <a:spcPct val="110000"/>
              </a:lnSpc>
              <a:spcBef>
                <a:spcPts val="0"/>
              </a:spcBef>
              <a:spcAft>
                <a:spcPts val="0"/>
              </a:spcAft>
              <a:buClr>
                <a:srgbClr val="006AB2"/>
              </a:buClr>
              <a:buSzPts val="2000"/>
              <a:buFont typeface="Arial"/>
              <a:buNone/>
              <a:defRPr sz="2000" b="1" i="0" u="none" strike="noStrike" cap="none">
                <a:solidFill>
                  <a:srgbClr val="006AB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fr-FR">
                <a:latin typeface="Calibri" panose="020F0502020204030204" pitchFamily="34" charset="0"/>
                <a:ea typeface="Calibri" panose="020F0502020204030204" pitchFamily="34" charset="0"/>
                <a:cs typeface="Calibri" panose="020F0502020204030204" pitchFamily="34" charset="0"/>
                <a:sym typeface="Open Sans"/>
              </a:rPr>
              <a:t>Maintien en conditions opérationnelles (MCO) du SMCA</a:t>
            </a:r>
          </a:p>
        </p:txBody>
      </p:sp>
      <p:sp>
        <p:nvSpPr>
          <p:cNvPr id="6" name="Google Shape;227;g25a1c9d2219_0_479">
            <a:extLst>
              <a:ext uri="{FF2B5EF4-FFF2-40B4-BE49-F238E27FC236}">
                <a16:creationId xmlns:a16="http://schemas.microsoft.com/office/drawing/2014/main" id="{C71C5341-77B8-E504-3017-C3B522885CAC}"/>
              </a:ext>
            </a:extLst>
          </p:cNvPr>
          <p:cNvSpPr/>
          <p:nvPr/>
        </p:nvSpPr>
        <p:spPr>
          <a:xfrm>
            <a:off x="252414" y="733599"/>
            <a:ext cx="8639169" cy="224336"/>
          </a:xfrm>
          <a:prstGeom prst="roundRect">
            <a:avLst>
              <a:gd name="adj" fmla="val 16667"/>
            </a:avLst>
          </a:prstGeom>
          <a:solidFill>
            <a:srgbClr val="006AB2"/>
          </a:solidFill>
          <a:ln>
            <a:noFill/>
          </a:ln>
        </p:spPr>
        <p:txBody>
          <a:bodyPr spcFirstLastPara="1" wrap="square" lIns="108000" tIns="72000" rIns="108000" bIns="720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fr-FR"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Mettre à jour le PCRA Cadre</a:t>
            </a:r>
            <a:endParaRPr sz="1600" b="1" i="0" u="none" strike="noStrike" cap="none">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p:txBody>
      </p:sp>
    </p:spTree>
    <p:extLst>
      <p:ext uri="{BB962C8B-B14F-4D97-AF65-F5344CB8AC3E}">
        <p14:creationId xmlns:p14="http://schemas.microsoft.com/office/powerpoint/2010/main" val="2383456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sp>
        <p:nvSpPr>
          <p:cNvPr id="6" name="Rectangle 5">
            <a:extLst>
              <a:ext uri="{FF2B5EF4-FFF2-40B4-BE49-F238E27FC236}">
                <a16:creationId xmlns:a16="http://schemas.microsoft.com/office/drawing/2014/main" id="{8986D149-A359-9E33-E9D9-351C1CBB0E2E}"/>
              </a:ext>
            </a:extLst>
          </p:cNvPr>
          <p:cNvSpPr/>
          <p:nvPr/>
        </p:nvSpPr>
        <p:spPr>
          <a:xfrm>
            <a:off x="0" y="1704769"/>
            <a:ext cx="9144000" cy="3438731"/>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latin typeface="Calibri" panose="020F0502020204030204" pitchFamily="34" charset="0"/>
              <a:ea typeface="Calibri" panose="020F0502020204030204" pitchFamily="34" charset="0"/>
              <a:cs typeface="Calibri" panose="020F0502020204030204" pitchFamily="34" charset="0"/>
            </a:endParaRPr>
          </a:p>
        </p:txBody>
      </p:sp>
      <p:sp>
        <p:nvSpPr>
          <p:cNvPr id="13" name="Rectangle 12">
            <a:extLst>
              <a:ext uri="{FF2B5EF4-FFF2-40B4-BE49-F238E27FC236}">
                <a16:creationId xmlns:a16="http://schemas.microsoft.com/office/drawing/2014/main" id="{1AE9C7CB-5779-2B00-3250-E7315E488808}"/>
              </a:ext>
            </a:extLst>
          </p:cNvPr>
          <p:cNvSpPr/>
          <p:nvPr/>
        </p:nvSpPr>
        <p:spPr>
          <a:xfrm>
            <a:off x="0" y="795231"/>
            <a:ext cx="9144000" cy="91336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4" name="Google Shape;634;g259c8bb200e_0_832"/>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Que faire durant le cadrage du projet ?</a:t>
            </a:r>
            <a:endParaRPr>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638" name="Google Shape;638;g259c8bb200e_0_832"/>
          <p:cNvSpPr txBox="1"/>
          <p:nvPr/>
        </p:nvSpPr>
        <p:spPr>
          <a:xfrm>
            <a:off x="827584" y="884104"/>
            <a:ext cx="1660406" cy="820665"/>
          </a:xfrm>
          <a:prstGeom prst="rect">
            <a:avLst/>
          </a:prstGeom>
          <a:noFill/>
          <a:ln>
            <a:noFill/>
          </a:ln>
        </p:spPr>
        <p:txBody>
          <a:bodyPr spcFirstLastPara="1" wrap="square" lIns="91426" tIns="91426" rIns="91426" bIns="91426" anchor="ctr" anchorCtr="0">
            <a:noAutofit/>
          </a:bodyPr>
          <a:lstStyle/>
          <a:p>
            <a:pPr algn="ctr">
              <a:buSzPts val="1200"/>
            </a:pPr>
            <a:r>
              <a:rPr lang="fr-FR" sz="28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TO DO  </a:t>
            </a:r>
            <a:endParaRPr sz="28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9" name="ZoneTexte 8">
            <a:extLst>
              <a:ext uri="{FF2B5EF4-FFF2-40B4-BE49-F238E27FC236}">
                <a16:creationId xmlns:a16="http://schemas.microsoft.com/office/drawing/2014/main" id="{9DF2027A-1615-DDC2-4567-0C046E86EBB0}"/>
              </a:ext>
            </a:extLst>
          </p:cNvPr>
          <p:cNvSpPr txBox="1"/>
          <p:nvPr/>
        </p:nvSpPr>
        <p:spPr>
          <a:xfrm>
            <a:off x="827585" y="1951271"/>
            <a:ext cx="8144966" cy="2554545"/>
          </a:xfrm>
          <a:prstGeom prst="rect">
            <a:avLst/>
          </a:prstGeom>
          <a:noFill/>
        </p:spPr>
        <p:txBody>
          <a:bodyPr wrap="square">
            <a:spAutoFit/>
          </a:bodyPr>
          <a:lstStyle/>
          <a:p>
            <a:pPr>
              <a:buSzPct val="150000"/>
            </a:pPr>
            <a:r>
              <a:rPr lang="fr-FR"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Fixer les objectifs temporels de construction du PCRA</a:t>
            </a:r>
          </a:p>
          <a:p>
            <a:pPr>
              <a:buSzPct val="150000"/>
            </a:pPr>
            <a:endParaRPr lang="fr-FR"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SzPct val="150000"/>
            </a:pPr>
            <a:r>
              <a:rPr lang="fr-FR"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Désigner les référents du PCRA</a:t>
            </a:r>
          </a:p>
          <a:p>
            <a:pPr marL="531450" lvl="1" indent="-171450">
              <a:buSzPct val="100000"/>
              <a:buFont typeface="Wingdings" panose="05000000000000000000" pitchFamily="2" charset="2"/>
              <a:buChar char="§"/>
            </a:pPr>
            <a:r>
              <a:rPr lang="fr-FR" sz="1200"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Le Responsable du PCRA</a:t>
            </a:r>
          </a:p>
          <a:p>
            <a:pPr marL="531450" lvl="1" indent="-171450">
              <a:buSzPct val="100000"/>
              <a:buFont typeface="Wingdings" panose="05000000000000000000" pitchFamily="2" charset="2"/>
              <a:buChar char="§"/>
            </a:pPr>
            <a:r>
              <a:rPr lang="fr-FR" sz="1200"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Le(s) Correspondant(s) du PCRA (facultatif)</a:t>
            </a:r>
            <a:endParaRPr lang="fr-FR" sz="12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SzPct val="150000"/>
            </a:pPr>
            <a:endParaRPr lang="fr-FR"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SzPct val="150000"/>
            </a:pPr>
            <a:r>
              <a:rPr lang="fr-FR"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Définir la comitologie du projet</a:t>
            </a:r>
          </a:p>
          <a:p>
            <a:pPr>
              <a:buSzPct val="150000"/>
            </a:pPr>
            <a:endParaRPr lang="fr-FR"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SzPct val="150000"/>
            </a:pPr>
            <a:r>
              <a:rPr lang="fr-FR"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Déterminer le périmètre d’application du PCRA :</a:t>
            </a:r>
          </a:p>
          <a:p>
            <a:pPr marL="531450" lvl="1" indent="-171450">
              <a:buSzPct val="100000"/>
              <a:buFont typeface="Wingdings" panose="05000000000000000000" pitchFamily="2" charset="2"/>
              <a:buChar char="§"/>
            </a:pPr>
            <a:r>
              <a:rPr lang="fr-FR" sz="1200"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Dans le cas d’un OG, quels ESSMS sont concernés par le PCRA ?</a:t>
            </a:r>
          </a:p>
          <a:p>
            <a:pPr marL="531450" lvl="1" indent="-171450">
              <a:buSzPct val="100000"/>
              <a:buFont typeface="Wingdings" panose="05000000000000000000" pitchFamily="2" charset="2"/>
              <a:buChar char="§"/>
            </a:pPr>
            <a:r>
              <a:rPr lang="fr-FR" sz="1200"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Quels processus métier intégrer en priorité au PCRA ?</a:t>
            </a:r>
          </a:p>
          <a:p>
            <a:pPr marL="285750" lvl="1">
              <a:buSzPct val="150000"/>
            </a:pPr>
            <a:endParaRPr lang="fr-FR"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11" name="Espace réservé du numéro de diapositive 2">
            <a:extLst>
              <a:ext uri="{FF2B5EF4-FFF2-40B4-BE49-F238E27FC236}">
                <a16:creationId xmlns:a16="http://schemas.microsoft.com/office/drawing/2014/main" id="{CCB2BD9B-8D7D-7F4F-7899-77E7CFFE504C}"/>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5</a:t>
            </a:fld>
            <a:endParaRPr lang="fr-FR" sz="800" i="1">
              <a:latin typeface="Calibri" panose="020F0502020204030204" pitchFamily="34" charset="0"/>
              <a:ea typeface="Calibri" panose="020F0502020204030204" pitchFamily="34" charset="0"/>
              <a:cs typeface="Calibri" panose="020F0502020204030204" pitchFamily="34" charset="0"/>
            </a:endParaRPr>
          </a:p>
        </p:txBody>
      </p:sp>
      <p:pic>
        <p:nvPicPr>
          <p:cNvPr id="4" name="Graphique 3" descr="Notes Post-it avec un remplissage uni">
            <a:extLst>
              <a:ext uri="{FF2B5EF4-FFF2-40B4-BE49-F238E27FC236}">
                <a16:creationId xmlns:a16="http://schemas.microsoft.com/office/drawing/2014/main" id="{312D0B20-E225-6E77-9915-F79C91D9EFC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1244" y="790369"/>
            <a:ext cx="914400" cy="914400"/>
          </a:xfrm>
          <a:prstGeom prst="rect">
            <a:avLst/>
          </a:prstGeom>
        </p:spPr>
      </p:pic>
      <p:pic>
        <p:nvPicPr>
          <p:cNvPr id="3" name="Graphique 2" descr="Badge 4 avec un remplissage uni">
            <a:extLst>
              <a:ext uri="{FF2B5EF4-FFF2-40B4-BE49-F238E27FC236}">
                <a16:creationId xmlns:a16="http://schemas.microsoft.com/office/drawing/2014/main" id="{F5136C96-3E49-B1B7-B58C-E86F7199417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92612" y="3609328"/>
            <a:ext cx="288000" cy="288000"/>
          </a:xfrm>
          <a:prstGeom prst="rect">
            <a:avLst/>
          </a:prstGeom>
        </p:spPr>
      </p:pic>
      <p:pic>
        <p:nvPicPr>
          <p:cNvPr id="5" name="Graphique 4" descr="Badge 3 avec un remplissage uni">
            <a:extLst>
              <a:ext uri="{FF2B5EF4-FFF2-40B4-BE49-F238E27FC236}">
                <a16:creationId xmlns:a16="http://schemas.microsoft.com/office/drawing/2014/main" id="{A5B0C67A-534A-680D-2FD5-62B449F0A25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92612" y="3172680"/>
            <a:ext cx="288000" cy="288000"/>
          </a:xfrm>
          <a:prstGeom prst="rect">
            <a:avLst/>
          </a:prstGeom>
        </p:spPr>
      </p:pic>
      <p:pic>
        <p:nvPicPr>
          <p:cNvPr id="7" name="Graphique 6" descr="Badge avec un remplissage uni">
            <a:extLst>
              <a:ext uri="{FF2B5EF4-FFF2-40B4-BE49-F238E27FC236}">
                <a16:creationId xmlns:a16="http://schemas.microsoft.com/office/drawing/2014/main" id="{5E647ED5-2A75-E387-87E0-4F29F4E95B1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92612" y="2376000"/>
            <a:ext cx="288000" cy="288000"/>
          </a:xfrm>
          <a:prstGeom prst="rect">
            <a:avLst/>
          </a:prstGeom>
        </p:spPr>
      </p:pic>
      <p:pic>
        <p:nvPicPr>
          <p:cNvPr id="8" name="Graphique 7" descr="Badge 1 avec un remplissage uni">
            <a:extLst>
              <a:ext uri="{FF2B5EF4-FFF2-40B4-BE49-F238E27FC236}">
                <a16:creationId xmlns:a16="http://schemas.microsoft.com/office/drawing/2014/main" id="{EBAD96F1-F325-658D-1F68-DD1D1DB451B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92612" y="1951271"/>
            <a:ext cx="288000" cy="288000"/>
          </a:xfrm>
          <a:prstGeom prst="rect">
            <a:avLst/>
          </a:prstGeom>
        </p:spPr>
      </p:pic>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16"/>
        <p:cNvGrpSpPr/>
        <p:nvPr/>
      </p:nvGrpSpPr>
      <p:grpSpPr>
        <a:xfrm>
          <a:off x="0" y="0"/>
          <a:ext cx="0" cy="0"/>
          <a:chOff x="0" y="0"/>
          <a:chExt cx="0" cy="0"/>
        </a:xfrm>
      </p:grpSpPr>
      <p:sp>
        <p:nvSpPr>
          <p:cNvPr id="623" name="Google Shape;623;g25f7ea87e78_0_0"/>
          <p:cNvSpPr txBox="1"/>
          <p:nvPr/>
        </p:nvSpPr>
        <p:spPr>
          <a:xfrm>
            <a:off x="6606782" y="2731364"/>
            <a:ext cx="2321435" cy="367288"/>
          </a:xfrm>
          <a:prstGeom prst="rect">
            <a:avLst/>
          </a:prstGeom>
          <a:noFill/>
          <a:ln>
            <a:noFill/>
          </a:ln>
        </p:spPr>
        <p:txBody>
          <a:bodyPr spcFirstLastPara="1" wrap="square" lIns="91426" tIns="91426" rIns="91426" bIns="91426" anchor="ctr" anchorCtr="0">
            <a:noAutofit/>
          </a:bodyPr>
          <a:lstStyle/>
          <a:p>
            <a:pPr algn="ctr"/>
            <a:r>
              <a:rPr lang="fr-FR" sz="1200" i="1">
                <a:latin typeface="Calibri" panose="020F0502020204030204" pitchFamily="34" charset="0"/>
                <a:ea typeface="Calibri" panose="020F0502020204030204" pitchFamily="34" charset="0"/>
                <a:cs typeface="Calibri" panose="020F0502020204030204" pitchFamily="34" charset="0"/>
                <a:sym typeface="Open Sans"/>
              </a:rPr>
              <a:t>Restitution des fiches services </a:t>
            </a:r>
            <a:endParaRPr sz="1200" i="1">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617" name="Google Shape;617;g25f7ea87e78_0_0"/>
          <p:cNvSpPr txBox="1">
            <a:spLocks noGrp="1"/>
          </p:cNvSpPr>
          <p:nvPr>
            <p:ph type="title"/>
          </p:nvPr>
        </p:nvSpPr>
        <p:spPr>
          <a:xfrm>
            <a:off x="827584" y="87474"/>
            <a:ext cx="8064000" cy="540000"/>
          </a:xfrm>
          <a:prstGeom prst="rect">
            <a:avLst/>
          </a:prstGeom>
        </p:spPr>
        <p:txBody>
          <a:bodyPr spcFirstLastPara="1" wrap="square" lIns="0" tIns="0" rIns="0" bIns="0" anchor="b" anchorCtr="0">
            <a:normAutofit/>
          </a:bodyPr>
          <a:lstStyle/>
          <a:p>
            <a:r>
              <a:rPr lang="fr-FR">
                <a:latin typeface="Calibri" panose="020F0502020204030204" pitchFamily="34" charset="0"/>
                <a:ea typeface="Calibri" panose="020F0502020204030204" pitchFamily="34" charset="0"/>
                <a:cs typeface="Calibri" panose="020F0502020204030204" pitchFamily="34" charset="0"/>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textRoundtripDataId="15"/>
                  </a:ext>
                </a:extLst>
              </a:rPr>
              <a:t>Quels objectifs temporels ?</a:t>
            </a:r>
            <a:r>
              <a:rPr lang="fr-FR">
                <a:latin typeface="Calibri" panose="020F0502020204030204" pitchFamily="34" charset="0"/>
                <a:ea typeface="Calibri" panose="020F0502020204030204" pitchFamily="34" charset="0"/>
                <a:cs typeface="Calibri" panose="020F0502020204030204" pitchFamily="34" charset="0"/>
              </a:rPr>
              <a:t> </a:t>
            </a:r>
          </a:p>
        </p:txBody>
      </p:sp>
      <p:sp>
        <p:nvSpPr>
          <p:cNvPr id="618" name="Google Shape;618;g25f7ea87e78_0_0"/>
          <p:cNvSpPr txBox="1">
            <a:spLocks noGrp="1"/>
          </p:cNvSpPr>
          <p:nvPr>
            <p:ph type="sldNum" idx="12"/>
          </p:nvPr>
        </p:nvSpPr>
        <p:spPr>
          <a:xfrm>
            <a:off x="107505" y="4749993"/>
            <a:ext cx="287401" cy="273900"/>
          </a:xfrm>
          <a:prstGeom prst="rect">
            <a:avLst/>
          </a:prstGeom>
        </p:spPr>
        <p:txBody>
          <a:bodyPr spcFirstLastPara="1" wrap="square" lIns="0" tIns="0" rIns="0" bIns="0" anchor="ctr" anchorCtr="0">
            <a:noAutofit/>
          </a:bodyPr>
          <a:lstStyle/>
          <a:p>
            <a:fld id="{00000000-1234-1234-1234-123412341234}" type="slidenum">
              <a:rPr lang="fr-FR">
                <a:latin typeface="Calibri" panose="020F0502020204030204" pitchFamily="34" charset="0"/>
                <a:ea typeface="Calibri" panose="020F0502020204030204" pitchFamily="34" charset="0"/>
                <a:cs typeface="Calibri" panose="020F0502020204030204" pitchFamily="34" charset="0"/>
              </a:rPr>
              <a:pPr/>
              <a:t>6</a:t>
            </a:fld>
            <a:endParaRPr>
              <a:latin typeface="Calibri" panose="020F0502020204030204" pitchFamily="34" charset="0"/>
              <a:ea typeface="Calibri" panose="020F0502020204030204" pitchFamily="34" charset="0"/>
              <a:cs typeface="Calibri" panose="020F0502020204030204" pitchFamily="34" charset="0"/>
            </a:endParaRPr>
          </a:p>
        </p:txBody>
      </p:sp>
      <p:sp>
        <p:nvSpPr>
          <p:cNvPr id="619" name="Google Shape;619;g25f7ea87e78_0_0"/>
          <p:cNvSpPr txBox="1"/>
          <p:nvPr/>
        </p:nvSpPr>
        <p:spPr>
          <a:xfrm>
            <a:off x="252420" y="960004"/>
            <a:ext cx="4937877" cy="3812791"/>
          </a:xfrm>
          <a:prstGeom prst="rect">
            <a:avLst/>
          </a:prstGeom>
          <a:noFill/>
          <a:ln>
            <a:noFill/>
          </a:ln>
        </p:spPr>
        <p:txBody>
          <a:bodyPr spcFirstLastPara="1" wrap="square" lIns="91426" tIns="91426" rIns="91426" bIns="91426" anchor="t" anchorCtr="0">
            <a:noAutofit/>
          </a:bodyPr>
          <a:lstStyle/>
          <a:p>
            <a:pPr>
              <a:buSzPts val="1400"/>
            </a:pPr>
            <a:r>
              <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L’OG doit se fixer un objectif raisonnable pour réaliser le projet de continuité et de reprise d’activité. Il varie en fonction de plusieurs facteurs :</a:t>
            </a:r>
          </a:p>
          <a:p>
            <a:pPr marL="285750" indent="285750">
              <a:buSzPts val="1400"/>
              <a:buFont typeface="Arial" panose="020B0604020202020204" pitchFamily="34" charset="0"/>
              <a:buChar char="•"/>
            </a:pPr>
            <a:r>
              <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Taille de l’OG</a:t>
            </a:r>
          </a:p>
          <a:p>
            <a:pPr marL="285750" indent="285750">
              <a:buSzPts val="1400"/>
              <a:buFont typeface="Arial" panose="020B0604020202020204" pitchFamily="34" charset="0"/>
              <a:buChar char="•"/>
            </a:pPr>
            <a:r>
              <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Diversité des activités</a:t>
            </a:r>
          </a:p>
          <a:p>
            <a:pPr marL="285750" indent="285750">
              <a:buSzPts val="1400"/>
              <a:buFont typeface="Arial" panose="020B0604020202020204" pitchFamily="34" charset="0"/>
              <a:buChar char="•"/>
            </a:pPr>
            <a:r>
              <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Pluralité des processus métier inclus dans le PCRA (unités d’accompagnement, services médico-techniques, administratifs, logistiques)</a:t>
            </a:r>
          </a:p>
          <a:p>
            <a:pPr marL="285750" indent="285750">
              <a:buSzPts val="1400"/>
              <a:buFont typeface="Arial" panose="020B0604020202020204" pitchFamily="34" charset="0"/>
              <a:buChar char="•"/>
            </a:pPr>
            <a:r>
              <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Nombre de scénarios d’indisponibilité traités </a:t>
            </a:r>
            <a:endParaRP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SzPts val="1400"/>
            </a:pPr>
            <a:endParaRP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SzPts val="1400"/>
            </a:pPr>
            <a:r>
              <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Il est recommandé de définir un premier périmètre atteignable à l’échelle de 4 mois, puis d’itérer sur des versions ultérieures amélioratives, dans le cadre de l’amélioration continue de la continuité d’activité (maintien en conditions opérationnel du PCRA) . </a:t>
            </a:r>
          </a:p>
          <a:p>
            <a:pPr>
              <a:buSzPts val="1400"/>
            </a:pPr>
            <a:br>
              <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br>
            <a:r>
              <a:rPr lang="fr-FR" sz="1200" b="1" u="sng">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Ces temporalités peuvent être adaptées au regard des facteurs cités précédemment.</a:t>
            </a:r>
            <a:endParaRPr sz="1200" b="1" u="sng">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SzPts val="1400"/>
            </a:pPr>
            <a:endPar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SzPts val="1400"/>
            </a:pPr>
            <a:r>
              <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Pour assurer le suivi du projet, des délais de restitution des livrables sont à définir pour les fiches processus métier d’une part et le PCRA cadre d’autre part.</a:t>
            </a:r>
            <a:endParaRP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lgn="just">
              <a:buSzPts val="1400"/>
            </a:pPr>
            <a:endParaRPr sz="1200" b="1">
              <a:solidFill>
                <a:srgbClr val="667171"/>
              </a:solidFill>
              <a:latin typeface="Calibri" panose="020F0502020204030204" pitchFamily="34" charset="0"/>
              <a:ea typeface="Calibri" panose="020F0502020204030204" pitchFamily="34" charset="0"/>
              <a:cs typeface="Calibri" panose="020F0502020204030204" pitchFamily="34" charset="0"/>
              <a:sym typeface="Open Sans"/>
            </a:endParaRPr>
          </a:p>
          <a:p>
            <a:pPr algn="just">
              <a:buSzPts val="1400"/>
            </a:pPr>
            <a:endParaRPr sz="1200" b="1">
              <a:solidFill>
                <a:srgbClr val="667171"/>
              </a:solidFill>
              <a:latin typeface="Calibri" panose="020F0502020204030204" pitchFamily="34" charset="0"/>
              <a:ea typeface="Calibri" panose="020F0502020204030204" pitchFamily="34" charset="0"/>
              <a:cs typeface="Calibri" panose="020F0502020204030204" pitchFamily="34" charset="0"/>
              <a:sym typeface="Open Sans"/>
            </a:endParaRPr>
          </a:p>
          <a:p>
            <a:pPr algn="just">
              <a:buSzPts val="1400"/>
            </a:pPr>
            <a:endParaRPr sz="1200" b="1">
              <a:solidFill>
                <a:srgbClr val="667171"/>
              </a:solidFill>
              <a:latin typeface="Calibri" panose="020F0502020204030204" pitchFamily="34" charset="0"/>
              <a:ea typeface="Calibri" panose="020F0502020204030204" pitchFamily="34" charset="0"/>
              <a:cs typeface="Calibri" panose="020F0502020204030204" pitchFamily="34" charset="0"/>
              <a:sym typeface="Open Sans"/>
            </a:endParaRPr>
          </a:p>
          <a:p>
            <a:pPr algn="just">
              <a:buSzPts val="1400"/>
            </a:pPr>
            <a:endParaRPr sz="1200" b="1">
              <a:solidFill>
                <a:srgbClr val="667171"/>
              </a:solidFill>
              <a:latin typeface="Calibri" panose="020F0502020204030204" pitchFamily="34" charset="0"/>
              <a:ea typeface="Calibri" panose="020F0502020204030204" pitchFamily="34" charset="0"/>
              <a:cs typeface="Calibri" panose="020F0502020204030204" pitchFamily="34" charset="0"/>
              <a:sym typeface="Open Sans"/>
            </a:endParaRPr>
          </a:p>
          <a:p>
            <a:pPr algn="just">
              <a:buSzPts val="1400"/>
            </a:pPr>
            <a:endParaRPr sz="1200" b="1">
              <a:solidFill>
                <a:srgbClr val="66717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625" name="Google Shape;625;g25f7ea87e78_0_0"/>
          <p:cNvSpPr txBox="1"/>
          <p:nvPr/>
        </p:nvSpPr>
        <p:spPr>
          <a:xfrm>
            <a:off x="6759330" y="3701922"/>
            <a:ext cx="1938900" cy="291797"/>
          </a:xfrm>
          <a:prstGeom prst="rect">
            <a:avLst/>
          </a:prstGeom>
          <a:noFill/>
          <a:ln>
            <a:noFill/>
          </a:ln>
        </p:spPr>
        <p:txBody>
          <a:bodyPr spcFirstLastPara="1" wrap="square" lIns="91426" tIns="91426" rIns="91426" bIns="91426" anchor="ctr" anchorCtr="0">
            <a:noAutofit/>
          </a:bodyPr>
          <a:lstStyle/>
          <a:p>
            <a:pPr algn="ctr"/>
            <a:r>
              <a:rPr lang="fr-FR" sz="1200" i="1">
                <a:latin typeface="Calibri" panose="020F0502020204030204" pitchFamily="34" charset="0"/>
                <a:ea typeface="Calibri" panose="020F0502020204030204" pitchFamily="34" charset="0"/>
                <a:cs typeface="Calibri" panose="020F0502020204030204" pitchFamily="34" charset="0"/>
                <a:sym typeface="Open Sans"/>
              </a:rPr>
              <a:t>Restitution du PCRA cadre</a:t>
            </a:r>
            <a:endParaRPr sz="1200" i="1">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626" name="Google Shape;626;g25f7ea87e78_0_0"/>
          <p:cNvSpPr txBox="1"/>
          <p:nvPr/>
        </p:nvSpPr>
        <p:spPr>
          <a:xfrm>
            <a:off x="6547706" y="4244257"/>
            <a:ext cx="2362147" cy="600900"/>
          </a:xfrm>
          <a:prstGeom prst="rect">
            <a:avLst/>
          </a:prstGeom>
          <a:noFill/>
          <a:ln>
            <a:noFill/>
          </a:ln>
        </p:spPr>
        <p:txBody>
          <a:bodyPr spcFirstLastPara="1" wrap="square" lIns="91426" tIns="91426" rIns="91426" bIns="91426" anchor="t" anchorCtr="0">
            <a:noAutofit/>
          </a:bodyPr>
          <a:lstStyle/>
          <a:p>
            <a:pPr algn="ctr"/>
            <a:r>
              <a:rPr lang="fr-FR" sz="1200" i="1">
                <a:latin typeface="Calibri" panose="020F0502020204030204" pitchFamily="34" charset="0"/>
                <a:ea typeface="Calibri" panose="020F0502020204030204" pitchFamily="34" charset="0"/>
                <a:cs typeface="Calibri" panose="020F0502020204030204" pitchFamily="34" charset="0"/>
                <a:sym typeface="Open Sans"/>
              </a:rPr>
              <a:t>Maintien en conditions opérationnelles (MCO) du PCRA</a:t>
            </a:r>
            <a:endParaRPr sz="1200" i="1">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2" name="Flèche : bas 1">
            <a:extLst>
              <a:ext uri="{FF2B5EF4-FFF2-40B4-BE49-F238E27FC236}">
                <a16:creationId xmlns:a16="http://schemas.microsoft.com/office/drawing/2014/main" id="{086C85A6-4001-D032-3596-FF34EB6002E6}"/>
              </a:ext>
            </a:extLst>
          </p:cNvPr>
          <p:cNvSpPr/>
          <p:nvPr/>
        </p:nvSpPr>
        <p:spPr>
          <a:xfrm>
            <a:off x="7627099" y="1526914"/>
            <a:ext cx="280800" cy="1294654"/>
          </a:xfrm>
          <a:prstGeom prst="downArrow">
            <a:avLst/>
          </a:prstGeom>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latin typeface="Calibri" panose="020F0502020204030204" pitchFamily="34" charset="0"/>
              <a:ea typeface="Calibri" panose="020F0502020204030204" pitchFamily="34" charset="0"/>
              <a:cs typeface="Calibri" panose="020F0502020204030204" pitchFamily="34" charset="0"/>
            </a:endParaRPr>
          </a:p>
        </p:txBody>
      </p:sp>
      <p:sp>
        <p:nvSpPr>
          <p:cNvPr id="3" name="Flèche : bas 2">
            <a:extLst>
              <a:ext uri="{FF2B5EF4-FFF2-40B4-BE49-F238E27FC236}">
                <a16:creationId xmlns:a16="http://schemas.microsoft.com/office/drawing/2014/main" id="{60D77218-E91D-C253-FDC4-1C63010C9307}"/>
              </a:ext>
            </a:extLst>
          </p:cNvPr>
          <p:cNvSpPr/>
          <p:nvPr/>
        </p:nvSpPr>
        <p:spPr>
          <a:xfrm>
            <a:off x="7627099" y="3097468"/>
            <a:ext cx="280800" cy="589971"/>
          </a:xfrm>
          <a:prstGeom prst="downArrow">
            <a:avLst/>
          </a:prstGeom>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latin typeface="Calibri" panose="020F0502020204030204" pitchFamily="34" charset="0"/>
              <a:ea typeface="Calibri" panose="020F0502020204030204" pitchFamily="34" charset="0"/>
              <a:cs typeface="Calibri" panose="020F0502020204030204" pitchFamily="34" charset="0"/>
            </a:endParaRPr>
          </a:p>
        </p:txBody>
      </p:sp>
      <p:sp>
        <p:nvSpPr>
          <p:cNvPr id="4" name="Espace réservé du numéro de diapositive 2">
            <a:extLst>
              <a:ext uri="{FF2B5EF4-FFF2-40B4-BE49-F238E27FC236}">
                <a16:creationId xmlns:a16="http://schemas.microsoft.com/office/drawing/2014/main" id="{F42F292A-702A-2163-3792-0CB6F278E5F3}"/>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6</a:t>
            </a:fld>
            <a:endParaRPr lang="fr-FR" sz="800" i="1">
              <a:latin typeface="Calibri" panose="020F0502020204030204" pitchFamily="34" charset="0"/>
              <a:ea typeface="Calibri" panose="020F0502020204030204" pitchFamily="34" charset="0"/>
              <a:cs typeface="Calibri" panose="020F0502020204030204" pitchFamily="34" charset="0"/>
            </a:endParaRPr>
          </a:p>
        </p:txBody>
      </p:sp>
      <p:cxnSp>
        <p:nvCxnSpPr>
          <p:cNvPr id="8" name="Connecteur droit 7">
            <a:extLst>
              <a:ext uri="{FF2B5EF4-FFF2-40B4-BE49-F238E27FC236}">
                <a16:creationId xmlns:a16="http://schemas.microsoft.com/office/drawing/2014/main" id="{40ABF7CA-331B-BE6E-BF0C-EEE93450C5D2}"/>
              </a:ext>
            </a:extLst>
          </p:cNvPr>
          <p:cNvCxnSpPr>
            <a:cxnSpLocks/>
          </p:cNvCxnSpPr>
          <p:nvPr/>
        </p:nvCxnSpPr>
        <p:spPr>
          <a:xfrm>
            <a:off x="5388361" y="1076335"/>
            <a:ext cx="0" cy="369646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7" name="Google Shape;623;g25f7ea87e78_0_0">
            <a:extLst>
              <a:ext uri="{FF2B5EF4-FFF2-40B4-BE49-F238E27FC236}">
                <a16:creationId xmlns:a16="http://schemas.microsoft.com/office/drawing/2014/main" id="{F88E3B2E-D187-BD56-BC0C-2D1EE7634ADF}"/>
              </a:ext>
            </a:extLst>
          </p:cNvPr>
          <p:cNvSpPr txBox="1"/>
          <p:nvPr/>
        </p:nvSpPr>
        <p:spPr>
          <a:xfrm>
            <a:off x="6066143" y="982359"/>
            <a:ext cx="483788" cy="357439"/>
          </a:xfrm>
          <a:prstGeom prst="rect">
            <a:avLst/>
          </a:prstGeom>
          <a:noFill/>
          <a:ln>
            <a:noFill/>
          </a:ln>
        </p:spPr>
        <p:txBody>
          <a:bodyPr spcFirstLastPara="1" wrap="square" lIns="91426" tIns="91426" rIns="91426" bIns="91426" anchor="t" anchorCtr="0">
            <a:noAutofit/>
          </a:bodyPr>
          <a:lstStyle/>
          <a:p>
            <a:pPr algn="ctr"/>
            <a:r>
              <a:rPr lang="fr-FR" sz="1401" i="1">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sym typeface="Open Sans"/>
              </a:rPr>
              <a:t>T0</a:t>
            </a:r>
            <a:endParaRPr sz="1401" i="1">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9" name="Google Shape;623;g25f7ea87e78_0_0">
            <a:extLst>
              <a:ext uri="{FF2B5EF4-FFF2-40B4-BE49-F238E27FC236}">
                <a16:creationId xmlns:a16="http://schemas.microsoft.com/office/drawing/2014/main" id="{000C0110-746C-CA41-6EDF-2EC661F04924}"/>
              </a:ext>
            </a:extLst>
          </p:cNvPr>
          <p:cNvSpPr txBox="1"/>
          <p:nvPr/>
        </p:nvSpPr>
        <p:spPr>
          <a:xfrm>
            <a:off x="5784549" y="2810521"/>
            <a:ext cx="1222716" cy="217162"/>
          </a:xfrm>
          <a:prstGeom prst="rect">
            <a:avLst/>
          </a:prstGeom>
          <a:noFill/>
          <a:ln>
            <a:noFill/>
          </a:ln>
        </p:spPr>
        <p:txBody>
          <a:bodyPr spcFirstLastPara="1" wrap="square" lIns="36000" tIns="36000" rIns="36000" bIns="36000" anchor="ctr" anchorCtr="0">
            <a:noAutofit/>
          </a:bodyPr>
          <a:lstStyle/>
          <a:p>
            <a:pPr algn="ctr"/>
            <a:r>
              <a:rPr lang="fr-FR" sz="1200" i="1">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sym typeface="Open Sans"/>
              </a:rPr>
              <a:t>T + 3 mois</a:t>
            </a:r>
            <a:endParaRPr sz="1200" i="1">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10" name="Google Shape;623;g25f7ea87e78_0_0">
            <a:extLst>
              <a:ext uri="{FF2B5EF4-FFF2-40B4-BE49-F238E27FC236}">
                <a16:creationId xmlns:a16="http://schemas.microsoft.com/office/drawing/2014/main" id="{6051609E-2994-45FD-8384-48AE9F60C50E}"/>
              </a:ext>
            </a:extLst>
          </p:cNvPr>
          <p:cNvSpPr txBox="1"/>
          <p:nvPr/>
        </p:nvSpPr>
        <p:spPr>
          <a:xfrm>
            <a:off x="5784549" y="3669102"/>
            <a:ext cx="1222716" cy="357439"/>
          </a:xfrm>
          <a:prstGeom prst="rect">
            <a:avLst/>
          </a:prstGeom>
          <a:noFill/>
          <a:ln>
            <a:noFill/>
          </a:ln>
        </p:spPr>
        <p:txBody>
          <a:bodyPr spcFirstLastPara="1" wrap="square" lIns="36000" tIns="36000" rIns="36000" bIns="36000" anchor="ctr" anchorCtr="0">
            <a:noAutofit/>
          </a:bodyPr>
          <a:lstStyle>
            <a:defPPr marR="0" lvl="0" algn="l" rtl="0">
              <a:lnSpc>
                <a:spcPct val="100000"/>
              </a:lnSpc>
              <a:spcBef>
                <a:spcPts val="0"/>
              </a:spcBef>
              <a:spcAft>
                <a:spcPts val="0"/>
              </a:spcAft>
            </a:defPPr>
            <a:lvl1pPr algn="ctr">
              <a:defRPr sz="1200" i="1">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defRPr>
            </a:lvl1pPr>
          </a:lstStyle>
          <a:p>
            <a:r>
              <a:rPr lang="fr-FR">
                <a:sym typeface="Open Sans"/>
              </a:rPr>
              <a:t>T + 4 mois</a:t>
            </a:r>
            <a:endParaRPr>
              <a:sym typeface="Open Sans"/>
            </a:endParaRPr>
          </a:p>
        </p:txBody>
      </p:sp>
      <p:sp>
        <p:nvSpPr>
          <p:cNvPr id="11" name="Google Shape;623;g25f7ea87e78_0_0">
            <a:extLst>
              <a:ext uri="{FF2B5EF4-FFF2-40B4-BE49-F238E27FC236}">
                <a16:creationId xmlns:a16="http://schemas.microsoft.com/office/drawing/2014/main" id="{2161727B-4A7A-BDBC-322B-E8CC78B34E4E}"/>
              </a:ext>
            </a:extLst>
          </p:cNvPr>
          <p:cNvSpPr txBox="1"/>
          <p:nvPr/>
        </p:nvSpPr>
        <p:spPr>
          <a:xfrm>
            <a:off x="6719122" y="987502"/>
            <a:ext cx="2096753" cy="475555"/>
          </a:xfrm>
          <a:prstGeom prst="rect">
            <a:avLst/>
          </a:prstGeom>
          <a:noFill/>
          <a:ln>
            <a:noFill/>
          </a:ln>
        </p:spPr>
        <p:txBody>
          <a:bodyPr spcFirstLastPara="1" wrap="square" lIns="91426" tIns="91426" rIns="91426" bIns="91426" anchor="ctr" anchorCtr="0">
            <a:noAutofit/>
          </a:bodyPr>
          <a:lstStyle/>
          <a:p>
            <a:pPr algn="ctr"/>
            <a:r>
              <a:rPr lang="fr-FR" sz="1200" i="1">
                <a:latin typeface="Calibri" panose="020F0502020204030204" pitchFamily="34" charset="0"/>
                <a:ea typeface="Calibri" panose="020F0502020204030204" pitchFamily="34" charset="0"/>
                <a:cs typeface="Calibri" panose="020F0502020204030204" pitchFamily="34" charset="0"/>
                <a:sym typeface="Open Sans"/>
              </a:rPr>
              <a:t>Début de la construction du PCRA MS - Cadrage du projet</a:t>
            </a:r>
            <a:endParaRPr sz="1200" i="1">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16" name="Rectangle 15">
            <a:extLst>
              <a:ext uri="{FF2B5EF4-FFF2-40B4-BE49-F238E27FC236}">
                <a16:creationId xmlns:a16="http://schemas.microsoft.com/office/drawing/2014/main" id="{A9E5B370-EA73-8544-936E-F9682290FB87}"/>
              </a:ext>
            </a:extLst>
          </p:cNvPr>
          <p:cNvSpPr/>
          <p:nvPr/>
        </p:nvSpPr>
        <p:spPr>
          <a:xfrm>
            <a:off x="5493098" y="1076335"/>
            <a:ext cx="516195" cy="3673658"/>
          </a:xfrm>
          <a:prstGeom prst="rect">
            <a:avLst/>
          </a:prstGeom>
          <a:gradFill flip="none" rotWithShape="1">
            <a:gsLst>
              <a:gs pos="51000">
                <a:srgbClr val="FADAE9"/>
              </a:gs>
              <a:gs pos="100000">
                <a:srgbClr val="FADAE9"/>
              </a:gs>
              <a:gs pos="50000">
                <a:srgbClr val="F28DBC"/>
              </a:gs>
              <a:gs pos="25000">
                <a:srgbClr val="CE196F"/>
              </a:gs>
              <a:gs pos="0">
                <a:srgbClr val="CE196F"/>
              </a:gs>
              <a:gs pos="25000">
                <a:srgbClr val="F28DBC"/>
              </a:gs>
            </a:gsLst>
            <a:lin ang="16200000" scaled="1"/>
            <a:tileRect/>
          </a:gra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0" name="Google Shape;620;g25f7ea87e78_0_0"/>
          <p:cNvSpPr/>
          <p:nvPr/>
        </p:nvSpPr>
        <p:spPr>
          <a:xfrm rot="16200000">
            <a:off x="5190791" y="1791880"/>
            <a:ext cx="1113177" cy="360000"/>
          </a:xfrm>
          <a:prstGeom prst="rect">
            <a:avLst/>
          </a:prstGeom>
          <a:noFill/>
          <a:ln w="9525" cap="flat" cmpd="sng">
            <a:noFill/>
            <a:prstDash val="solid"/>
            <a:round/>
            <a:headEnd type="none" w="sm" len="sm"/>
            <a:tailEnd type="none" w="sm" len="sm"/>
          </a:ln>
          <a:effectLst/>
        </p:spPr>
        <p:txBody>
          <a:bodyPr spcFirstLastPara="1" wrap="square" lIns="91426" tIns="91426" rIns="91426" bIns="91426" anchor="ctr" anchorCtr="0">
            <a:noAutofit/>
          </a:bodyPr>
          <a:lstStyle/>
          <a:p>
            <a:pPr algn="ctr"/>
            <a:r>
              <a:rPr lang="fr-FR" sz="1200" b="1">
                <a:solidFill>
                  <a:schemeClr val="bg1"/>
                </a:solidFill>
                <a:latin typeface="Calibri" panose="020F0502020204030204" pitchFamily="34" charset="0"/>
                <a:ea typeface="Calibri" panose="020F0502020204030204" pitchFamily="34" charset="0"/>
                <a:cs typeface="Calibri" panose="020F0502020204030204" pitchFamily="34" charset="0"/>
              </a:rPr>
              <a:t>3 mois</a:t>
            </a:r>
            <a:endParaRPr sz="1200" b="1">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627" name="Google Shape;627;g25f7ea87e78_0_0"/>
          <p:cNvSpPr txBox="1"/>
          <p:nvPr/>
        </p:nvSpPr>
        <p:spPr>
          <a:xfrm rot="-5400000">
            <a:off x="5387379" y="3184023"/>
            <a:ext cx="720000" cy="360000"/>
          </a:xfrm>
          <a:prstGeom prst="rect">
            <a:avLst/>
          </a:prstGeom>
          <a:noFill/>
          <a:ln w="9525" cap="flat" cmpd="sng">
            <a:noFill/>
            <a:prstDash val="solid"/>
            <a:round/>
            <a:headEnd type="none" w="sm" len="sm"/>
            <a:tailEnd type="none" w="sm" len="sm"/>
          </a:ln>
          <a:effectLst/>
        </p:spPr>
        <p:txBody>
          <a:bodyPr spcFirstLastPara="1" wrap="square" lIns="91426" tIns="91426" rIns="91426" bIns="91426" anchor="ctr" anchorCtr="0">
            <a:noAutofit/>
          </a:bodyPr>
          <a:lstStyle>
            <a:defPPr marR="0" lvl="0" algn="l" rtl="0">
              <a:lnSpc>
                <a:spcPct val="100000"/>
              </a:lnSpc>
              <a:spcBef>
                <a:spcPts val="0"/>
              </a:spcBef>
              <a:spcAft>
                <a:spcPts val="0"/>
              </a:spcAft>
            </a:defPPr>
            <a:lvl1pPr algn="ctr">
              <a:defRPr sz="1401" b="1">
                <a:latin typeface="Calibri" panose="020F0502020204030204" pitchFamily="34" charset="0"/>
                <a:ea typeface="Calibri" panose="020F0502020204030204" pitchFamily="34" charset="0"/>
                <a:cs typeface="Calibri" panose="020F0502020204030204" pitchFamily="34" charset="0"/>
              </a:defRPr>
            </a:lvl1pPr>
          </a:lstStyle>
          <a:p>
            <a:r>
              <a:rPr lang="fr-FR" sz="1200">
                <a:solidFill>
                  <a:schemeClr val="bg1"/>
                </a:solidFill>
                <a:sym typeface="Open Sans"/>
              </a:rPr>
              <a:t>1 mois</a:t>
            </a:r>
            <a:endParaRPr sz="1200">
              <a:solidFill>
                <a:schemeClr val="bg1"/>
              </a:solidFill>
              <a:sym typeface="Open Sans"/>
            </a:endParaRPr>
          </a:p>
        </p:txBody>
      </p:sp>
      <p:sp>
        <p:nvSpPr>
          <p:cNvPr id="15" name="Google Shape;627;g25f7ea87e78_0_0">
            <a:extLst>
              <a:ext uri="{FF2B5EF4-FFF2-40B4-BE49-F238E27FC236}">
                <a16:creationId xmlns:a16="http://schemas.microsoft.com/office/drawing/2014/main" id="{CB19BB19-D178-0E21-CDB2-2C62CA885C08}"/>
              </a:ext>
            </a:extLst>
          </p:cNvPr>
          <p:cNvSpPr txBox="1"/>
          <p:nvPr/>
        </p:nvSpPr>
        <p:spPr>
          <a:xfrm rot="-5400000">
            <a:off x="5307152" y="4120099"/>
            <a:ext cx="880454" cy="360000"/>
          </a:xfrm>
          <a:prstGeom prst="rect">
            <a:avLst/>
          </a:prstGeom>
          <a:noFill/>
          <a:ln w="9525" cap="flat" cmpd="sng">
            <a:noFill/>
            <a:prstDash val="solid"/>
            <a:round/>
            <a:headEnd type="none" w="sm" len="sm"/>
            <a:tailEnd type="none" w="sm" len="sm"/>
          </a:ln>
          <a:effectLst/>
        </p:spPr>
        <p:txBody>
          <a:bodyPr spcFirstLastPara="1" wrap="square" lIns="91426" tIns="91426" rIns="91426" bIns="91426" anchor="ctr" anchorCtr="0">
            <a:noAutofit/>
          </a:bodyPr>
          <a:lstStyle>
            <a:defPPr marR="0" lvl="0" algn="l" rtl="0">
              <a:lnSpc>
                <a:spcPct val="100000"/>
              </a:lnSpc>
              <a:spcBef>
                <a:spcPts val="0"/>
              </a:spcBef>
              <a:spcAft>
                <a:spcPts val="0"/>
              </a:spcAft>
            </a:defPPr>
            <a:lvl1pPr algn="ctr">
              <a:defRPr sz="1401" b="1">
                <a:latin typeface="Calibri" panose="020F0502020204030204" pitchFamily="34" charset="0"/>
                <a:ea typeface="Calibri" panose="020F0502020204030204" pitchFamily="34" charset="0"/>
                <a:cs typeface="Calibri" panose="020F0502020204030204" pitchFamily="34" charset="0"/>
              </a:defRPr>
            </a:lvl1pPr>
          </a:lstStyle>
          <a:p>
            <a:r>
              <a:rPr lang="fr-FR" sz="1200">
                <a:solidFill>
                  <a:schemeClr val="bg1"/>
                </a:solidFill>
                <a:sym typeface="Open Sans"/>
              </a:rPr>
              <a:t>En routine</a:t>
            </a:r>
            <a:endParaRPr sz="1200">
              <a:solidFill>
                <a:schemeClr val="bg1"/>
              </a:solidFill>
              <a:sym typeface="Open Sans"/>
            </a:endParaRPr>
          </a:p>
        </p:txBody>
      </p:sp>
      <p:sp>
        <p:nvSpPr>
          <p:cNvPr id="22" name="Flèche : bas 21">
            <a:extLst>
              <a:ext uri="{FF2B5EF4-FFF2-40B4-BE49-F238E27FC236}">
                <a16:creationId xmlns:a16="http://schemas.microsoft.com/office/drawing/2014/main" id="{CB1EE236-A1B0-ECE2-0949-D87B17676FB7}"/>
              </a:ext>
            </a:extLst>
          </p:cNvPr>
          <p:cNvSpPr/>
          <p:nvPr/>
        </p:nvSpPr>
        <p:spPr>
          <a:xfrm>
            <a:off x="7627099" y="4041697"/>
            <a:ext cx="280800" cy="291797"/>
          </a:xfrm>
          <a:prstGeom prst="downArrow">
            <a:avLst/>
          </a:prstGeom>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81"/>
        <p:cNvGrpSpPr/>
        <p:nvPr/>
      </p:nvGrpSpPr>
      <p:grpSpPr>
        <a:xfrm>
          <a:off x="0" y="0"/>
          <a:ext cx="0" cy="0"/>
          <a:chOff x="0" y="0"/>
          <a:chExt cx="0" cy="0"/>
        </a:xfrm>
      </p:grpSpPr>
      <p:grpSp>
        <p:nvGrpSpPr>
          <p:cNvPr id="16" name="Groupe 15">
            <a:extLst>
              <a:ext uri="{FF2B5EF4-FFF2-40B4-BE49-F238E27FC236}">
                <a16:creationId xmlns:a16="http://schemas.microsoft.com/office/drawing/2014/main" id="{CB1C4E14-2761-DE4A-5AFC-E229B195279F}"/>
              </a:ext>
            </a:extLst>
          </p:cNvPr>
          <p:cNvGrpSpPr/>
          <p:nvPr/>
        </p:nvGrpSpPr>
        <p:grpSpPr>
          <a:xfrm>
            <a:off x="145774" y="760781"/>
            <a:ext cx="8839200" cy="4184294"/>
            <a:chOff x="673681" y="1922094"/>
            <a:chExt cx="2992865" cy="2236859"/>
          </a:xfrm>
        </p:grpSpPr>
        <p:sp>
          <p:nvSpPr>
            <p:cNvPr id="17" name="Google Shape;784;g259c8bb200e_0_1087">
              <a:extLst>
                <a:ext uri="{FF2B5EF4-FFF2-40B4-BE49-F238E27FC236}">
                  <a16:creationId xmlns:a16="http://schemas.microsoft.com/office/drawing/2014/main" id="{035015BD-2370-799D-EC48-B6D93DF54143}"/>
                </a:ext>
              </a:extLst>
            </p:cNvPr>
            <p:cNvSpPr/>
            <p:nvPr/>
          </p:nvSpPr>
          <p:spPr>
            <a:xfrm>
              <a:off x="673681" y="1922094"/>
              <a:ext cx="2992865" cy="2236859"/>
            </a:xfrm>
            <a:prstGeom prst="rect">
              <a:avLst/>
            </a:prstGeom>
            <a:noFill/>
            <a:ln w="9525" cap="flat" cmpd="sng">
              <a:solidFill>
                <a:srgbClr val="008080"/>
              </a:solidFill>
              <a:prstDash val="dash"/>
              <a:round/>
              <a:headEnd type="none" w="sm" len="sm"/>
              <a:tailEnd type="none" w="sm" len="sm"/>
            </a:ln>
          </p:spPr>
          <p:txBody>
            <a:bodyPr spcFirstLastPara="1" wrap="square" lIns="108000" tIns="91426" rIns="91426" bIns="91426" anchor="t" anchorCtr="0">
              <a:noAutofit/>
            </a:bodyPr>
            <a:lstStyle/>
            <a:p>
              <a:pPr>
                <a:buSzPts val="1200"/>
              </a:pPr>
              <a:endParaRPr lang="fr-FR" sz="10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SzPts val="1200"/>
              </a:pPr>
              <a:endParaRPr lang="fr-FR" sz="10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SzPts val="1200"/>
              </a:pPr>
              <a:endParaRPr lang="fr-FR" sz="10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Clr>
                  <a:schemeClr val="dk1"/>
                </a:buClr>
                <a:buSzPts val="1100"/>
              </a:pPr>
              <a:endParaRPr lang="fr-FR" sz="10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Clr>
                  <a:schemeClr val="dk1"/>
                </a:buClr>
                <a:buSzPts val="1100"/>
              </a:pPr>
              <a:endParaRPr lang="fr-FR" sz="9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marL="1080000">
                <a:buClr>
                  <a:schemeClr val="dk1"/>
                </a:buClr>
                <a:buSzPts val="1100"/>
              </a:pPr>
              <a:r>
                <a:rPr lang="fr-FR" sz="10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Ses principales missions : </a:t>
              </a:r>
            </a:p>
            <a:p>
              <a:pPr marL="1440000" indent="-171450">
                <a:buClr>
                  <a:schemeClr val="dk1"/>
                </a:buClr>
                <a:buSzPts val="1100"/>
                <a:buFont typeface="Wingdings" panose="05000000000000000000" pitchFamily="2" charset="2"/>
                <a:buChar char="ü"/>
              </a:pPr>
              <a:r>
                <a:rPr lang="fr-FR" sz="10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Coordonner l’élaboration et l’actualisation des </a:t>
              </a:r>
              <a:r>
                <a:rPr lang="fr-FR" sz="1000"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fiches processus métier</a:t>
              </a:r>
              <a:endParaRPr lang="fr-FR" sz="10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marL="1440000" indent="-171450">
                <a:buClr>
                  <a:schemeClr val="dk1"/>
                </a:buClr>
                <a:buSzPts val="1100"/>
                <a:buFont typeface="Wingdings" panose="05000000000000000000" pitchFamily="2" charset="2"/>
                <a:buChar char="ü"/>
              </a:pPr>
              <a:r>
                <a:rPr lang="fr-FR" sz="10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Elaborer et d’actualiser le </a:t>
              </a:r>
              <a:r>
                <a:rPr lang="fr-FR" sz="1000"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PCRA cadre </a:t>
              </a:r>
              <a:r>
                <a:rPr lang="fr-FR" sz="10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de l’OG</a:t>
              </a:r>
              <a:endParaRPr lang="fr-FR" sz="1000">
                <a:solidFill>
                  <a:schemeClr val="dk1"/>
                </a:solidFill>
                <a:latin typeface="Calibri" panose="020F0502020204030204" pitchFamily="34" charset="0"/>
                <a:ea typeface="Calibri" panose="020F0502020204030204" pitchFamily="34" charset="0"/>
                <a:cs typeface="Calibri" panose="020F0502020204030204" pitchFamily="34" charset="0"/>
              </a:endParaRPr>
            </a:p>
            <a:p>
              <a:pPr marL="1440000" indent="-171450">
                <a:buClr>
                  <a:schemeClr val="dk1"/>
                </a:buClr>
                <a:buSzPts val="1100"/>
                <a:buFont typeface="Wingdings" panose="05000000000000000000" pitchFamily="2" charset="2"/>
                <a:buChar char="ü"/>
              </a:pPr>
              <a:r>
                <a:rPr lang="fr-FR" sz="10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Organiser des tests réguliers du PCRA </a:t>
              </a:r>
              <a:endParaRPr lang="fr-FR" sz="1000">
                <a:solidFill>
                  <a:schemeClr val="dk1"/>
                </a:solidFill>
                <a:latin typeface="Calibri" panose="020F0502020204030204" pitchFamily="34" charset="0"/>
                <a:ea typeface="Calibri" panose="020F0502020204030204" pitchFamily="34" charset="0"/>
                <a:cs typeface="Calibri" panose="020F0502020204030204" pitchFamily="34" charset="0"/>
              </a:endParaRPr>
            </a:p>
            <a:p>
              <a:pPr marL="1440000" indent="-171450">
                <a:buClr>
                  <a:schemeClr val="dk1"/>
                </a:buClr>
                <a:buSzPts val="1100"/>
                <a:buFont typeface="Wingdings" panose="05000000000000000000" pitchFamily="2" charset="2"/>
                <a:buChar char="ü"/>
              </a:pPr>
              <a:r>
                <a:rPr lang="fr-FR" sz="10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Conseiller la cellule de crise et la bonne mise en œuvre du PCRA cadre lors de son déclenchement</a:t>
              </a:r>
            </a:p>
            <a:p>
              <a:pPr marL="1440000" indent="-171450">
                <a:buClr>
                  <a:schemeClr val="dk1"/>
                </a:buClr>
                <a:buSzPts val="1100"/>
                <a:buFont typeface="Wingdings" panose="05000000000000000000" pitchFamily="2" charset="2"/>
                <a:buChar char="ü"/>
              </a:pPr>
              <a:r>
                <a:rPr lang="fr-FR" sz="1000">
                  <a:solidFill>
                    <a:schemeClr val="dk1"/>
                  </a:solidFill>
                  <a:latin typeface="Calibri" panose="020F0502020204030204" pitchFamily="34" charset="0"/>
                  <a:ea typeface="Calibri" panose="020F0502020204030204" pitchFamily="34" charset="0"/>
                  <a:cs typeface="Calibri" panose="020F0502020204030204" pitchFamily="34" charset="0"/>
                </a:rPr>
                <a:t>Assurer la formation et la sensibilisation des employés aux procédures de gestion de crise et de reprise d’activité</a:t>
              </a:r>
            </a:p>
            <a:p>
              <a:pPr marL="1440000" indent="-171450">
                <a:buClr>
                  <a:schemeClr val="dk1"/>
                </a:buClr>
                <a:buSzPts val="1100"/>
                <a:buFont typeface="Wingdings" panose="05000000000000000000" pitchFamily="2" charset="2"/>
                <a:buChar char="ü"/>
              </a:pPr>
              <a:r>
                <a:rPr lang="fr-FR" sz="10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S’assurer du maintien en conditions opérationnelles (MCO) du PCRA</a:t>
              </a:r>
            </a:p>
            <a:p>
              <a:pPr marL="1268550">
                <a:buClr>
                  <a:schemeClr val="dk1"/>
                </a:buClr>
                <a:buSzPts val="1100"/>
              </a:pPr>
              <a:endParaRPr lang="fr-FR" sz="1000">
                <a:solidFill>
                  <a:schemeClr val="dk1"/>
                </a:solidFill>
                <a:latin typeface="Calibri" panose="020F0502020204030204" pitchFamily="34" charset="0"/>
                <a:ea typeface="Calibri" panose="020F0502020204030204" pitchFamily="34" charset="0"/>
                <a:cs typeface="Calibri" panose="020F0502020204030204" pitchFamily="34" charset="0"/>
              </a:endParaRPr>
            </a:p>
            <a:p>
              <a:pPr>
                <a:buClr>
                  <a:schemeClr val="dk1"/>
                </a:buClr>
                <a:buSzPts val="1100"/>
              </a:pPr>
              <a:endParaRPr lang="fr-FR" sz="1000">
                <a:solidFill>
                  <a:schemeClr val="dk1"/>
                </a:solidFill>
                <a:latin typeface="Calibri" panose="020F0502020204030204" pitchFamily="34" charset="0"/>
                <a:ea typeface="Calibri" panose="020F0502020204030204" pitchFamily="34" charset="0"/>
                <a:cs typeface="Calibri" panose="020F0502020204030204" pitchFamily="34" charset="0"/>
                <a:sym typeface="Calibri"/>
              </a:endParaRPr>
            </a:p>
            <a:p>
              <a:pPr>
                <a:buClr>
                  <a:schemeClr val="dk1"/>
                </a:buClr>
                <a:buSzPts val="1100"/>
              </a:pPr>
              <a:endParaRPr lang="fr-FR" sz="1100" i="1">
                <a:solidFill>
                  <a:schemeClr val="dk1"/>
                </a:solidFill>
                <a:latin typeface="Calibri" panose="020F0502020204030204" pitchFamily="34" charset="0"/>
                <a:ea typeface="Calibri" panose="020F0502020204030204" pitchFamily="34" charset="0"/>
                <a:cs typeface="Calibri" panose="020F0502020204030204" pitchFamily="34" charset="0"/>
                <a:sym typeface="Calibri"/>
              </a:endParaRPr>
            </a:p>
            <a:p>
              <a:pPr>
                <a:buClr>
                  <a:schemeClr val="dk1"/>
                </a:buClr>
                <a:buSzPts val="1100"/>
              </a:pPr>
              <a:endParaRPr lang="fr-FR" sz="1100" i="1">
                <a:solidFill>
                  <a:schemeClr val="dk1"/>
                </a:solidFill>
                <a:latin typeface="Calibri" panose="020F0502020204030204" pitchFamily="34" charset="0"/>
                <a:ea typeface="Calibri" panose="020F0502020204030204" pitchFamily="34" charset="0"/>
                <a:cs typeface="Calibri" panose="020F0502020204030204" pitchFamily="34" charset="0"/>
                <a:sym typeface="Calibri"/>
              </a:endParaRPr>
            </a:p>
            <a:p>
              <a:pPr>
                <a:buClr>
                  <a:schemeClr val="dk1"/>
                </a:buClr>
                <a:buSzPts val="1100"/>
              </a:pPr>
              <a:endParaRPr lang="fr-FR" sz="1100" i="1">
                <a:solidFill>
                  <a:schemeClr val="dk1"/>
                </a:solidFill>
                <a:latin typeface="Calibri" panose="020F0502020204030204" pitchFamily="34" charset="0"/>
                <a:ea typeface="Calibri" panose="020F0502020204030204" pitchFamily="34" charset="0"/>
                <a:cs typeface="Calibri" panose="020F0502020204030204" pitchFamily="34" charset="0"/>
                <a:sym typeface="Calibri"/>
              </a:endParaRPr>
            </a:p>
            <a:p>
              <a:pPr>
                <a:buClr>
                  <a:schemeClr val="dk1"/>
                </a:buClr>
                <a:buSzPts val="1100"/>
              </a:pPr>
              <a:endParaRPr lang="fr-FR" sz="1100" i="1">
                <a:solidFill>
                  <a:schemeClr val="dk1"/>
                </a:solidFill>
                <a:latin typeface="Calibri" panose="020F0502020204030204" pitchFamily="34" charset="0"/>
                <a:ea typeface="Calibri" panose="020F0502020204030204" pitchFamily="34" charset="0"/>
                <a:cs typeface="Calibri" panose="020F0502020204030204" pitchFamily="34" charset="0"/>
                <a:sym typeface="Calibri"/>
              </a:endParaRPr>
            </a:p>
            <a:p>
              <a:pPr>
                <a:buClr>
                  <a:schemeClr val="dk1"/>
                </a:buClr>
                <a:buSzPts val="1100"/>
              </a:pPr>
              <a:endParaRPr lang="fr-FR" sz="1100" i="1">
                <a:solidFill>
                  <a:schemeClr val="dk1"/>
                </a:solidFill>
                <a:latin typeface="Calibri" panose="020F0502020204030204" pitchFamily="34" charset="0"/>
                <a:ea typeface="Calibri" panose="020F0502020204030204" pitchFamily="34" charset="0"/>
                <a:cs typeface="Calibri" panose="020F0502020204030204" pitchFamily="34" charset="0"/>
                <a:sym typeface="Calibri"/>
              </a:endParaRPr>
            </a:p>
            <a:p>
              <a:pPr>
                <a:buClr>
                  <a:schemeClr val="dk1"/>
                </a:buClr>
                <a:buSzPts val="1100"/>
              </a:pPr>
              <a:endParaRPr lang="fr-FR" sz="1100" i="1">
                <a:solidFill>
                  <a:schemeClr val="dk1"/>
                </a:solidFill>
                <a:latin typeface="Calibri" panose="020F0502020204030204" pitchFamily="34" charset="0"/>
                <a:ea typeface="Calibri" panose="020F0502020204030204" pitchFamily="34" charset="0"/>
                <a:cs typeface="Calibri" panose="020F0502020204030204" pitchFamily="34" charset="0"/>
                <a:sym typeface="Calibri"/>
              </a:endParaRPr>
            </a:p>
            <a:p>
              <a:pPr>
                <a:buClr>
                  <a:schemeClr val="dk1"/>
                </a:buClr>
                <a:buSzPts val="1100"/>
              </a:pPr>
              <a:endParaRPr lang="fr-FR" sz="1100" i="1">
                <a:solidFill>
                  <a:schemeClr val="dk1"/>
                </a:solidFill>
                <a:latin typeface="Calibri" panose="020F0502020204030204" pitchFamily="34" charset="0"/>
                <a:ea typeface="Calibri" panose="020F0502020204030204" pitchFamily="34" charset="0"/>
                <a:cs typeface="Calibri" panose="020F0502020204030204" pitchFamily="34" charset="0"/>
                <a:sym typeface="Calibri"/>
              </a:endParaRPr>
            </a:p>
            <a:p>
              <a:pPr>
                <a:buClr>
                  <a:schemeClr val="dk1"/>
                </a:buClr>
                <a:buSzPts val="1100"/>
              </a:pPr>
              <a:endParaRPr lang="fr-FR" sz="1000" i="1">
                <a:solidFill>
                  <a:schemeClr val="dk1"/>
                </a:solidFill>
                <a:latin typeface="Calibri" panose="020F0502020204030204" pitchFamily="34" charset="0"/>
                <a:ea typeface="Calibri" panose="020F0502020204030204" pitchFamily="34" charset="0"/>
                <a:cs typeface="Calibri" panose="020F0502020204030204" pitchFamily="34" charset="0"/>
                <a:sym typeface="Calibri"/>
              </a:endParaRPr>
            </a:p>
            <a:p>
              <a:pPr indent="359410">
                <a:buClr>
                  <a:schemeClr val="dk1"/>
                </a:buClr>
                <a:buSzPts val="1100"/>
              </a:pPr>
              <a:endParaRPr lang="fr-FR" sz="1000" b="1">
                <a:solidFill>
                  <a:schemeClr val="dk1"/>
                </a:solidFill>
                <a:latin typeface="Calibri"/>
                <a:ea typeface="Calibri"/>
                <a:cs typeface="Calibri"/>
                <a:sym typeface="Calibri"/>
              </a:endParaRPr>
            </a:p>
            <a:p>
              <a:pPr indent="359410">
                <a:buClr>
                  <a:schemeClr val="dk1"/>
                </a:buClr>
                <a:buSzPts val="1100"/>
              </a:pPr>
              <a:r>
                <a:rPr lang="fr-FR" sz="1000" b="1">
                  <a:solidFill>
                    <a:schemeClr val="dk1"/>
                  </a:solidFill>
                  <a:latin typeface="Calibri"/>
                  <a:ea typeface="Calibri"/>
                  <a:cs typeface="Calibri"/>
                  <a:sym typeface="Calibri"/>
                </a:rPr>
                <a:t>A faire : </a:t>
              </a:r>
              <a:r>
                <a:rPr lang="fr-FR" sz="1000">
                  <a:solidFill>
                    <a:schemeClr val="dk1"/>
                  </a:solidFill>
                  <a:latin typeface="Calibri"/>
                  <a:ea typeface="Calibri"/>
                  <a:cs typeface="Calibri"/>
                  <a:sym typeface="Calibri"/>
                </a:rPr>
                <a:t>rédiger la fiche de fonction du Responsable du PCRA. </a:t>
              </a:r>
              <a:r>
                <a:rPr lang="fr-FR" sz="1000" b="1" i="1">
                  <a:solidFill>
                    <a:schemeClr val="dk1"/>
                  </a:solidFill>
                  <a:latin typeface="Calibri"/>
                  <a:ea typeface="Calibri"/>
                  <a:cs typeface="Calibri"/>
                  <a:sym typeface="Calibri"/>
                </a:rPr>
                <a:t>(</a:t>
              </a:r>
              <a:r>
                <a:rPr lang="fr-FR" sz="1000" b="1" i="1">
                  <a:solidFill>
                    <a:schemeClr val="dk1"/>
                  </a:solidFill>
                  <a:latin typeface="Calibri"/>
                  <a:ea typeface="Calibri"/>
                  <a:cs typeface="Calibri"/>
                  <a:sym typeface="Open Sans"/>
                </a:rPr>
                <a:t>Voir le modèle Fiche de fonction du Responsable du PCRA)</a:t>
              </a:r>
              <a:r>
                <a:rPr lang="fr-FR" sz="1000" b="1" i="1">
                  <a:solidFill>
                    <a:schemeClr val="dk1"/>
                  </a:solidFill>
                  <a:latin typeface="Calibri"/>
                  <a:ea typeface="Calibri"/>
                  <a:cs typeface="Calibri"/>
                  <a:sym typeface="Calibri"/>
                </a:rPr>
                <a:t>. </a:t>
              </a:r>
              <a:endParaRPr lang="fr-FR" sz="1000" b="1" i="1">
                <a:solidFill>
                  <a:schemeClr val="dk1"/>
                </a:solidFill>
                <a:latin typeface="Calibri"/>
                <a:ea typeface="Calibri"/>
                <a:cs typeface="Calibri"/>
              </a:endParaRPr>
            </a:p>
            <a:p>
              <a:pPr marL="359410">
                <a:buClr>
                  <a:schemeClr val="dk1"/>
                </a:buClr>
                <a:buSzPts val="1100"/>
              </a:pPr>
              <a:r>
                <a:rPr lang="fr-FR" sz="1000" b="0" i="1" u="none" strike="noStrike" cap="none">
                  <a:solidFill>
                    <a:srgbClr val="008080"/>
                  </a:solidFill>
                  <a:latin typeface="Calibri" panose="020F0502020204030204" pitchFamily="34" charset="0"/>
                  <a:ea typeface="Calibri" panose="020F0502020204030204" pitchFamily="34" charset="0"/>
                  <a:cs typeface="Calibri" panose="020F0502020204030204" pitchFamily="34" charset="0"/>
                  <a:sym typeface="Open Sans"/>
                </a:rPr>
                <a:t>La fiche de fonction permet de donner au Responsable du </a:t>
              </a:r>
              <a:r>
                <a:rPr lang="fr-FR" sz="1000" i="1">
                  <a:solidFill>
                    <a:srgbClr val="008080"/>
                  </a:solidFill>
                  <a:latin typeface="Calibri" panose="020F0502020204030204" pitchFamily="34" charset="0"/>
                  <a:ea typeface="Calibri" panose="020F0502020204030204" pitchFamily="34" charset="0"/>
                  <a:cs typeface="Calibri" panose="020F0502020204030204" pitchFamily="34" charset="0"/>
                  <a:sym typeface="Open Sans"/>
                </a:rPr>
                <a:t>PCRA</a:t>
              </a:r>
              <a:r>
                <a:rPr lang="fr-FR" sz="1000" b="0" i="1" u="none" strike="noStrike" cap="none">
                  <a:solidFill>
                    <a:srgbClr val="008080"/>
                  </a:solidFill>
                  <a:latin typeface="Calibri" panose="020F0502020204030204" pitchFamily="34" charset="0"/>
                  <a:ea typeface="Calibri" panose="020F0502020204030204" pitchFamily="34" charset="0"/>
                  <a:cs typeface="Calibri" panose="020F0502020204030204" pitchFamily="34" charset="0"/>
                  <a:sym typeface="Open Sans"/>
                </a:rPr>
                <a:t> une idée de son périmètre d’action et des missions qui lui incombent. Cette fiche n’est pas exhaustive et peut être adaptée aux besoins de l’OG.</a:t>
              </a:r>
              <a:endParaRPr lang="fr-FR" sz="1000" b="0" i="1" u="none" strike="noStrike" cap="none">
                <a:solidFill>
                  <a:srgbClr val="008080"/>
                </a:solidFill>
                <a:latin typeface="Calibri" panose="020F0502020204030204" pitchFamily="34" charset="0"/>
                <a:ea typeface="Calibri" panose="020F0502020204030204" pitchFamily="34" charset="0"/>
                <a:cs typeface="Calibri" panose="020F0502020204030204" pitchFamily="34" charset="0"/>
              </a:endParaRPr>
            </a:p>
          </p:txBody>
        </p:sp>
        <p:sp>
          <p:nvSpPr>
            <p:cNvPr id="18" name="Google Shape;786;g259c8bb200e_0_1087">
              <a:extLst>
                <a:ext uri="{FF2B5EF4-FFF2-40B4-BE49-F238E27FC236}">
                  <a16:creationId xmlns:a16="http://schemas.microsoft.com/office/drawing/2014/main" id="{1FAB0506-B3C7-DEC7-FAF8-3E2B91CA0590}"/>
                </a:ext>
              </a:extLst>
            </p:cNvPr>
            <p:cNvSpPr/>
            <p:nvPr/>
          </p:nvSpPr>
          <p:spPr>
            <a:xfrm>
              <a:off x="831104" y="1954828"/>
              <a:ext cx="2822163" cy="149957"/>
            </a:xfrm>
            <a:prstGeom prst="rect">
              <a:avLst/>
            </a:prstGeom>
            <a:solidFill>
              <a:srgbClr val="008080"/>
            </a:solidFill>
            <a:ln>
              <a:noFill/>
            </a:ln>
          </p:spPr>
          <p:txBody>
            <a:bodyPr spcFirstLastPara="1" wrap="square" lIns="91426" tIns="91426" rIns="91426" bIns="91426" anchor="ctr" anchorCtr="0">
              <a:noAutofit/>
            </a:bodyPr>
            <a:lstStyle/>
            <a:p>
              <a:pPr>
                <a:buSzPts val="1300"/>
              </a:pPr>
              <a:r>
                <a:rPr lang="fr-FR" b="1">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Responsable du PCRA</a:t>
              </a:r>
              <a:endParaRPr b="1">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p:txBody>
        </p:sp>
      </p:grpSp>
      <p:sp>
        <p:nvSpPr>
          <p:cNvPr id="8" name="Rectangle 7">
            <a:extLst>
              <a:ext uri="{FF2B5EF4-FFF2-40B4-BE49-F238E27FC236}">
                <a16:creationId xmlns:a16="http://schemas.microsoft.com/office/drawing/2014/main" id="{3695DE3A-214F-3D26-9065-CC2D77D46B31}"/>
              </a:ext>
            </a:extLst>
          </p:cNvPr>
          <p:cNvSpPr/>
          <p:nvPr/>
        </p:nvSpPr>
        <p:spPr>
          <a:xfrm>
            <a:off x="204117" y="2715278"/>
            <a:ext cx="8722513" cy="169578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rtl="0">
              <a:lnSpc>
                <a:spcPct val="100000"/>
              </a:lnSpc>
              <a:spcBef>
                <a:spcPts val="0"/>
              </a:spcBef>
              <a:spcAft>
                <a:spcPts val="0"/>
              </a:spcAft>
              <a:buClr>
                <a:srgbClr val="000000"/>
              </a:buClr>
              <a:buSzPts val="1200"/>
              <a:buFont typeface="Arial"/>
              <a:buNone/>
            </a:pPr>
            <a:r>
              <a:rPr lang="fr-FR" sz="1000" i="1">
                <a:solidFill>
                  <a:schemeClr val="dk1"/>
                </a:solidFill>
                <a:latin typeface="Calibri"/>
                <a:ea typeface="Calibri"/>
                <a:cs typeface="Calibri"/>
                <a:sym typeface="Open Sans"/>
              </a:rPr>
              <a:t>Le Responsable du PCRA a un </a:t>
            </a:r>
            <a:r>
              <a:rPr lang="fr-FR" sz="1000" b="1" i="1">
                <a:solidFill>
                  <a:schemeClr val="dk1"/>
                </a:solidFill>
                <a:latin typeface="Calibri"/>
                <a:ea typeface="Calibri"/>
                <a:cs typeface="Calibri"/>
                <a:sym typeface="Open Sans"/>
              </a:rPr>
              <a:t>rôle transversal </a:t>
            </a:r>
            <a:r>
              <a:rPr lang="fr-FR" sz="1000" i="1">
                <a:solidFill>
                  <a:schemeClr val="dk1"/>
                </a:solidFill>
                <a:latin typeface="Calibri"/>
                <a:ea typeface="Calibri"/>
                <a:cs typeface="Calibri"/>
                <a:sym typeface="Open Sans"/>
              </a:rPr>
              <a:t>et doit être en capacité d’interroger et de collaborer avec tous les professionnels de la structure : à ce titre, il est recommandé que le Responsable du PCRA soit un professionnel ayant une </a:t>
            </a:r>
            <a:r>
              <a:rPr lang="fr-FR" sz="1000" b="1" i="1">
                <a:solidFill>
                  <a:schemeClr val="dk1"/>
                </a:solidFill>
                <a:latin typeface="Calibri"/>
                <a:ea typeface="Calibri"/>
                <a:cs typeface="Calibri"/>
                <a:sym typeface="Open Sans"/>
              </a:rPr>
              <a:t>bonne connaissance de l’organisation</a:t>
            </a:r>
            <a:r>
              <a:rPr lang="fr-FR" sz="1000" i="1">
                <a:solidFill>
                  <a:schemeClr val="dk1"/>
                </a:solidFill>
                <a:latin typeface="Calibri"/>
                <a:ea typeface="Calibri"/>
                <a:cs typeface="Calibri"/>
                <a:sym typeface="Open Sans"/>
              </a:rPr>
              <a:t> de la structure (ex : issu d’une Direction qualité/gestion des risques) et ne soit </a:t>
            </a:r>
            <a:r>
              <a:rPr lang="fr-FR" sz="1000" b="1" i="1">
                <a:solidFill>
                  <a:schemeClr val="dk1"/>
                </a:solidFill>
                <a:latin typeface="Calibri"/>
                <a:ea typeface="Calibri"/>
                <a:cs typeface="Calibri"/>
                <a:sym typeface="Open Sans"/>
              </a:rPr>
              <a:t>pas exclusivement concerné par le domaine informatique </a:t>
            </a:r>
            <a:r>
              <a:rPr lang="fr-FR" sz="1000" i="1">
                <a:solidFill>
                  <a:schemeClr val="dk1"/>
                </a:solidFill>
                <a:latin typeface="Calibri"/>
                <a:ea typeface="Calibri"/>
                <a:cs typeface="Calibri"/>
                <a:sym typeface="Open Sans"/>
              </a:rPr>
              <a:t>(DSI et RSSI). Dans le cadre de l’élaboration du PCRA, DSI et RSSI seront parties prenantes mais ne peuvent porter seuls le projet.</a:t>
            </a:r>
          </a:p>
          <a:p>
            <a:pPr marL="0" marR="0" lvl="0" indent="0" rtl="0">
              <a:lnSpc>
                <a:spcPct val="100000"/>
              </a:lnSpc>
              <a:spcBef>
                <a:spcPts val="0"/>
              </a:spcBef>
              <a:spcAft>
                <a:spcPts val="0"/>
              </a:spcAft>
              <a:buClr>
                <a:srgbClr val="000000"/>
              </a:buClr>
              <a:buSzPts val="1200"/>
              <a:buFont typeface="Arial"/>
              <a:buNone/>
            </a:pPr>
            <a:endParaRPr lang="fr-FR" sz="1000" i="1">
              <a:solidFill>
                <a:schemeClr val="dk1"/>
              </a:solidFill>
              <a:latin typeface="Calibri"/>
              <a:ea typeface="Calibri"/>
              <a:cs typeface="Calibri"/>
              <a:sym typeface="Open Sans"/>
            </a:endParaRPr>
          </a:p>
          <a:p>
            <a:pPr marL="0" marR="0" lvl="0" indent="0" rtl="0">
              <a:lnSpc>
                <a:spcPct val="100000"/>
              </a:lnSpc>
              <a:spcBef>
                <a:spcPts val="0"/>
              </a:spcBef>
              <a:spcAft>
                <a:spcPts val="0"/>
              </a:spcAft>
              <a:buClr>
                <a:srgbClr val="000000"/>
              </a:buClr>
              <a:buSzPts val="1200"/>
              <a:buFont typeface="Arial"/>
              <a:buNone/>
            </a:pPr>
            <a:r>
              <a:rPr lang="fr-FR" sz="1000" i="1">
                <a:solidFill>
                  <a:schemeClr val="dk1"/>
                </a:solidFill>
                <a:latin typeface="Calibri"/>
                <a:ea typeface="Calibri"/>
                <a:cs typeface="Calibri"/>
              </a:rPr>
              <a:t>La </a:t>
            </a:r>
            <a:r>
              <a:rPr lang="fr-FR" sz="1000" b="1" i="1">
                <a:solidFill>
                  <a:schemeClr val="dk1"/>
                </a:solidFill>
                <a:latin typeface="Calibri"/>
                <a:ea typeface="Calibri"/>
                <a:cs typeface="Calibri"/>
              </a:rPr>
              <a:t>désignation</a:t>
            </a:r>
            <a:r>
              <a:rPr lang="fr-FR" sz="1000" i="1">
                <a:solidFill>
                  <a:schemeClr val="dk1"/>
                </a:solidFill>
                <a:latin typeface="Calibri"/>
                <a:ea typeface="Calibri"/>
                <a:cs typeface="Calibri"/>
              </a:rPr>
              <a:t> du Responsable du PCRA peut être de différentes natures au sein de l’OG :</a:t>
            </a:r>
          </a:p>
          <a:p>
            <a:pPr marL="171450" marR="0" lvl="0" indent="-171450" rtl="0">
              <a:lnSpc>
                <a:spcPct val="100000"/>
              </a:lnSpc>
              <a:spcBef>
                <a:spcPts val="0"/>
              </a:spcBef>
              <a:spcAft>
                <a:spcPts val="0"/>
              </a:spcAft>
              <a:buClr>
                <a:srgbClr val="000000"/>
              </a:buClr>
              <a:buSzPts val="1200"/>
              <a:buFontTx/>
              <a:buChar char="-"/>
            </a:pPr>
            <a:r>
              <a:rPr lang="fr-FR" sz="1000" i="1">
                <a:solidFill>
                  <a:schemeClr val="dk1"/>
                </a:solidFill>
                <a:latin typeface="Calibri"/>
                <a:ea typeface="Calibri"/>
                <a:cs typeface="Calibri"/>
              </a:rPr>
              <a:t>Désignation du rôle à un salarié de l’OG (exemple : responsable ou référent qualité) </a:t>
            </a:r>
          </a:p>
          <a:p>
            <a:pPr marL="171450" marR="0" lvl="0" indent="-171450" rtl="0">
              <a:lnSpc>
                <a:spcPct val="100000"/>
              </a:lnSpc>
              <a:spcBef>
                <a:spcPts val="0"/>
              </a:spcBef>
              <a:spcAft>
                <a:spcPts val="0"/>
              </a:spcAft>
              <a:buClr>
                <a:srgbClr val="000000"/>
              </a:buClr>
              <a:buSzPts val="1200"/>
              <a:buFontTx/>
              <a:buChar char="-"/>
            </a:pPr>
            <a:r>
              <a:rPr lang="fr-FR" sz="1000" i="1">
                <a:solidFill>
                  <a:schemeClr val="dk1"/>
                </a:solidFill>
                <a:latin typeface="Calibri"/>
                <a:ea typeface="Calibri"/>
                <a:cs typeface="Calibri"/>
              </a:rPr>
              <a:t>Délégation du rôle à un acteur externe pour la construction avec un suivi par un référent interne : les Centres Régionaux de Ressources Cyber peuvent apporter leur soutien aux structures (mise à disposition d’expert ou de marché de mutualisation pour faire appel à une AMOA)</a:t>
            </a:r>
          </a:p>
          <a:p>
            <a:pPr marR="0" lvl="0" rtl="0">
              <a:lnSpc>
                <a:spcPct val="100000"/>
              </a:lnSpc>
              <a:spcBef>
                <a:spcPts val="0"/>
              </a:spcBef>
              <a:spcAft>
                <a:spcPts val="0"/>
              </a:spcAft>
              <a:buClr>
                <a:srgbClr val="000000"/>
              </a:buClr>
              <a:buSzPts val="1200"/>
            </a:pPr>
            <a:endParaRPr lang="fr-FR" sz="600" i="1">
              <a:solidFill>
                <a:schemeClr val="dk1"/>
              </a:solidFill>
              <a:latin typeface="Calibri"/>
              <a:ea typeface="Calibri"/>
              <a:cs typeface="Calibri"/>
            </a:endParaRPr>
          </a:p>
          <a:p>
            <a:pPr marR="0" lvl="0" rtl="0">
              <a:lnSpc>
                <a:spcPct val="100000"/>
              </a:lnSpc>
              <a:spcBef>
                <a:spcPts val="0"/>
              </a:spcBef>
              <a:spcAft>
                <a:spcPts val="0"/>
              </a:spcAft>
              <a:buClr>
                <a:srgbClr val="000000"/>
              </a:buClr>
              <a:buSzPts val="1200"/>
            </a:pPr>
            <a:r>
              <a:rPr lang="fr-FR" sz="1000" i="1">
                <a:solidFill>
                  <a:schemeClr val="dk1"/>
                </a:solidFill>
                <a:latin typeface="Calibri"/>
                <a:ea typeface="Calibri"/>
                <a:cs typeface="Calibri"/>
              </a:rPr>
              <a:t>NB : L’externalisation complète ne parait pas adaptée au regard des enjeux associés au PCRA.</a:t>
            </a:r>
          </a:p>
        </p:txBody>
      </p:sp>
      <p:sp>
        <p:nvSpPr>
          <p:cNvPr id="3" name="Rectangle 2">
            <a:extLst>
              <a:ext uri="{FF2B5EF4-FFF2-40B4-BE49-F238E27FC236}">
                <a16:creationId xmlns:a16="http://schemas.microsoft.com/office/drawing/2014/main" id="{0AEC641A-DC39-1922-267A-2CD0771FB2EC}"/>
              </a:ext>
            </a:extLst>
          </p:cNvPr>
          <p:cNvSpPr/>
          <p:nvPr/>
        </p:nvSpPr>
        <p:spPr>
          <a:xfrm>
            <a:off x="211882" y="1163513"/>
            <a:ext cx="8733874" cy="394149"/>
          </a:xfrm>
          <a:prstGeom prst="rect">
            <a:avLst/>
          </a:prstGeom>
          <a:solidFill>
            <a:srgbClr val="D0F0E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buSzPts val="1200"/>
            </a:pPr>
            <a:r>
              <a:rPr lang="fr-FR" sz="105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Le rôle de Responsable de PCRA consiste à anticiper la survenue de crises pouvant affecter l’OG, et à mettre en place des mesures pour assurer la continuité de l’activité en cas de perturbation majeure.</a:t>
            </a:r>
          </a:p>
        </p:txBody>
      </p:sp>
      <p:sp>
        <p:nvSpPr>
          <p:cNvPr id="782" name="Google Shape;782;g259c8bb200e_0_1087"/>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2. Désigner les référents du PCRA </a:t>
            </a:r>
            <a:endParaRPr>
              <a:latin typeface="Calibri" panose="020F0502020204030204" pitchFamily="34" charset="0"/>
              <a:ea typeface="Calibri" panose="020F0502020204030204" pitchFamily="34" charset="0"/>
              <a:cs typeface="Calibri" panose="020F0502020204030204" pitchFamily="34" charset="0"/>
              <a:sym typeface="Open Sans"/>
            </a:endParaRPr>
          </a:p>
        </p:txBody>
      </p:sp>
      <p:pic>
        <p:nvPicPr>
          <p:cNvPr id="9" name="Graphique 8" descr="Utilisateur avec un remplissage uni">
            <a:extLst>
              <a:ext uri="{FF2B5EF4-FFF2-40B4-BE49-F238E27FC236}">
                <a16:creationId xmlns:a16="http://schemas.microsoft.com/office/drawing/2014/main" id="{75F2E15F-A356-E731-640E-A5988B0E256E}"/>
              </a:ext>
            </a:extLst>
          </p:cNvPr>
          <p:cNvPicPr preferRelativeResize="0">
            <a:picLocks/>
          </p:cNvPicPr>
          <p:nvPr/>
        </p:nvPicPr>
        <p:blipFill>
          <a:blip r:embed="rId3">
            <a:extLst>
              <a:ext uri="{96DAC541-7B7A-43D3-8B79-37D633B846F1}">
                <asvg:svgBlip xmlns:asvg="http://schemas.microsoft.com/office/drawing/2016/SVG/main" r:embed="rId4"/>
              </a:ext>
            </a:extLst>
          </a:blip>
          <a:stretch>
            <a:fillRect/>
          </a:stretch>
        </p:blipFill>
        <p:spPr>
          <a:xfrm>
            <a:off x="223243" y="796859"/>
            <a:ext cx="360000" cy="360000"/>
          </a:xfrm>
          <a:prstGeom prst="rect">
            <a:avLst/>
          </a:prstGeom>
        </p:spPr>
      </p:pic>
      <p:sp>
        <p:nvSpPr>
          <p:cNvPr id="13" name="Espace réservé du numéro de diapositive 2">
            <a:extLst>
              <a:ext uri="{FF2B5EF4-FFF2-40B4-BE49-F238E27FC236}">
                <a16:creationId xmlns:a16="http://schemas.microsoft.com/office/drawing/2014/main" id="{996CC9E7-0ACE-68C4-CD6E-C918812A30F6}"/>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7</a:t>
            </a:fld>
            <a:endParaRPr lang="fr-FR" sz="800" i="1">
              <a:latin typeface="Calibri" panose="020F0502020204030204" pitchFamily="34" charset="0"/>
              <a:ea typeface="Calibri" panose="020F0502020204030204" pitchFamily="34" charset="0"/>
              <a:cs typeface="Calibri" panose="020F0502020204030204" pitchFamily="34" charset="0"/>
            </a:endParaRPr>
          </a:p>
        </p:txBody>
      </p:sp>
      <p:pic>
        <p:nvPicPr>
          <p:cNvPr id="5" name="Graphique 4" descr="Crayon avec un remplissage uni">
            <a:extLst>
              <a:ext uri="{FF2B5EF4-FFF2-40B4-BE49-F238E27FC236}">
                <a16:creationId xmlns:a16="http://schemas.microsoft.com/office/drawing/2014/main" id="{6D647174-B70A-A1FD-4CCF-7ABC49FD2F0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17024" y="4494959"/>
            <a:ext cx="366219" cy="366219"/>
          </a:xfrm>
          <a:prstGeom prst="rect">
            <a:avLst/>
          </a:prstGeom>
        </p:spPr>
      </p:pic>
      <p:pic>
        <p:nvPicPr>
          <p:cNvPr id="7" name="Graphique 6" descr="Liste avec un remplissage uni">
            <a:extLst>
              <a:ext uri="{FF2B5EF4-FFF2-40B4-BE49-F238E27FC236}">
                <a16:creationId xmlns:a16="http://schemas.microsoft.com/office/drawing/2014/main" id="{D6D907C2-E376-4104-19FC-4A737E8ACB9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52420" y="1590458"/>
            <a:ext cx="1092023" cy="1092023"/>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3253112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81"/>
        <p:cNvGrpSpPr/>
        <p:nvPr/>
      </p:nvGrpSpPr>
      <p:grpSpPr>
        <a:xfrm>
          <a:off x="0" y="0"/>
          <a:ext cx="0" cy="0"/>
          <a:chOff x="0" y="0"/>
          <a:chExt cx="0" cy="0"/>
        </a:xfrm>
      </p:grpSpPr>
      <p:sp>
        <p:nvSpPr>
          <p:cNvPr id="3" name="Rectangle 2">
            <a:extLst>
              <a:ext uri="{FF2B5EF4-FFF2-40B4-BE49-F238E27FC236}">
                <a16:creationId xmlns:a16="http://schemas.microsoft.com/office/drawing/2014/main" id="{BFCD5C13-7B86-2A50-CF7D-F5763ADB4C8C}"/>
              </a:ext>
            </a:extLst>
          </p:cNvPr>
          <p:cNvSpPr/>
          <p:nvPr/>
        </p:nvSpPr>
        <p:spPr>
          <a:xfrm>
            <a:off x="229143" y="2831400"/>
            <a:ext cx="8685714" cy="62640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Google Shape;784;g259c8bb200e_0_1087">
            <a:extLst>
              <a:ext uri="{FF2B5EF4-FFF2-40B4-BE49-F238E27FC236}">
                <a16:creationId xmlns:a16="http://schemas.microsoft.com/office/drawing/2014/main" id="{4E524216-5FE0-F4A8-6803-D153EE06392D}"/>
              </a:ext>
            </a:extLst>
          </p:cNvPr>
          <p:cNvSpPr/>
          <p:nvPr/>
        </p:nvSpPr>
        <p:spPr>
          <a:xfrm>
            <a:off x="145775" y="1178060"/>
            <a:ext cx="8839200" cy="2403340"/>
          </a:xfrm>
          <a:prstGeom prst="rect">
            <a:avLst/>
          </a:prstGeom>
          <a:noFill/>
          <a:ln w="9525" cap="flat" cmpd="sng">
            <a:solidFill>
              <a:srgbClr val="008080"/>
            </a:solidFill>
            <a:prstDash val="dash"/>
            <a:round/>
            <a:headEnd type="none" w="sm" len="sm"/>
            <a:tailEnd type="none" w="sm" len="sm"/>
          </a:ln>
        </p:spPr>
        <p:txBody>
          <a:bodyPr spcFirstLastPara="1" wrap="square" lIns="91426" tIns="91426" rIns="91426" bIns="36000" anchor="t" anchorCtr="0">
            <a:noAutofit/>
          </a:bodyPr>
          <a:lstStyle/>
          <a:p>
            <a:pPr>
              <a:buSzPts val="1200"/>
            </a:pPr>
            <a:endParaRP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Clr>
                <a:schemeClr val="dk1"/>
              </a:buClr>
              <a:buSzPts val="1100"/>
            </a:pPr>
            <a:endParaRPr lang="fr-FR" sz="12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Clr>
                <a:schemeClr val="dk1"/>
              </a:buClr>
              <a:buSzPts val="1100"/>
            </a:pPr>
            <a:endParaRPr lang="fr-FR" sz="12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Clr>
                <a:schemeClr val="dk1"/>
              </a:buClr>
              <a:buSzPts val="1100"/>
            </a:pPr>
            <a:r>
              <a:rPr lang="fr-FR" sz="1200" b="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Chargé d’organiser et mettre en œuvre la continuité d’activité de la direction au sein du processus métier, il a pour missions :</a:t>
            </a:r>
          </a:p>
          <a:p>
            <a:pPr>
              <a:buClr>
                <a:schemeClr val="dk1"/>
              </a:buClr>
              <a:buSzPts val="1100"/>
            </a:pPr>
            <a:r>
              <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-D’élaborer et d’actualiser le PCRA du processus métier dont il a la charge ;</a:t>
            </a:r>
          </a:p>
          <a:p>
            <a:pPr>
              <a:buClr>
                <a:schemeClr val="dk1"/>
              </a:buClr>
              <a:buSzPts val="1100"/>
            </a:pPr>
            <a:r>
              <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-D’en assurer la mise à jour et le maintien en conditions opérationnelles ;</a:t>
            </a:r>
          </a:p>
          <a:p>
            <a:pPr>
              <a:buClr>
                <a:schemeClr val="dk1"/>
              </a:buClr>
              <a:buSzPts val="1100"/>
            </a:pPr>
            <a:r>
              <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-De faire le lien avec le Responsable du PCRA.</a:t>
            </a:r>
          </a:p>
          <a:p>
            <a:pPr>
              <a:buClr>
                <a:schemeClr val="dk1"/>
              </a:buClr>
              <a:buSzPts val="1100"/>
            </a:pPr>
            <a:endPar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Clr>
                <a:schemeClr val="dk1"/>
              </a:buClr>
              <a:buSzPts val="1100"/>
            </a:pPr>
            <a:endPar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indent="360000">
              <a:buClr>
                <a:schemeClr val="dk1"/>
              </a:buClr>
              <a:buSzPts val="1100"/>
            </a:pPr>
            <a:r>
              <a:rPr lang="fr-FR" sz="1100" i="1">
                <a:solidFill>
                  <a:schemeClr val="dk1"/>
                </a:solidFill>
                <a:latin typeface="Calibri" panose="020F0502020204030204" pitchFamily="34" charset="0"/>
                <a:ea typeface="Calibri" panose="020F0502020204030204" pitchFamily="34" charset="0"/>
                <a:cs typeface="Calibri" panose="020F0502020204030204" pitchFamily="34" charset="0"/>
                <a:sym typeface="Open Sans"/>
              </a:rPr>
              <a:t>La désignation d’un ou plusieurs Correspondants PCRA pour chaque processus métier intégré dans le PCRA n’est pas obligatoire. Il permet au Responsable du PCRA de déléguer certaines fonctions (cf. les missions du Correspondant PCRA ci-dessus). Toutefois, le Responsable du PCRA peut assurer lui-même ces missions d’organisation et de mise en œuvre de la continuité d’activités dans les différents processus métier intégrés dans le PCRA.</a:t>
            </a:r>
          </a:p>
          <a:p>
            <a:pPr>
              <a:buClr>
                <a:schemeClr val="dk1"/>
              </a:buClr>
              <a:buSzPts val="1100"/>
            </a:pPr>
            <a:endPar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Clr>
                <a:schemeClr val="dk1"/>
              </a:buClr>
              <a:buSzPts val="1100"/>
            </a:pPr>
            <a:endPar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a:p>
            <a:pPr>
              <a:buClr>
                <a:schemeClr val="dk1"/>
              </a:buClr>
              <a:buSzPts val="1100"/>
            </a:pPr>
            <a:endParaRPr lang="fr-FR" sz="1200">
              <a:solidFill>
                <a:schemeClr val="dk1"/>
              </a:solidFill>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10" name="Google Shape;786;g259c8bb200e_0_1087">
            <a:extLst>
              <a:ext uri="{FF2B5EF4-FFF2-40B4-BE49-F238E27FC236}">
                <a16:creationId xmlns:a16="http://schemas.microsoft.com/office/drawing/2014/main" id="{648DDE01-3ECC-7EC0-76E7-1E950B6230FB}"/>
              </a:ext>
            </a:extLst>
          </p:cNvPr>
          <p:cNvSpPr/>
          <p:nvPr/>
        </p:nvSpPr>
        <p:spPr>
          <a:xfrm>
            <a:off x="589143" y="1228731"/>
            <a:ext cx="8325714" cy="360000"/>
          </a:xfrm>
          <a:prstGeom prst="rect">
            <a:avLst/>
          </a:prstGeom>
          <a:solidFill>
            <a:srgbClr val="00ACA8"/>
          </a:solidFill>
          <a:ln>
            <a:noFill/>
          </a:ln>
        </p:spPr>
        <p:txBody>
          <a:bodyPr spcFirstLastPara="1" wrap="square" lIns="91426" tIns="91426" rIns="91426" bIns="91426" anchor="ctr" anchorCtr="0">
            <a:noAutofit/>
          </a:bodyPr>
          <a:lstStyle/>
          <a:p>
            <a:pPr>
              <a:buSzPts val="1300"/>
            </a:pPr>
            <a:r>
              <a:rPr lang="fr-FR" b="1">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Correspondant(s) PCRA par processus métier </a:t>
            </a:r>
            <a:r>
              <a:rPr lang="fr-FR" i="1">
                <a:solidFill>
                  <a:schemeClr val="lt1"/>
                </a:solidFill>
                <a:latin typeface="Calibri" panose="020F0502020204030204" pitchFamily="34" charset="0"/>
                <a:ea typeface="Calibri" panose="020F0502020204030204" pitchFamily="34" charset="0"/>
                <a:cs typeface="Calibri" panose="020F0502020204030204" pitchFamily="34" charset="0"/>
                <a:sym typeface="Open Sans"/>
              </a:rPr>
              <a:t>(facultatif)</a:t>
            </a:r>
            <a:endParaRPr i="1">
              <a:solidFill>
                <a:schemeClr val="lt1"/>
              </a:solidFill>
              <a:latin typeface="Calibri" panose="020F0502020204030204" pitchFamily="34" charset="0"/>
              <a:ea typeface="Calibri" panose="020F0502020204030204" pitchFamily="34" charset="0"/>
              <a:cs typeface="Calibri" panose="020F0502020204030204" pitchFamily="34" charset="0"/>
              <a:sym typeface="Open Sans"/>
            </a:endParaRPr>
          </a:p>
        </p:txBody>
      </p:sp>
      <p:pic>
        <p:nvPicPr>
          <p:cNvPr id="12" name="Graphique 11" descr="Utilisateur avec un remplissage uni">
            <a:extLst>
              <a:ext uri="{FF2B5EF4-FFF2-40B4-BE49-F238E27FC236}">
                <a16:creationId xmlns:a16="http://schemas.microsoft.com/office/drawing/2014/main" id="{7B7C9158-F0C2-4957-D688-EE50BE2162A6}"/>
              </a:ext>
            </a:extLst>
          </p:cNvPr>
          <p:cNvPicPr preferRelativeResize="0">
            <a:picLocks/>
          </p:cNvPicPr>
          <p:nvPr/>
        </p:nvPicPr>
        <p:blipFill>
          <a:blip r:embed="rId3">
            <a:extLst>
              <a:ext uri="{96DAC541-7B7A-43D3-8B79-37D633B846F1}">
                <asvg:svgBlip xmlns:asvg="http://schemas.microsoft.com/office/drawing/2016/SVG/main" r:embed="rId4"/>
              </a:ext>
            </a:extLst>
          </a:blip>
          <a:stretch>
            <a:fillRect/>
          </a:stretch>
        </p:blipFill>
        <p:spPr>
          <a:xfrm>
            <a:off x="229143" y="1228731"/>
            <a:ext cx="360000" cy="360000"/>
          </a:xfrm>
          <a:prstGeom prst="rect">
            <a:avLst/>
          </a:prstGeom>
        </p:spPr>
      </p:pic>
      <p:sp>
        <p:nvSpPr>
          <p:cNvPr id="13" name="Espace réservé du numéro de diapositive 2">
            <a:extLst>
              <a:ext uri="{FF2B5EF4-FFF2-40B4-BE49-F238E27FC236}">
                <a16:creationId xmlns:a16="http://schemas.microsoft.com/office/drawing/2014/main" id="{996CC9E7-0ACE-68C4-CD6E-C918812A30F6}"/>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8</a:t>
            </a:fld>
            <a:endParaRPr lang="fr-FR" sz="800" i="1">
              <a:latin typeface="Calibri" panose="020F0502020204030204" pitchFamily="34" charset="0"/>
              <a:ea typeface="Calibri" panose="020F0502020204030204" pitchFamily="34" charset="0"/>
              <a:cs typeface="Calibri" panose="020F0502020204030204" pitchFamily="34" charset="0"/>
            </a:endParaRPr>
          </a:p>
        </p:txBody>
      </p:sp>
      <p:pic>
        <p:nvPicPr>
          <p:cNvPr id="5" name="Graphique 4" descr="Informations avec un remplissage uni">
            <a:extLst>
              <a:ext uri="{FF2B5EF4-FFF2-40B4-BE49-F238E27FC236}">
                <a16:creationId xmlns:a16="http://schemas.microsoft.com/office/drawing/2014/main" id="{16E7B74B-0718-BAD1-841C-0F80F67E8E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70866" y="2893980"/>
            <a:ext cx="205200" cy="205200"/>
          </a:xfrm>
          <a:prstGeom prst="rect">
            <a:avLst/>
          </a:prstGeom>
        </p:spPr>
      </p:pic>
      <p:sp>
        <p:nvSpPr>
          <p:cNvPr id="8" name="Google Shape;782;g259c8bb200e_0_1087">
            <a:extLst>
              <a:ext uri="{FF2B5EF4-FFF2-40B4-BE49-F238E27FC236}">
                <a16:creationId xmlns:a16="http://schemas.microsoft.com/office/drawing/2014/main" id="{AD8F01A6-112D-01CA-1321-EACE0EC42D90}"/>
              </a:ext>
            </a:extLst>
          </p:cNvPr>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2. Désigner les référents du PCRA </a:t>
            </a:r>
            <a:endParaRPr>
              <a:latin typeface="Calibri" panose="020F0502020204030204" pitchFamily="34" charset="0"/>
              <a:ea typeface="Calibri" panose="020F0502020204030204" pitchFamily="34" charset="0"/>
              <a:cs typeface="Calibri" panose="020F0502020204030204" pitchFamily="34" charset="0"/>
              <a:sym typeface="Open Sans"/>
            </a:endParaRPr>
          </a:p>
        </p:txBody>
      </p:sp>
    </p:spTree>
    <p:extLst>
      <p:ext uri="{BB962C8B-B14F-4D97-AF65-F5344CB8AC3E}">
        <p14:creationId xmlns:p14="http://schemas.microsoft.com/office/powerpoint/2010/main" val="1645712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81"/>
        <p:cNvGrpSpPr/>
        <p:nvPr/>
      </p:nvGrpSpPr>
      <p:grpSpPr>
        <a:xfrm>
          <a:off x="0" y="0"/>
          <a:ext cx="0" cy="0"/>
          <a:chOff x="0" y="0"/>
          <a:chExt cx="0" cy="0"/>
        </a:xfrm>
      </p:grpSpPr>
      <p:graphicFrame>
        <p:nvGraphicFramePr>
          <p:cNvPr id="32" name="Tableau 31">
            <a:extLst>
              <a:ext uri="{FF2B5EF4-FFF2-40B4-BE49-F238E27FC236}">
                <a16:creationId xmlns:a16="http://schemas.microsoft.com/office/drawing/2014/main" id="{CF5D8BC4-D550-8184-EB44-8DF53E7F78F9}"/>
              </a:ext>
            </a:extLst>
          </p:cNvPr>
          <p:cNvGraphicFramePr>
            <a:graphicFrameLocks noGrp="1"/>
          </p:cNvGraphicFramePr>
          <p:nvPr>
            <p:extLst>
              <p:ext uri="{D42A27DB-BD31-4B8C-83A1-F6EECF244321}">
                <p14:modId xmlns:p14="http://schemas.microsoft.com/office/powerpoint/2010/main" val="1475285851"/>
              </p:ext>
            </p:extLst>
          </p:nvPr>
        </p:nvGraphicFramePr>
        <p:xfrm>
          <a:off x="666127" y="1914724"/>
          <a:ext cx="8168936" cy="3141302"/>
        </p:xfrm>
        <a:graphic>
          <a:graphicData uri="http://schemas.openxmlformats.org/drawingml/2006/table">
            <a:tbl>
              <a:tblPr bandRow="1">
                <a:tableStyleId>{5C22544A-7EE6-4342-B048-85BDC9FD1C3A}</a:tableStyleId>
              </a:tblPr>
              <a:tblGrid>
                <a:gridCol w="4084468">
                  <a:extLst>
                    <a:ext uri="{9D8B030D-6E8A-4147-A177-3AD203B41FA5}">
                      <a16:colId xmlns:a16="http://schemas.microsoft.com/office/drawing/2014/main" val="3875640464"/>
                    </a:ext>
                  </a:extLst>
                </a:gridCol>
                <a:gridCol w="4084468">
                  <a:extLst>
                    <a:ext uri="{9D8B030D-6E8A-4147-A177-3AD203B41FA5}">
                      <a16:colId xmlns:a16="http://schemas.microsoft.com/office/drawing/2014/main" val="1972439068"/>
                    </a:ext>
                  </a:extLst>
                </a:gridCol>
              </a:tblGrid>
              <a:tr h="1570651">
                <a:tc>
                  <a:txBody>
                    <a:bodyPr/>
                    <a:lstStyle/>
                    <a:p>
                      <a:endParaRPr lang="fr-FR"/>
                    </a:p>
                  </a:txBody>
                  <a:tcPr/>
                </a:tc>
                <a:tc>
                  <a:txBody>
                    <a:bodyPr/>
                    <a:lstStyle/>
                    <a:p>
                      <a:endParaRPr lang="fr-FR"/>
                    </a:p>
                  </a:txBody>
                  <a:tcPr>
                    <a:solidFill>
                      <a:srgbClr val="E8F5F8"/>
                    </a:solidFill>
                  </a:tcPr>
                </a:tc>
                <a:extLst>
                  <a:ext uri="{0D108BD9-81ED-4DB2-BD59-A6C34878D82A}">
                    <a16:rowId xmlns:a16="http://schemas.microsoft.com/office/drawing/2014/main" val="4105517538"/>
                  </a:ext>
                </a:extLst>
              </a:tr>
              <a:tr h="1570651">
                <a:tc>
                  <a:txBody>
                    <a:bodyPr/>
                    <a:lstStyle/>
                    <a:p>
                      <a:endParaRPr lang="fr-FR"/>
                    </a:p>
                  </a:txBody>
                  <a:tcPr/>
                </a:tc>
                <a:tc>
                  <a:txBody>
                    <a:bodyPr/>
                    <a:lstStyle/>
                    <a:p>
                      <a:endParaRPr lang="fr-FR"/>
                    </a:p>
                  </a:txBody>
                  <a:tcPr>
                    <a:solidFill>
                      <a:srgbClr val="E8F5F8"/>
                    </a:solidFill>
                  </a:tcPr>
                </a:tc>
                <a:extLst>
                  <a:ext uri="{0D108BD9-81ED-4DB2-BD59-A6C34878D82A}">
                    <a16:rowId xmlns:a16="http://schemas.microsoft.com/office/drawing/2014/main" val="3933928882"/>
                  </a:ext>
                </a:extLst>
              </a:tr>
            </a:tbl>
          </a:graphicData>
        </a:graphic>
      </p:graphicFrame>
      <p:sp>
        <p:nvSpPr>
          <p:cNvPr id="29" name="ZoneTexte 28">
            <a:extLst>
              <a:ext uri="{FF2B5EF4-FFF2-40B4-BE49-F238E27FC236}">
                <a16:creationId xmlns:a16="http://schemas.microsoft.com/office/drawing/2014/main" id="{3C83902D-8B6D-E613-D290-A109241E5934}"/>
              </a:ext>
            </a:extLst>
          </p:cNvPr>
          <p:cNvSpPr txBox="1"/>
          <p:nvPr/>
        </p:nvSpPr>
        <p:spPr>
          <a:xfrm>
            <a:off x="4796408" y="3542759"/>
            <a:ext cx="3942000" cy="1323439"/>
          </a:xfrm>
          <a:prstGeom prst="rect">
            <a:avLst/>
          </a:prstGeom>
          <a:noFill/>
        </p:spPr>
        <p:txBody>
          <a:bodyPr wrap="square">
            <a:spAutoFit/>
          </a:bodyPr>
          <a:lstStyle>
            <a:defPPr marR="0" lvl="0" algn="l" rtl="0">
              <a:lnSpc>
                <a:spcPct val="100000"/>
              </a:lnSpc>
              <a:spcBef>
                <a:spcPts val="0"/>
              </a:spcBef>
              <a:spcAft>
                <a:spcPts val="0"/>
              </a:spcAft>
            </a:defPPr>
            <a:lvl1pPr>
              <a:defRPr sz="1200" b="1">
                <a:latin typeface="Calibri" panose="020F0502020204030204" pitchFamily="34" charset="0"/>
                <a:ea typeface="Calibri" panose="020F0502020204030204" pitchFamily="34" charset="0"/>
                <a:cs typeface="Calibri" panose="020F0502020204030204" pitchFamily="34" charset="0"/>
              </a:defRPr>
            </a:lvl1pPr>
          </a:lstStyle>
          <a:p>
            <a:r>
              <a:rPr lang="fr-FR" sz="1000"/>
              <a:t>Suivi opérationnel du MCO du PCRA</a:t>
            </a:r>
          </a:p>
          <a:p>
            <a:pPr marL="171450" indent="-171450">
              <a:buFont typeface="Arial" panose="020B0604020202020204" pitchFamily="34" charset="0"/>
              <a:buChar char="•"/>
            </a:pPr>
            <a:r>
              <a:rPr lang="fr-FR" sz="1000" b="0"/>
              <a:t>Réalisation des exercices de test du PCRA</a:t>
            </a:r>
          </a:p>
          <a:p>
            <a:pPr marL="171450" indent="-171450">
              <a:buFont typeface="Arial" panose="020B0604020202020204" pitchFamily="34" charset="0"/>
              <a:buChar char="•"/>
            </a:pPr>
            <a:r>
              <a:rPr lang="fr-FR" sz="1000" b="0"/>
              <a:t>Organisation de retour d’expérience post exercice de test</a:t>
            </a:r>
          </a:p>
          <a:p>
            <a:pPr marL="171450" indent="-171450">
              <a:buFont typeface="Arial" panose="020B0604020202020204" pitchFamily="34" charset="0"/>
              <a:buChar char="•"/>
            </a:pPr>
            <a:r>
              <a:rPr lang="fr-FR" sz="1000" b="0"/>
              <a:t>Définition et mise à jour du plan d’actions du MCO du PCRA</a:t>
            </a:r>
          </a:p>
          <a:p>
            <a:pPr marL="171450" indent="-171450">
              <a:buFont typeface="Arial" panose="020B0604020202020204" pitchFamily="34" charset="0"/>
              <a:buChar char="•"/>
            </a:pPr>
            <a:r>
              <a:rPr lang="fr-FR" sz="1000" b="0"/>
              <a:t>Mise à jour du PCRA cadre </a:t>
            </a:r>
          </a:p>
          <a:p>
            <a:pPr marL="171450" indent="-171450">
              <a:buFont typeface="Arial" panose="020B0604020202020204" pitchFamily="34" charset="0"/>
              <a:buChar char="•"/>
            </a:pPr>
            <a:endParaRPr lang="fr-FR" sz="1000" b="0"/>
          </a:p>
          <a:p>
            <a:pPr marL="171450" indent="-171450">
              <a:buFont typeface="Arial" panose="020B0604020202020204" pitchFamily="34" charset="0"/>
              <a:buChar char="•"/>
            </a:pPr>
            <a:endParaRPr lang="fr-FR" sz="1000" b="0"/>
          </a:p>
          <a:p>
            <a:pPr marL="171450" indent="-171450">
              <a:buFont typeface="Arial" panose="020B0604020202020204" pitchFamily="34" charset="0"/>
              <a:buChar char="•"/>
            </a:pPr>
            <a:endParaRPr lang="fr-FR" sz="1000" b="0"/>
          </a:p>
        </p:txBody>
      </p:sp>
      <p:sp>
        <p:nvSpPr>
          <p:cNvPr id="26" name="ZoneTexte 25">
            <a:extLst>
              <a:ext uri="{FF2B5EF4-FFF2-40B4-BE49-F238E27FC236}">
                <a16:creationId xmlns:a16="http://schemas.microsoft.com/office/drawing/2014/main" id="{FBED7811-7F02-D7AF-EA9C-EA42C021E9F5}"/>
              </a:ext>
            </a:extLst>
          </p:cNvPr>
          <p:cNvSpPr txBox="1"/>
          <p:nvPr/>
        </p:nvSpPr>
        <p:spPr>
          <a:xfrm>
            <a:off x="4817130" y="1909536"/>
            <a:ext cx="3942000" cy="1015663"/>
          </a:xfrm>
          <a:prstGeom prst="rect">
            <a:avLst/>
          </a:prstGeom>
          <a:noFill/>
        </p:spPr>
        <p:txBody>
          <a:bodyPr wrap="square">
            <a:spAutoFit/>
          </a:bodyPr>
          <a:lstStyle>
            <a:defPPr marR="0" lvl="0" algn="l" rtl="0">
              <a:lnSpc>
                <a:spcPct val="100000"/>
              </a:lnSpc>
              <a:spcBef>
                <a:spcPts val="0"/>
              </a:spcBef>
              <a:spcAft>
                <a:spcPts val="0"/>
              </a:spcAft>
            </a:defPPr>
            <a:lvl1pPr>
              <a:defRPr sz="1200" b="1">
                <a:latin typeface="Calibri" panose="020F0502020204030204" pitchFamily="34" charset="0"/>
                <a:ea typeface="Calibri" panose="020F0502020204030204" pitchFamily="34" charset="0"/>
                <a:cs typeface="Calibri" panose="020F0502020204030204" pitchFamily="34" charset="0"/>
              </a:defRPr>
            </a:lvl1pPr>
          </a:lstStyle>
          <a:p>
            <a:r>
              <a:rPr lang="fr-FR" sz="1000"/>
              <a:t>Suivi stratégique du MCO du PCRA :</a:t>
            </a:r>
          </a:p>
          <a:p>
            <a:pPr marL="171450" indent="-171450">
              <a:buFont typeface="Arial" panose="020B0604020202020204" pitchFamily="34" charset="0"/>
              <a:buChar char="•"/>
            </a:pPr>
            <a:r>
              <a:rPr lang="fr-FR" sz="1000" b="0"/>
              <a:t>Validation du MCO du PCRA actuel</a:t>
            </a:r>
          </a:p>
          <a:p>
            <a:pPr marL="171450" indent="-171450">
              <a:buFont typeface="Arial" panose="020B0604020202020204" pitchFamily="34" charset="0"/>
              <a:buChar char="•"/>
            </a:pPr>
            <a:r>
              <a:rPr lang="fr-FR" sz="1000" b="0"/>
              <a:t>Validation des processus métier et activités critiques additionnels à intégrer au PCRA</a:t>
            </a:r>
          </a:p>
          <a:p>
            <a:pPr marL="171450" indent="-171450">
              <a:buFont typeface="Arial" panose="020B0604020202020204" pitchFamily="34" charset="0"/>
              <a:buChar char="•"/>
            </a:pPr>
            <a:r>
              <a:rPr lang="fr-FR" sz="1000" b="0"/>
              <a:t>Validation du plan d’actions du MCO suite aux exercices de test du PCRA</a:t>
            </a:r>
          </a:p>
        </p:txBody>
      </p:sp>
      <p:sp>
        <p:nvSpPr>
          <p:cNvPr id="782" name="Google Shape;782;g259c8bb200e_0_1087"/>
          <p:cNvSpPr txBox="1">
            <a:spLocks noGrp="1"/>
          </p:cNvSpPr>
          <p:nvPr>
            <p:ph type="title"/>
          </p:nvPr>
        </p:nvSpPr>
        <p:spPr>
          <a:xfrm>
            <a:off x="827584" y="87474"/>
            <a:ext cx="8064000" cy="540000"/>
          </a:xfrm>
          <a:prstGeom prst="rect">
            <a:avLst/>
          </a:prstGeom>
          <a:noFill/>
          <a:ln>
            <a:noFill/>
          </a:ln>
        </p:spPr>
        <p:txBody>
          <a:bodyPr spcFirstLastPara="1" wrap="square" lIns="0" tIns="0" rIns="0" bIns="0" anchor="b" anchorCtr="0">
            <a:normAutofit/>
          </a:bodyPr>
          <a:lstStyle/>
          <a:p>
            <a:r>
              <a:rPr lang="fr-FR">
                <a:latin typeface="Calibri" panose="020F0502020204030204" pitchFamily="34" charset="0"/>
                <a:ea typeface="Calibri" panose="020F0502020204030204" pitchFamily="34" charset="0"/>
                <a:cs typeface="Calibri" panose="020F0502020204030204" pitchFamily="34" charset="0"/>
                <a:sym typeface="Open Sans"/>
              </a:rPr>
              <a:t>3. Quelle comitologie de projet ?</a:t>
            </a:r>
            <a:endParaRPr>
              <a:latin typeface="Calibri" panose="020F0502020204030204" pitchFamily="34" charset="0"/>
              <a:ea typeface="Calibri" panose="020F0502020204030204" pitchFamily="34" charset="0"/>
              <a:cs typeface="Calibri" panose="020F0502020204030204" pitchFamily="34" charset="0"/>
              <a:sym typeface="Open Sans"/>
            </a:endParaRPr>
          </a:p>
        </p:txBody>
      </p:sp>
      <p:sp>
        <p:nvSpPr>
          <p:cNvPr id="783" name="Google Shape;783;g259c8bb200e_0_1087"/>
          <p:cNvSpPr txBox="1">
            <a:spLocks noGrp="1"/>
          </p:cNvSpPr>
          <p:nvPr>
            <p:ph type="sldNum" idx="12"/>
          </p:nvPr>
        </p:nvSpPr>
        <p:spPr>
          <a:xfrm>
            <a:off x="-684344" y="4166067"/>
            <a:ext cx="287401" cy="273900"/>
          </a:xfrm>
          <a:prstGeom prst="rect">
            <a:avLst/>
          </a:prstGeom>
          <a:noFill/>
          <a:ln>
            <a:noFill/>
          </a:ln>
        </p:spPr>
        <p:txBody>
          <a:bodyPr spcFirstLastPara="1" wrap="square" lIns="0" tIns="0" rIns="0" bIns="0" anchor="ctr" anchorCtr="0">
            <a:noAutofit/>
          </a:bodyPr>
          <a:lstStyle/>
          <a:p>
            <a:fld id="{00000000-1234-1234-1234-123412341234}" type="slidenum">
              <a:rPr lang="fr-FR">
                <a:latin typeface="Calibri" panose="020F0502020204030204" pitchFamily="34" charset="0"/>
                <a:ea typeface="Calibri" panose="020F0502020204030204" pitchFamily="34" charset="0"/>
                <a:cs typeface="Calibri" panose="020F0502020204030204" pitchFamily="34" charset="0"/>
              </a:rPr>
              <a:pPr/>
              <a:t>9</a:t>
            </a:fld>
            <a:endParaRPr>
              <a:latin typeface="Calibri" panose="020F0502020204030204" pitchFamily="34" charset="0"/>
              <a:ea typeface="Calibri" panose="020F0502020204030204" pitchFamily="34" charset="0"/>
              <a:cs typeface="Calibri" panose="020F0502020204030204" pitchFamily="34" charset="0"/>
            </a:endParaRPr>
          </a:p>
        </p:txBody>
      </p:sp>
      <p:sp>
        <p:nvSpPr>
          <p:cNvPr id="19" name="ZoneTexte 18">
            <a:extLst>
              <a:ext uri="{FF2B5EF4-FFF2-40B4-BE49-F238E27FC236}">
                <a16:creationId xmlns:a16="http://schemas.microsoft.com/office/drawing/2014/main" id="{51AE71FC-87B1-E22D-D709-02D476DF26D7}"/>
              </a:ext>
            </a:extLst>
          </p:cNvPr>
          <p:cNvSpPr txBox="1"/>
          <p:nvPr/>
        </p:nvSpPr>
        <p:spPr>
          <a:xfrm>
            <a:off x="135671" y="752839"/>
            <a:ext cx="8872657" cy="707886"/>
          </a:xfrm>
          <a:prstGeom prst="rect">
            <a:avLst/>
          </a:prstGeom>
          <a:solidFill>
            <a:schemeClr val="bg1">
              <a:lumMod val="95000"/>
            </a:schemeClr>
          </a:solidFill>
        </p:spPr>
        <p:txBody>
          <a:bodyPr wrap="square">
            <a:spAutoFit/>
          </a:bodyPr>
          <a:lstStyle/>
          <a:p>
            <a:pPr marR="0" lvl="0" rtl="0">
              <a:lnSpc>
                <a:spcPct val="100000"/>
              </a:lnSpc>
              <a:spcBef>
                <a:spcPts val="0"/>
              </a:spcBef>
              <a:spcAft>
                <a:spcPts val="0"/>
              </a:spcAft>
              <a:buClr>
                <a:srgbClr val="000000"/>
              </a:buClr>
              <a:buSzPts val="1200"/>
            </a:pPr>
            <a:r>
              <a:rPr lang="fr-FR" sz="1000" b="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lc="http://schemas.openxmlformats.org/drawingml/2006/lockedCanva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textRoundtripDataId="2"/>
                  </a:ext>
                </a:extLst>
              </a:rPr>
              <a:t>La </a:t>
            </a:r>
            <a:r>
              <a:rPr lang="fr-FR" sz="1000" b="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lc="http://schemas.openxmlformats.org/drawingml/2006/lockedCanvas" xmlns="" textRoundtripDataId="2"/>
                  </a:ext>
                </a:extLst>
              </a:rPr>
              <a:t>comitologie</a:t>
            </a:r>
            <a:r>
              <a:rPr lang="fr-FR" sz="1000" b="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lc="http://schemas.openxmlformats.org/drawingml/2006/lockedCanva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textRoundtripDataId="2"/>
                  </a:ext>
                </a:extLst>
              </a:rPr>
              <a:t> du PCRA </a:t>
            </a:r>
            <a:r>
              <a:rPr lang="fr-FR" sz="1000" b="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lc="http://schemas.openxmlformats.org/drawingml/2006/lockedCanva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textRoundtripDataId="2"/>
                  </a:ext>
                </a:extLst>
              </a:rPr>
              <a:t>va devoir assurer un </a:t>
            </a:r>
            <a:r>
              <a:rPr lang="fr-FR" sz="1000" b="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lc="http://schemas.openxmlformats.org/drawingml/2006/lockedCanva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textRoundtripDataId="2"/>
                  </a:ext>
                </a:extLst>
              </a:rPr>
              <a:t>pilotage stratégique et opérationnel </a:t>
            </a:r>
            <a:r>
              <a:rPr lang="fr-FR" sz="1000" b="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lc="http://schemas.openxmlformats.org/drawingml/2006/lockedCanva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textRoundtripDataId="2"/>
                  </a:ext>
                </a:extLst>
              </a:rPr>
              <a:t>pour </a:t>
            </a:r>
            <a:r>
              <a:rPr lang="fr-FR" sz="1000" b="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lc="http://schemas.openxmlformats.org/drawingml/2006/lockedCanva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textRoundtripDataId="2"/>
                  </a:ext>
                </a:extLst>
              </a:rPr>
              <a:t>construire le PCRA </a:t>
            </a:r>
            <a:r>
              <a:rPr lang="fr-FR" sz="1000" b="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lc="http://schemas.openxmlformats.org/drawingml/2006/lockedCanva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textRoundtripDataId="2"/>
                  </a:ext>
                </a:extLst>
              </a:rPr>
              <a:t>dans un premier temps, puis le </a:t>
            </a:r>
            <a:r>
              <a:rPr lang="fr-FR" sz="1000" b="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lc="http://schemas.openxmlformats.org/drawingml/2006/lockedCanva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textRoundtripDataId="2"/>
                  </a:ext>
                </a:extLst>
              </a:rPr>
              <a:t>maintenir en conditions opérationnelles </a:t>
            </a:r>
            <a:r>
              <a:rPr lang="fr-FR" sz="1000" b="1">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lc="http://schemas.openxmlformats.org/drawingml/2006/lockedCanva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textRoundtripDataId="2"/>
                  </a:ext>
                </a:extLst>
              </a:rPr>
              <a:t>(</a:t>
            </a:r>
            <a:r>
              <a:rPr lang="fr-FR" sz="1000" b="1"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lc="http://schemas.openxmlformats.org/drawingml/2006/lockedCanva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textRoundtripDataId="2"/>
                  </a:ext>
                </a:extLst>
              </a:rPr>
              <a:t>MCO) </a:t>
            </a:r>
            <a:r>
              <a:rPr lang="fr-FR" sz="1000" b="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lc="http://schemas.openxmlformats.org/drawingml/2006/lockedCanva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textRoundtripDataId="2"/>
                  </a:ext>
                </a:extLst>
              </a:rPr>
              <a:t>par la suite. </a:t>
            </a:r>
            <a:r>
              <a:rPr lang="fr-FR" sz="1000">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lc="http://schemas.openxmlformats.org/drawingml/2006/lockedCanva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textRoundtripDataId="2"/>
                  </a:ext>
                </a:extLst>
              </a:rPr>
              <a:t>Une </a:t>
            </a:r>
            <a:r>
              <a:rPr lang="fr-FR" sz="1000" b="1">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lc="http://schemas.openxmlformats.org/drawingml/2006/lockedCanva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textRoundtripDataId="2"/>
                  </a:ext>
                </a:extLst>
              </a:rPr>
              <a:t>comitologie spécifique </a:t>
            </a:r>
            <a:r>
              <a:rPr lang="fr-FR" sz="1000">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lc="http://schemas.openxmlformats.org/drawingml/2006/lockedCanva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textRoundtripDataId="2"/>
                  </a:ext>
                </a:extLst>
              </a:rPr>
              <a:t>du PCRA peut être mise en place dans sa phase de construction. Puis, dans sa phase de MCO, cette comitologie pourra intégrer une </a:t>
            </a:r>
            <a:r>
              <a:rPr lang="fr-FR" sz="1000" b="1"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rPr>
              <a:t>comitologie existante </a:t>
            </a:r>
            <a:r>
              <a:rPr lang="fr-FR" sz="1000">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rPr>
              <a:t>qui traite des thématiques plus globales d’organisation et sécurité des des activités, de qualité ou encore de gestion des risques. La comitologie doit être adaptée aux besoins de l’OG et ses ESSMS.</a:t>
            </a:r>
            <a:endParaRPr lang="fr-FR" sz="1000" b="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Calibri"/>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lc="http://schemas.openxmlformats.org/drawingml/2006/lockedCanvas" xmlns="" textRoundtripDataId="2"/>
                </a:ext>
              </a:extLst>
            </a:endParaRPr>
          </a:p>
        </p:txBody>
      </p:sp>
      <p:sp>
        <p:nvSpPr>
          <p:cNvPr id="7" name="Espace réservé du numéro de diapositive 2">
            <a:extLst>
              <a:ext uri="{FF2B5EF4-FFF2-40B4-BE49-F238E27FC236}">
                <a16:creationId xmlns:a16="http://schemas.microsoft.com/office/drawing/2014/main" id="{76F0F459-E05D-396C-B5A9-7B16095B9293}"/>
              </a:ext>
            </a:extLst>
          </p:cNvPr>
          <p:cNvSpPr txBox="1">
            <a:spLocks/>
          </p:cNvSpPr>
          <p:nvPr/>
        </p:nvSpPr>
        <p:spPr>
          <a:xfrm>
            <a:off x="8825949" y="4866198"/>
            <a:ext cx="318052" cy="277302"/>
          </a:xfrm>
          <a:prstGeom prst="rect">
            <a:avLst/>
          </a:prstGeom>
        </p:spPr>
        <p:txBody>
          <a:bodyPr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fld id="{00000000-1234-1234-1234-123412341234}" type="slidenum">
              <a:rPr lang="fr-FR" sz="800" i="1" smtClean="0">
                <a:latin typeface="Calibri" panose="020F0502020204030204" pitchFamily="34" charset="0"/>
                <a:ea typeface="Calibri" panose="020F0502020204030204" pitchFamily="34" charset="0"/>
                <a:cs typeface="Calibri" panose="020F0502020204030204" pitchFamily="34" charset="0"/>
              </a:rPr>
              <a:pPr algn="ctr"/>
              <a:t>9</a:t>
            </a:fld>
            <a:endParaRPr lang="fr-FR" sz="800" i="1">
              <a:latin typeface="Calibri" panose="020F0502020204030204" pitchFamily="34" charset="0"/>
              <a:ea typeface="Calibri" panose="020F0502020204030204" pitchFamily="34" charset="0"/>
              <a:cs typeface="Calibri" panose="020F0502020204030204" pitchFamily="34" charset="0"/>
            </a:endParaRPr>
          </a:p>
        </p:txBody>
      </p:sp>
      <p:sp>
        <p:nvSpPr>
          <p:cNvPr id="22" name="ZoneTexte 21">
            <a:extLst>
              <a:ext uri="{FF2B5EF4-FFF2-40B4-BE49-F238E27FC236}">
                <a16:creationId xmlns:a16="http://schemas.microsoft.com/office/drawing/2014/main" id="{ACF78D45-2F88-79B5-179D-59C78B0E7013}"/>
              </a:ext>
            </a:extLst>
          </p:cNvPr>
          <p:cNvSpPr txBox="1"/>
          <p:nvPr/>
        </p:nvSpPr>
        <p:spPr>
          <a:xfrm>
            <a:off x="766866" y="1909536"/>
            <a:ext cx="3940136" cy="1015663"/>
          </a:xfrm>
          <a:prstGeom prst="rect">
            <a:avLst/>
          </a:prstGeom>
          <a:noFill/>
        </p:spPr>
        <p:txBody>
          <a:bodyPr wrap="square">
            <a:spAutoFit/>
          </a:bodyPr>
          <a:lstStyle/>
          <a:p>
            <a:r>
              <a:rPr lang="fr-FR" sz="1000" b="1">
                <a:latin typeface="Calibri" panose="020F0502020204030204" pitchFamily="34" charset="0"/>
                <a:ea typeface="Calibri" panose="020F0502020204030204" pitchFamily="34" charset="0"/>
                <a:cs typeface="Calibri" panose="020F0502020204030204" pitchFamily="34" charset="0"/>
              </a:rPr>
              <a:t>Suivi stratégique de la construction du PCRA </a:t>
            </a:r>
          </a:p>
          <a:p>
            <a:pPr marL="171450" indent="-171450">
              <a:buFont typeface="Arial" panose="020B0604020202020204" pitchFamily="34" charset="0"/>
              <a:buChar char="•"/>
            </a:pPr>
            <a:r>
              <a:rPr lang="fr-FR" sz="1000">
                <a:latin typeface="Calibri" panose="020F0502020204030204" pitchFamily="34" charset="0"/>
                <a:ea typeface="Calibri" panose="020F0502020204030204" pitchFamily="34" charset="0"/>
                <a:cs typeface="Calibri" panose="020F0502020204030204" pitchFamily="34" charset="0"/>
              </a:rPr>
              <a:t>Validation des processus métier et activités critiques</a:t>
            </a:r>
          </a:p>
          <a:p>
            <a:pPr marL="171450" indent="-171450">
              <a:buFont typeface="Arial" panose="020B0604020202020204" pitchFamily="34" charset="0"/>
              <a:buChar char="•"/>
            </a:pPr>
            <a:r>
              <a:rPr lang="fr-FR" sz="1000">
                <a:latin typeface="Calibri" panose="020F0502020204030204" pitchFamily="34" charset="0"/>
                <a:ea typeface="Calibri" panose="020F0502020204030204" pitchFamily="34" charset="0"/>
                <a:cs typeface="Calibri" panose="020F0502020204030204" pitchFamily="34" charset="0"/>
              </a:rPr>
              <a:t>Validation des scénarios d’indisponibilités à traiter</a:t>
            </a:r>
          </a:p>
          <a:p>
            <a:pPr marL="171450" indent="-171450">
              <a:buFont typeface="Arial" panose="020B0604020202020204" pitchFamily="34" charset="0"/>
              <a:buChar char="•"/>
            </a:pPr>
            <a:r>
              <a:rPr lang="fr-FR" sz="1000">
                <a:latin typeface="Calibri" panose="020F0502020204030204" pitchFamily="34" charset="0"/>
                <a:ea typeface="Calibri" panose="020F0502020204030204" pitchFamily="34" charset="0"/>
                <a:cs typeface="Calibri" panose="020F0502020204030204" pitchFamily="34" charset="0"/>
              </a:rPr>
              <a:t>Validation des solutions de continuité et de reprise d’activités</a:t>
            </a:r>
          </a:p>
          <a:p>
            <a:pPr marL="171450" indent="-171450">
              <a:buFont typeface="Arial" panose="020B0604020202020204" pitchFamily="34" charset="0"/>
              <a:buChar char="•"/>
            </a:pPr>
            <a:r>
              <a:rPr lang="fr-FR" sz="1000">
                <a:latin typeface="Calibri" panose="020F0502020204030204" pitchFamily="34" charset="0"/>
                <a:ea typeface="Calibri" panose="020F0502020204030204" pitchFamily="34" charset="0"/>
                <a:cs typeface="Calibri" panose="020F0502020204030204" pitchFamily="34" charset="0"/>
              </a:rPr>
              <a:t>Validations des fiches processus opérationnelles « processus métier »</a:t>
            </a:r>
          </a:p>
          <a:p>
            <a:pPr marL="171450" indent="-171450">
              <a:buFont typeface="Arial" panose="020B0604020202020204" pitchFamily="34" charset="0"/>
              <a:buChar char="•"/>
            </a:pPr>
            <a:r>
              <a:rPr lang="fr-FR" sz="1000">
                <a:latin typeface="Calibri" panose="020F0502020204030204" pitchFamily="34" charset="0"/>
                <a:ea typeface="Calibri" panose="020F0502020204030204" pitchFamily="34" charset="0"/>
                <a:cs typeface="Calibri" panose="020F0502020204030204" pitchFamily="34" charset="0"/>
              </a:rPr>
              <a:t>Validation du PCRA cadre</a:t>
            </a:r>
          </a:p>
        </p:txBody>
      </p:sp>
      <p:sp>
        <p:nvSpPr>
          <p:cNvPr id="24" name="ZoneTexte 23">
            <a:extLst>
              <a:ext uri="{FF2B5EF4-FFF2-40B4-BE49-F238E27FC236}">
                <a16:creationId xmlns:a16="http://schemas.microsoft.com/office/drawing/2014/main" id="{CF35220B-82F6-8857-85F1-F24A85A436E1}"/>
              </a:ext>
            </a:extLst>
          </p:cNvPr>
          <p:cNvSpPr txBox="1"/>
          <p:nvPr/>
        </p:nvSpPr>
        <p:spPr>
          <a:xfrm>
            <a:off x="753903" y="3542759"/>
            <a:ext cx="3942000" cy="1323439"/>
          </a:xfrm>
          <a:prstGeom prst="rect">
            <a:avLst/>
          </a:prstGeom>
          <a:noFill/>
        </p:spPr>
        <p:txBody>
          <a:bodyPr wrap="square">
            <a:spAutoFit/>
          </a:bodyPr>
          <a:lstStyle>
            <a:defPPr marR="0" lvl="0" algn="l" rtl="0">
              <a:lnSpc>
                <a:spcPct val="100000"/>
              </a:lnSpc>
              <a:spcBef>
                <a:spcPts val="0"/>
              </a:spcBef>
              <a:spcAft>
                <a:spcPts val="0"/>
              </a:spcAft>
            </a:defPPr>
            <a:lvl1pPr>
              <a:defRPr sz="1000" b="1">
                <a:latin typeface="Calibri" panose="020F0502020204030204" pitchFamily="34" charset="0"/>
                <a:ea typeface="Calibri" panose="020F0502020204030204" pitchFamily="34" charset="0"/>
                <a:cs typeface="Calibri" panose="020F0502020204030204" pitchFamily="34" charset="0"/>
              </a:defRPr>
            </a:lvl1pPr>
          </a:lstStyle>
          <a:p>
            <a:r>
              <a:rPr lang="fr-FR"/>
              <a:t>Suivi opérationnel de la construction du PCRA</a:t>
            </a:r>
          </a:p>
          <a:p>
            <a:pPr marL="171450" indent="-171450">
              <a:buFont typeface="Arial" panose="020B0604020202020204" pitchFamily="34" charset="0"/>
              <a:buChar char="•"/>
            </a:pPr>
            <a:r>
              <a:rPr lang="fr-FR" b="0"/>
              <a:t>Groupes de travail pour la réalisation du/des BIA et saisie de l’outil BIA dédié</a:t>
            </a:r>
          </a:p>
          <a:p>
            <a:pPr marL="171450" indent="-171450">
              <a:buFont typeface="Arial" panose="020B0604020202020204" pitchFamily="34" charset="0"/>
              <a:buChar char="•"/>
            </a:pPr>
            <a:r>
              <a:rPr lang="fr-FR" b="0"/>
              <a:t>identification des processus métier et activités critiques</a:t>
            </a:r>
          </a:p>
          <a:p>
            <a:pPr marL="171450" indent="-171450">
              <a:buFont typeface="Arial" panose="020B0604020202020204" pitchFamily="34" charset="0"/>
              <a:buChar char="•"/>
            </a:pPr>
            <a:r>
              <a:rPr lang="fr-FR" b="0"/>
              <a:t>Identification des solutions de continuité et de reprise d’activité</a:t>
            </a:r>
          </a:p>
          <a:p>
            <a:pPr marL="171450" indent="-171450">
              <a:buFont typeface="Arial" panose="020B0604020202020204" pitchFamily="34" charset="0"/>
              <a:buChar char="•"/>
            </a:pPr>
            <a:r>
              <a:rPr lang="fr-FR" b="0"/>
              <a:t>Edition des fiches opérationnelles « processus métier »</a:t>
            </a:r>
          </a:p>
          <a:p>
            <a:pPr marL="171450" indent="-171450">
              <a:buFont typeface="Arial" panose="020B0604020202020204" pitchFamily="34" charset="0"/>
              <a:buChar char="•"/>
            </a:pPr>
            <a:r>
              <a:rPr lang="fr-FR" b="0"/>
              <a:t>Rédaction du PCRA Cadre</a:t>
            </a:r>
          </a:p>
          <a:p>
            <a:endParaRPr lang="fr-FR"/>
          </a:p>
        </p:txBody>
      </p:sp>
      <p:sp>
        <p:nvSpPr>
          <p:cNvPr id="27" name="Flèche : pentagone 26">
            <a:extLst>
              <a:ext uri="{FF2B5EF4-FFF2-40B4-BE49-F238E27FC236}">
                <a16:creationId xmlns:a16="http://schemas.microsoft.com/office/drawing/2014/main" id="{13A6F1B4-BC56-212D-D7AD-4B3230B7BA70}"/>
              </a:ext>
            </a:extLst>
          </p:cNvPr>
          <p:cNvSpPr/>
          <p:nvPr/>
        </p:nvSpPr>
        <p:spPr>
          <a:xfrm>
            <a:off x="666127" y="1521076"/>
            <a:ext cx="4111666" cy="324000"/>
          </a:xfrm>
          <a:prstGeom prst="homePlate">
            <a:avLst>
              <a:gd name="adj" fmla="val 26348"/>
            </a:avLst>
          </a:prstGeom>
          <a:solidFill>
            <a:srgbClr val="F6B0D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b="1"/>
              <a:t>Construction du PCRA</a:t>
            </a:r>
          </a:p>
        </p:txBody>
      </p:sp>
      <p:sp>
        <p:nvSpPr>
          <p:cNvPr id="28" name="Flèche : chevron 27">
            <a:extLst>
              <a:ext uri="{FF2B5EF4-FFF2-40B4-BE49-F238E27FC236}">
                <a16:creationId xmlns:a16="http://schemas.microsoft.com/office/drawing/2014/main" id="{0D3AB55B-60E4-E054-EBD8-26CBDB31A599}"/>
              </a:ext>
            </a:extLst>
          </p:cNvPr>
          <p:cNvSpPr/>
          <p:nvPr/>
        </p:nvSpPr>
        <p:spPr>
          <a:xfrm>
            <a:off x="4759709" y="1521076"/>
            <a:ext cx="4080816" cy="324000"/>
          </a:xfrm>
          <a:prstGeom prst="chevron">
            <a:avLst>
              <a:gd name="adj" fmla="val 25873"/>
            </a:avLst>
          </a:prstGeom>
          <a:solidFill>
            <a:srgbClr val="80C6D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b="1"/>
              <a:t>MCO du PCRA</a:t>
            </a:r>
          </a:p>
        </p:txBody>
      </p:sp>
      <p:sp>
        <p:nvSpPr>
          <p:cNvPr id="30" name="ZoneTexte 29">
            <a:extLst>
              <a:ext uri="{FF2B5EF4-FFF2-40B4-BE49-F238E27FC236}">
                <a16:creationId xmlns:a16="http://schemas.microsoft.com/office/drawing/2014/main" id="{11FF924B-B9DF-2857-9F0D-6DE2E599303F}"/>
              </a:ext>
            </a:extLst>
          </p:cNvPr>
          <p:cNvSpPr txBox="1"/>
          <p:nvPr/>
        </p:nvSpPr>
        <p:spPr>
          <a:xfrm rot="16200000">
            <a:off x="-346664" y="4056732"/>
            <a:ext cx="1489611" cy="461665"/>
          </a:xfrm>
          <a:prstGeom prst="rect">
            <a:avLst/>
          </a:prstGeom>
          <a:noFill/>
          <a:ln w="12700">
            <a:solidFill>
              <a:schemeClr val="accent4"/>
            </a:solidFill>
            <a:prstDash val="dash"/>
          </a:ln>
        </p:spPr>
        <p:txBody>
          <a:bodyPr wrap="square" rtlCol="0">
            <a:spAutoFit/>
          </a:bodyPr>
          <a:lstStyle/>
          <a:p>
            <a:pPr algn="ctr"/>
            <a:r>
              <a:rPr lang="fr-FR" sz="1200" b="1"/>
              <a:t>Pilotage </a:t>
            </a:r>
          </a:p>
          <a:p>
            <a:pPr algn="ctr"/>
            <a:r>
              <a:rPr lang="fr-FR" sz="1200" b="1"/>
              <a:t>opérationnel</a:t>
            </a:r>
          </a:p>
        </p:txBody>
      </p:sp>
      <p:sp>
        <p:nvSpPr>
          <p:cNvPr id="31" name="ZoneTexte 30">
            <a:extLst>
              <a:ext uri="{FF2B5EF4-FFF2-40B4-BE49-F238E27FC236}">
                <a16:creationId xmlns:a16="http://schemas.microsoft.com/office/drawing/2014/main" id="{F4FECFB5-6D7B-7022-2037-FE81EB7CEEDE}"/>
              </a:ext>
            </a:extLst>
          </p:cNvPr>
          <p:cNvSpPr txBox="1"/>
          <p:nvPr/>
        </p:nvSpPr>
        <p:spPr>
          <a:xfrm rot="16200000">
            <a:off x="-347081" y="2452976"/>
            <a:ext cx="1490400" cy="461665"/>
          </a:xfrm>
          <a:prstGeom prst="rect">
            <a:avLst/>
          </a:prstGeom>
          <a:noFill/>
          <a:ln w="12700">
            <a:solidFill>
              <a:schemeClr val="accent4"/>
            </a:solidFill>
            <a:prstDash val="dash"/>
          </a:ln>
        </p:spPr>
        <p:txBody>
          <a:bodyPr wrap="square" rtlCol="0">
            <a:spAutoFit/>
          </a:bodyPr>
          <a:lstStyle/>
          <a:p>
            <a:pPr algn="ctr"/>
            <a:r>
              <a:rPr lang="fr-FR" sz="1200" b="1"/>
              <a:t>Pilotage </a:t>
            </a:r>
          </a:p>
          <a:p>
            <a:pPr algn="ctr"/>
            <a:r>
              <a:rPr lang="fr-FR" sz="1200" b="1"/>
              <a:t>stratégique</a:t>
            </a:r>
          </a:p>
        </p:txBody>
      </p:sp>
      <p:sp>
        <p:nvSpPr>
          <p:cNvPr id="33" name="Rectangle 32">
            <a:extLst>
              <a:ext uri="{FF2B5EF4-FFF2-40B4-BE49-F238E27FC236}">
                <a16:creationId xmlns:a16="http://schemas.microsoft.com/office/drawing/2014/main" id="{BF417F92-1411-6E23-A55E-C9BB2BC27E71}"/>
              </a:ext>
            </a:extLst>
          </p:cNvPr>
          <p:cNvSpPr/>
          <p:nvPr/>
        </p:nvSpPr>
        <p:spPr>
          <a:xfrm>
            <a:off x="758342" y="2989659"/>
            <a:ext cx="7984505" cy="384809"/>
          </a:xfrm>
          <a:prstGeom prst="rect">
            <a:avLst/>
          </a:prstGeom>
          <a:solidFill>
            <a:schemeClr val="bg1">
              <a:lumMod val="95000"/>
            </a:schemeClr>
          </a:solidFill>
          <a:ln w="317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800" i="1" u="sng">
                <a:solidFill>
                  <a:schemeClr val="tx1"/>
                </a:solidFill>
                <a:latin typeface="Calibri" panose="020F0502020204030204" pitchFamily="34" charset="0"/>
                <a:ea typeface="Calibri" panose="020F0502020204030204" pitchFamily="34" charset="0"/>
                <a:cs typeface="Calibri" panose="020F0502020204030204" pitchFamily="34" charset="0"/>
              </a:rPr>
              <a:t>Exemples de membres : </a:t>
            </a:r>
            <a:r>
              <a:rPr lang="fr-FR" sz="800" i="1">
                <a:solidFill>
                  <a:schemeClr val="tx1"/>
                </a:solidFill>
                <a:latin typeface="Calibri" panose="020F0502020204030204" pitchFamily="34" charset="0"/>
                <a:ea typeface="Calibri" panose="020F0502020204030204" pitchFamily="34" charset="0"/>
                <a:cs typeface="Calibri" panose="020F0502020204030204" pitchFamily="34" charset="0"/>
              </a:rPr>
              <a:t>Directeur général ou adjoint, Directeur d’établissement, Directeur des affaires financières, Directeur des ressources humaines (DRH), Directeur/Référent de la qualité, la gestion des risques, de la logistique, de l'organisation, Directeur des systèmes d’information (DSI), Responsable des systèmes d'information (RSI), Responsable de la sécurité des systèmes d'information (RSSI), Chef de projet numérique (offre de service, SI, </a:t>
            </a:r>
            <a:r>
              <a:rPr lang="fr-FR" sz="800" i="1" err="1">
                <a:solidFill>
                  <a:schemeClr val="tx1"/>
                </a:solidFill>
                <a:latin typeface="Calibri" panose="020F0502020204030204" pitchFamily="34" charset="0"/>
                <a:ea typeface="Calibri" panose="020F0502020204030204" pitchFamily="34" charset="0"/>
                <a:cs typeface="Calibri" panose="020F0502020204030204" pitchFamily="34" charset="0"/>
              </a:rPr>
              <a:t>etc</a:t>
            </a:r>
            <a:r>
              <a:rPr lang="fr-FR" sz="800" i="1">
                <a:solidFill>
                  <a:schemeClr val="tx1"/>
                </a:solidFill>
                <a:latin typeface="Calibri" panose="020F0502020204030204" pitchFamily="34" charset="0"/>
                <a:ea typeface="Calibri" panose="020F0502020204030204" pitchFamily="34" charset="0"/>
                <a:cs typeface="Calibri" panose="020F0502020204030204" pitchFamily="34" charset="0"/>
              </a:rPr>
              <a:t>), Responsable du PCRA, </a:t>
            </a:r>
            <a:r>
              <a:rPr lang="fr-FR" sz="800" i="1" err="1">
                <a:solidFill>
                  <a:schemeClr val="tx1"/>
                </a:solidFill>
                <a:latin typeface="Calibri" panose="020F0502020204030204" pitchFamily="34" charset="0"/>
                <a:ea typeface="Calibri" panose="020F0502020204030204" pitchFamily="34" charset="0"/>
                <a:cs typeface="Calibri" panose="020F0502020204030204" pitchFamily="34" charset="0"/>
              </a:rPr>
              <a:t>etc</a:t>
            </a:r>
            <a:endParaRPr lang="fr-FR" sz="800" i="1">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34" name="Rectangle 33">
            <a:extLst>
              <a:ext uri="{FF2B5EF4-FFF2-40B4-BE49-F238E27FC236}">
                <a16:creationId xmlns:a16="http://schemas.microsoft.com/office/drawing/2014/main" id="{8454322C-2848-FE80-952A-CBE818E904E7}"/>
              </a:ext>
            </a:extLst>
          </p:cNvPr>
          <p:cNvSpPr/>
          <p:nvPr/>
        </p:nvSpPr>
        <p:spPr>
          <a:xfrm>
            <a:off x="766866" y="4707386"/>
            <a:ext cx="7984505" cy="277302"/>
          </a:xfrm>
          <a:prstGeom prst="rect">
            <a:avLst/>
          </a:prstGeom>
          <a:solidFill>
            <a:schemeClr val="bg1">
              <a:lumMod val="95000"/>
            </a:schemeClr>
          </a:solidFill>
          <a:ln w="3175">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buClr>
                <a:schemeClr val="dk1"/>
              </a:buClr>
              <a:buSzPct val="100000"/>
            </a:pPr>
            <a:r>
              <a:rPr lang="fr-FR" sz="800" i="1" u="sng">
                <a:solidFill>
                  <a:schemeClr val="tx1"/>
                </a:solidFill>
                <a:latin typeface="Calibri" panose="020F0502020204030204" pitchFamily="34" charset="0"/>
                <a:ea typeface="Calibri" panose="020F0502020204030204" pitchFamily="34" charset="0"/>
                <a:cs typeface="Calibri" panose="020F0502020204030204" pitchFamily="34" charset="0"/>
              </a:rPr>
              <a:t>Exemples de membres : </a:t>
            </a:r>
            <a:r>
              <a:rPr lang="fr-FR" sz="800" i="1">
                <a:solidFill>
                  <a:schemeClr val="tx1"/>
                </a:solidFill>
                <a:latin typeface="Calibri" panose="020F0502020204030204" pitchFamily="34" charset="0"/>
                <a:ea typeface="Calibri" panose="020F0502020204030204" pitchFamily="34" charset="0"/>
                <a:cs typeface="Calibri" panose="020F0502020204030204" pitchFamily="34" charset="0"/>
              </a:rPr>
              <a:t>Directeur de la Stratégie et de l’Innovation digitale et de la qualité, Chef de projet SI, Directeur des systèmes d’information (DSI), Coordinateur qualité, </a:t>
            </a:r>
            <a:r>
              <a:rPr lang="fr-FR" sz="800" i="1">
                <a:solidFill>
                  <a:schemeClr val="dk1"/>
                </a:solidFill>
                <a:latin typeface="Calibri"/>
                <a:ea typeface="Calibri"/>
                <a:cs typeface="Calibri"/>
                <a:sym typeface="Calibri"/>
              </a:rPr>
              <a:t>Directeur d’ESSMS, Coordinateur qualité, Chef de projet SI, Correspondants du PCRA, </a:t>
            </a:r>
            <a:r>
              <a:rPr lang="fr-FR" sz="800" i="1">
                <a:solidFill>
                  <a:schemeClr val="tx1"/>
                </a:solidFill>
                <a:latin typeface="Calibri" panose="020F0502020204030204" pitchFamily="34" charset="0"/>
                <a:ea typeface="Calibri" panose="020F0502020204030204" pitchFamily="34" charset="0"/>
                <a:cs typeface="Calibri" panose="020F0502020204030204" pitchFamily="34" charset="0"/>
              </a:rPr>
              <a:t>Référents métiers des fonctions « cœur de métier » et des fonctions supports, </a:t>
            </a:r>
            <a:r>
              <a:rPr lang="fr-FR" sz="800" i="1" err="1">
                <a:solidFill>
                  <a:schemeClr val="tx1"/>
                </a:solidFill>
                <a:latin typeface="Calibri" panose="020F0502020204030204" pitchFamily="34" charset="0"/>
                <a:ea typeface="Calibri" panose="020F0502020204030204" pitchFamily="34" charset="0"/>
                <a:cs typeface="Calibri" panose="020F0502020204030204" pitchFamily="34" charset="0"/>
              </a:rPr>
              <a:t>etc</a:t>
            </a:r>
            <a:endParaRPr lang="fr-FR" sz="800" i="1">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OWER_USER_POWER_POINT_EXCEL_LINK_TAG_NAME" val="{&quot;Id&quot;:&quot;POWER_USER_LINK_91B06368_6A59_4B54_A65B_15994EBF8FF2&quot;,&quot;SourceFullName&quot;:&quot;&quot;,&quot;LastUpdate&quot;:&quot;2024-09-06 7:19 PM&quot;,&quot;UpdatedBy&quot;:&quot;romain.mabrut&quot;,&quot;IsLinked&quot;:false,&quot;IsBrokenLink&quot;:false,&quot;Type&quot;:2}"/>
</p:tagLst>
</file>

<file path=ppt/tags/tag2.xml><?xml version="1.0" encoding="utf-8"?>
<p:tagLst xmlns:a="http://schemas.openxmlformats.org/drawingml/2006/main" xmlns:r="http://schemas.openxmlformats.org/officeDocument/2006/relationships" xmlns:p="http://schemas.openxmlformats.org/presentationml/2006/main">
  <p:tag name="POWER_USER_POWER_POINT_EXCEL_LINK_TAG_NAME" val="{&quot;Id&quot;:&quot;POWER_USER_LINK_4C1CED9E_FC7F_4368_A3A9_DD3AB75EF9EF&quot;,&quot;SourceFullName&quot;:&quot;&quot;,&quot;LastUpdate&quot;:&quot;2024-09-06 8:09 PM&quot;,&quot;UpdatedBy&quot;:&quot;romain.mabrut&quot;,&quot;IsLinked&quot;:false,&quot;IsBrokenLink&quot;:false,&quot;Type&quot;:2}"/>
</p:tagLst>
</file>

<file path=ppt/tags/tag3.xml><?xml version="1.0" encoding="utf-8"?>
<p:tagLst xmlns:a="http://schemas.openxmlformats.org/drawingml/2006/main" xmlns:r="http://schemas.openxmlformats.org/officeDocument/2006/relationships" xmlns:p="http://schemas.openxmlformats.org/presentationml/2006/main">
  <p:tag name="POWER_USER_POWER_POINT_EXCEL_LINK_TAG_NAME" val="{&quot;Id&quot;:&quot;POWER_USER_LINK_DF9A6CD3_8E6D_4A75_8D82_651C930527C1&quot;,&quot;SourceFullName&quot;:&quot;&quot;,&quot;LastUpdate&quot;:&quot;2024-09-06 8:37 PM&quot;,&quot;UpdatedBy&quot;:&quot;romain.mabrut&quot;,&quot;IsLinked&quot;:false,&quot;IsBrokenLink&quot;:false,&quot;Type&quot;:2}"/>
</p:tagLst>
</file>

<file path=ppt/tags/tag4.xml><?xml version="1.0" encoding="utf-8"?>
<p:tagLst xmlns:a="http://schemas.openxmlformats.org/drawingml/2006/main" xmlns:r="http://schemas.openxmlformats.org/officeDocument/2006/relationships" xmlns:p="http://schemas.openxmlformats.org/presentationml/2006/main">
  <p:tag name="POWER_USER_POWER_POINT_EXCEL_LINK_TAG_NAME" val="{&quot;Id&quot;:&quot;POWER_USER_LINK_22DBDB94_9B3F_494B_AE75_8A9913D56596&quot;,&quot;SourceFullName&quot;:&quot;&quot;,&quot;LastUpdate&quot;:&quot;2024-09-06 9:20 PM&quot;,&quot;UpdatedBy&quot;:&quot;romain.mabrut&quot;,&quot;IsLinked&quot;:false,&quot;IsBrokenLink&quot;:false,&quot;Type&quot;:2}"/>
</p:tagLst>
</file>

<file path=ppt/theme/theme1.xml><?xml version="1.0" encoding="utf-8"?>
<a:theme xmlns:a="http://schemas.openxmlformats.org/drawingml/2006/main" name="ANS_THEME STANDARD_V1.0">
  <a:themeElements>
    <a:clrScheme name="Custom 1">
      <a:dk1>
        <a:srgbClr val="000000"/>
      </a:dk1>
      <a:lt1>
        <a:srgbClr val="FFFFFF"/>
      </a:lt1>
      <a:dk2>
        <a:srgbClr val="44546A"/>
      </a:dk2>
      <a:lt2>
        <a:srgbClr val="E7E6E6"/>
      </a:lt2>
      <a:accent1>
        <a:srgbClr val="DAADCE"/>
      </a:accent1>
      <a:accent2>
        <a:srgbClr val="F28DBC"/>
      </a:accent2>
      <a:accent3>
        <a:srgbClr val="A5A5A5"/>
      </a:accent3>
      <a:accent4>
        <a:srgbClr val="EB5B65"/>
      </a:accent4>
      <a:accent5>
        <a:srgbClr val="E94C96"/>
      </a:accent5>
      <a:accent6>
        <a:srgbClr val="FF990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NS_THEME STANDARD_V1.0">
  <a:themeElements>
    <a:clrScheme name="Custom 1">
      <a:dk1>
        <a:srgbClr val="000000"/>
      </a:dk1>
      <a:lt1>
        <a:srgbClr val="FFFFFF"/>
      </a:lt1>
      <a:dk2>
        <a:srgbClr val="44546A"/>
      </a:dk2>
      <a:lt2>
        <a:srgbClr val="E7E6E6"/>
      </a:lt2>
      <a:accent1>
        <a:srgbClr val="DAADCE"/>
      </a:accent1>
      <a:accent2>
        <a:srgbClr val="F28DBC"/>
      </a:accent2>
      <a:accent3>
        <a:srgbClr val="A5A5A5"/>
      </a:accent3>
      <a:accent4>
        <a:srgbClr val="EB5B65"/>
      </a:accent4>
      <a:accent5>
        <a:srgbClr val="E94C96"/>
      </a:accent5>
      <a:accent6>
        <a:srgbClr val="FF990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e6d63cff-b930-45ae-9cdb-d4200eb6be09" xsi:nil="true"/>
    <lcf76f155ced4ddcb4097134ff3c332f xmlns="4338ecf6-cca6-464c-bf43-6526cb7490ab">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7C2AE7274C7214EA9C6749E3B848957" ma:contentTypeVersion="18" ma:contentTypeDescription="Crée un document." ma:contentTypeScope="" ma:versionID="9a393fd8165a9a637a17ccf24c7058ab">
  <xsd:schema xmlns:xsd="http://www.w3.org/2001/XMLSchema" xmlns:xs="http://www.w3.org/2001/XMLSchema" xmlns:p="http://schemas.microsoft.com/office/2006/metadata/properties" xmlns:ns2="4338ecf6-cca6-464c-bf43-6526cb7490ab" xmlns:ns3="e6d63cff-b930-45ae-9cdb-d4200eb6be09" targetNamespace="http://schemas.microsoft.com/office/2006/metadata/properties" ma:root="true" ma:fieldsID="10e5a61954fbed26c19251b68265c72a" ns2:_="" ns3:_="">
    <xsd:import namespace="4338ecf6-cca6-464c-bf43-6526cb7490ab"/>
    <xsd:import namespace="e6d63cff-b930-45ae-9cdb-d4200eb6be09"/>
    <xsd:element name="properties">
      <xsd:complexType>
        <xsd:sequence>
          <xsd:element name="documentManagement">
            <xsd:complexType>
              <xsd:all>
                <xsd:element ref="ns2:MediaServiceMetadata" minOccurs="0"/>
                <xsd:element ref="ns2:MediaServiceFastMetadata" minOccurs="0"/>
                <xsd:element ref="ns2:MediaServiceGenerationTime" minOccurs="0"/>
                <xsd:element ref="ns2:MediaServiceEventHashCode" minOccurs="0"/>
                <xsd:element ref="ns2:MediaServiceDateTaken" minOccurs="0"/>
                <xsd:element ref="ns2:MediaLengthInSeconds" minOccurs="0"/>
                <xsd:element ref="ns2:MediaServiceObjectDetectorVersions" minOccurs="0"/>
                <xsd:element ref="ns2:MediaServiceSearchPropertie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38ecf6-cca6-464c-bf43-6526cb7490ab"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MediaServiceGenerationTime" ma:index="7" nillable="true" ma:displayName="MediaServiceGenerationTime" ma:hidden="true" ma:internalName="MediaServiceGenerationTime" ma:readOnly="true">
      <xsd:simpleType>
        <xsd:restriction base="dms:Text"/>
      </xsd:simpleType>
    </xsd:element>
    <xsd:element name="MediaServiceEventHashCode" ma:index="8" nillable="true" ma:displayName="MediaServiceEventHashCode" ma:hidden="true" ma:internalName="MediaServiceEventHashCode" ma:readOnly="true">
      <xsd:simpleType>
        <xsd:restriction base="dms:Text"/>
      </xsd:simpleType>
    </xsd:element>
    <xsd:element name="MediaServiceDateTaken" ma:index="9" nillable="true" ma:displayName="MediaServiceDateTaken" ma:description="" ma:hidden="true" ma:internalName="MediaServiceDateTaken" ma:readOnly="true">
      <xsd:simpleType>
        <xsd:restriction base="dms:Text"/>
      </xsd:simpleType>
    </xsd:element>
    <xsd:element name="MediaLengthInSeconds" ma:index="10" nillable="true" ma:displayName="MediaLengthInSeconds" ma:hidden="true" ma:internalName="MediaLengthInSeconds" ma:readOnly="true">
      <xsd:simpleType>
        <xsd:restriction base="dms:Unknown"/>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f9c04131-a3dd-48b1-9899-21c6397bbaf2"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6d63cff-b930-45ae-9cdb-d4200eb6be09"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5632647-0b00-4549-8120-6505e936c0c5}" ma:internalName="TaxCatchAll" ma:showField="CatchAllData" ma:web="e6d63cff-b930-45ae-9cdb-d4200eb6be0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3" ma:displayName="Content Typ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B919D1-1562-4EED-BF3E-BFD8F67AE9A8}">
  <ds:schemaRefs>
    <ds:schemaRef ds:uri="http://schemas.microsoft.com/sharepoint/v3/contenttype/forms"/>
  </ds:schemaRefs>
</ds:datastoreItem>
</file>

<file path=customXml/itemProps2.xml><?xml version="1.0" encoding="utf-8"?>
<ds:datastoreItem xmlns:ds="http://schemas.openxmlformats.org/officeDocument/2006/customXml" ds:itemID="{9E4EB366-B44B-4BD6-BC30-DFE6C075BC4B}">
  <ds:schemaRefs>
    <ds:schemaRef ds:uri="4338ecf6-cca6-464c-bf43-6526cb7490ab"/>
    <ds:schemaRef ds:uri="e6d63cff-b930-45ae-9cdb-d4200eb6be0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09D44692-798D-4A48-80EF-88E4F5EB43C1}">
  <ds:schemaRefs>
    <ds:schemaRef ds:uri="4338ecf6-cca6-464c-bf43-6526cb7490ab"/>
    <ds:schemaRef ds:uri="e6d63cff-b930-45ae-9cdb-d4200eb6be0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(16:9)</PresentationFormat>
  <Slides>40</Slides>
  <Notes>36</Notes>
  <HiddenSlides>0</HiddenSlides>
  <ScaleCrop>false</ScaleCrop>
  <HeadingPairs>
    <vt:vector size="4" baseType="variant">
      <vt:variant>
        <vt:lpstr>Theme</vt:lpstr>
      </vt:variant>
      <vt:variant>
        <vt:i4>2</vt:i4>
      </vt:variant>
      <vt:variant>
        <vt:lpstr>Slide Titles</vt:lpstr>
      </vt:variant>
      <vt:variant>
        <vt:i4>40</vt:i4>
      </vt:variant>
    </vt:vector>
  </HeadingPairs>
  <TitlesOfParts>
    <vt:vector size="42" baseType="lpstr">
      <vt:lpstr>ANS_THEME STANDARD_V1.0</vt:lpstr>
      <vt:lpstr>ANS_THEME STANDARD_V1.0</vt:lpstr>
      <vt:lpstr>Méthodologie de construction d’un Plan de Continuité et de Reprise d’Activité adapté au secteur Médico-Social</vt:lpstr>
      <vt:lpstr>Sommaire </vt:lpstr>
      <vt:lpstr>Conduite opérationnelle de projet</vt:lpstr>
      <vt:lpstr>Phase 1  Cadrage du projet</vt:lpstr>
      <vt:lpstr>Que faire durant le cadrage du projet ?</vt:lpstr>
      <vt:lpstr>Quels objectifs temporels ? </vt:lpstr>
      <vt:lpstr>2. Désigner les référents du PCRA </vt:lpstr>
      <vt:lpstr>2. Désigner les référents du PCRA </vt:lpstr>
      <vt:lpstr>3. Quelle comitologie de projet ?</vt:lpstr>
      <vt:lpstr>4. Déterminer le périmètre d’application du PCRA</vt:lpstr>
      <vt:lpstr>4. Déterminer le périmètre d’application du PCRA Comment définir les processus métier critiques à intégrer au PCRA ?</vt:lpstr>
      <vt:lpstr>4. Déterminer le périmètre d’application du PCRA APPROCHE 1 : Méthodologie et outil </vt:lpstr>
      <vt:lpstr>4. Déterminer le périmètre d’application du PCRA APPROCHE 1 : Méthodologie et outil </vt:lpstr>
      <vt:lpstr>4. Déterminer le périmètre d’application du PCRA APPROCHE 1 : Méthodologie et outil </vt:lpstr>
      <vt:lpstr>Phase 2  Bilan d’impact sur l’activité (BIA), solution de continuité et de reprise d’activité, et fiches processus métier</vt:lpstr>
      <vt:lpstr>Que faire durant la phase 2 ?</vt:lpstr>
      <vt:lpstr>Qu’est-ce qu’un Bilan d’Impact sur l’Activité (BIA) ?</vt:lpstr>
      <vt:lpstr>PowerPoint Presentation</vt:lpstr>
      <vt:lpstr>Réaliser le BIA, identifier les solutions de continuité et de reprise d’activité, et éditer les fiches processus métier Bilan d’Impact sur l’Activité</vt:lpstr>
      <vt:lpstr>Outil BIA : aide à la saisie des informations Onglet « 1 - BIA »</vt:lpstr>
      <vt:lpstr>Outil BIA : aide à la saisie des informations Onglet « 1 - BIA »</vt:lpstr>
      <vt:lpstr>Outil BIA : aide à la saisie des informations Onglet « 1 - BIA »</vt:lpstr>
      <vt:lpstr>Outil BIA : aide à la saisie des informations Onglet « 1 - BIA »</vt:lpstr>
      <vt:lpstr>Réaliser un Bilan d’Impact sur l’Activité : limites</vt:lpstr>
      <vt:lpstr>Quelles indisponibilités traiter ?</vt:lpstr>
      <vt:lpstr>Outil BIA : aide à la saisie des informations Onglet  2 – Scénario « Perte des systèmes d’information »</vt:lpstr>
      <vt:lpstr>Outil BIA : aide à la saisie des informations Onglet  3 – Scénario « Perte des compétences-clés»</vt:lpstr>
      <vt:lpstr>Outil BIA : aide à la saisie des informations Onglet  4 – Scénario « Perte des bâtiments »</vt:lpstr>
      <vt:lpstr>Outil BIA : aide à la saisie des informations Onglet  5 – Scénario « Perte des fournisseurs »</vt:lpstr>
      <vt:lpstr>Editer les fiches processus métier</vt:lpstr>
      <vt:lpstr>Phase 3  Rédaction du PCRA Cadre</vt:lpstr>
      <vt:lpstr>Que faire durant la phase 3 ?</vt:lpstr>
      <vt:lpstr>Plan de Continuité et de Reprise d’Activité (PCRA) cadre </vt:lpstr>
      <vt:lpstr>Rédiger le PCRA Cadre</vt:lpstr>
      <vt:lpstr>Phase 4  Maintien en conditions opérationnelles (MCO) du Système de management de la continuité d’activité (SMCA)</vt:lpstr>
      <vt:lpstr>Que faire durant la phase 4 ?</vt:lpstr>
      <vt:lpstr>Maintien en conditions opérationnelles (MCO) du SMCA</vt:lpstr>
      <vt:lpstr>Maintien en conditions opérationnelles (MCO) du SMCA</vt:lpstr>
      <vt:lpstr>Maintien en conditions opérationnelles (MCO) du SMCA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Construction d’un Plan de Continuité et de Reprise d’Activité</dc:title>
  <dc:creator>Vincent CORNET</dc:creator>
  <cp:revision>1</cp:revision>
  <dcterms:created xsi:type="dcterms:W3CDTF">2020-03-11T15:38:49Z</dcterms:created>
  <dcterms:modified xsi:type="dcterms:W3CDTF">2025-01-13T15:57:25Z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itre">
    <vt:lpwstr>Titre du document</vt:lpwstr>
  </property>
  <property fmtid="{D5CDD505-2E9C-101B-9397-08002B2CF9AE}" pid="3" name="_Sous-titre">
    <vt:lpwstr>Sous-titre</vt:lpwstr>
  </property>
  <property fmtid="{D5CDD505-2E9C-101B-9397-08002B2CF9AE}" pid="4" name="_Projet">
    <vt:lpwstr>Nom du projet</vt:lpwstr>
  </property>
  <property fmtid="{D5CDD505-2E9C-101B-9397-08002B2CF9AE}" pid="5" name="_Direction">
    <vt:lpwstr>Nom du pôle/direction</vt:lpwstr>
  </property>
  <property fmtid="{D5CDD505-2E9C-101B-9397-08002B2CF9AE}" pid="6" name="_Version">
    <vt:lpwstr>V0.1</vt:lpwstr>
  </property>
  <property fmtid="{D5CDD505-2E9C-101B-9397-08002B2CF9AE}" pid="7" name="_Statut">
    <vt:lpwstr>En cours</vt:lpwstr>
  </property>
  <property fmtid="{D5CDD505-2E9C-101B-9397-08002B2CF9AE}" pid="8" name="_Classification">
    <vt:lpwstr>Restreinte</vt:lpwstr>
  </property>
  <property fmtid="{D5CDD505-2E9C-101B-9397-08002B2CF9AE}" pid="9" name="*Choix Statut">
    <vt:lpwstr>En cours / En validation / Validé</vt:lpwstr>
  </property>
  <property fmtid="{D5CDD505-2E9C-101B-9397-08002B2CF9AE}" pid="10" name="*Choix classification">
    <vt:lpwstr>Publique / Interne / Restreinte / Confidentielle</vt:lpwstr>
  </property>
  <property fmtid="{D5CDD505-2E9C-101B-9397-08002B2CF9AE}" pid="11" name="ContentTypeId">
    <vt:lpwstr>0x01010077C2AE7274C7214EA9C6749E3B848957</vt:lpwstr>
  </property>
  <property fmtid="{D5CDD505-2E9C-101B-9397-08002B2CF9AE}" pid="12" name="TaxKeyword">
    <vt:lpwstr/>
  </property>
  <property fmtid="{D5CDD505-2E9C-101B-9397-08002B2CF9AE}" pid="13" name="WSDocumentType">
    <vt:lpwstr/>
  </property>
  <property fmtid="{D5CDD505-2E9C-101B-9397-08002B2CF9AE}" pid="14" name="MediaServiceImageTags">
    <vt:lpwstr/>
  </property>
  <property fmtid="{D5CDD505-2E9C-101B-9397-08002B2CF9AE}" pid="15" name="MSIP_Label_ae8fab06-504b-4325-93a9-50ca85e66f06_Enabled">
    <vt:lpwstr>true</vt:lpwstr>
  </property>
  <property fmtid="{D5CDD505-2E9C-101B-9397-08002B2CF9AE}" pid="16" name="MSIP_Label_ae8fab06-504b-4325-93a9-50ca85e66f06_SetDate">
    <vt:lpwstr>2024-01-17T11:32:11Z</vt:lpwstr>
  </property>
  <property fmtid="{D5CDD505-2E9C-101B-9397-08002B2CF9AE}" pid="17" name="MSIP_Label_ae8fab06-504b-4325-93a9-50ca85e66f06_Method">
    <vt:lpwstr>Standard</vt:lpwstr>
  </property>
  <property fmtid="{D5CDD505-2E9C-101B-9397-08002B2CF9AE}" pid="18" name="MSIP_Label_ae8fab06-504b-4325-93a9-50ca85e66f06_Name">
    <vt:lpwstr>C-Confidentiel</vt:lpwstr>
  </property>
  <property fmtid="{D5CDD505-2E9C-101B-9397-08002B2CF9AE}" pid="19" name="MSIP_Label_ae8fab06-504b-4325-93a9-50ca85e66f06_SiteId">
    <vt:lpwstr>41d9a388-7aef-420d-976c-d046beab641f</vt:lpwstr>
  </property>
  <property fmtid="{D5CDD505-2E9C-101B-9397-08002B2CF9AE}" pid="20" name="MSIP_Label_ae8fab06-504b-4325-93a9-50ca85e66f06_ActionId">
    <vt:lpwstr>5ac3adaa-e5a2-41e7-b09f-7abff6e82a56</vt:lpwstr>
  </property>
  <property fmtid="{D5CDD505-2E9C-101B-9397-08002B2CF9AE}" pid="21" name="MSIP_Label_ae8fab06-504b-4325-93a9-50ca85e66f06_ContentBits">
    <vt:lpwstr>0</vt:lpwstr>
  </property>
  <property fmtid="{D5CDD505-2E9C-101B-9397-08002B2CF9AE}" pid="22" name="_ExtendedDescription">
    <vt:lpwstr/>
  </property>
</Properties>
</file>